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1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ctr">
            <a:normAutofit/>
          </a:bodyPr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C686-AE9E-4F68-BC66-ECF3E2DF93A8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3980B056-CCEE-4480-93B5-EC3F3BAA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6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C686-AE9E-4F68-BC66-ECF3E2DF93A8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B056-CCEE-4480-93B5-EC3F3BAA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56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C686-AE9E-4F68-BC66-ECF3E2DF93A8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B056-CCEE-4480-93B5-EC3F3BAA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C686-AE9E-4F68-BC66-ECF3E2DF93A8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B056-CCEE-4480-93B5-EC3F3BAA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8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492878"/>
            <a:ext cx="8643154" cy="1969007"/>
          </a:xfrm>
        </p:spPr>
        <p:txBody>
          <a:bodyPr anchor="b">
            <a:normAutofit/>
          </a:bodyPr>
          <a:lstStyle>
            <a:lvl1pPr algn="ctr">
              <a:defRPr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611445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C686-AE9E-4F68-BC66-ECF3E2DF93A8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B056-CCEE-4480-93B5-EC3F3BAA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81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C686-AE9E-4F68-BC66-ECF3E2DF93A8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B056-CCEE-4480-93B5-EC3F3BAA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C686-AE9E-4F68-BC66-ECF3E2DF93A8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B056-CCEE-4480-93B5-EC3F3BAA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82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C686-AE9E-4F68-BC66-ECF3E2DF93A8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B056-CCEE-4480-93B5-EC3F3BAA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98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C686-AE9E-4F68-BC66-ECF3E2DF93A8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B056-CCEE-4480-93B5-EC3F3BAA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3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C686-AE9E-4F68-BC66-ECF3E2DF93A8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B056-CCEE-4480-93B5-EC3F3BAA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0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277C686-AE9E-4F68-BC66-ECF3E2DF93A8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B056-CCEE-4480-93B5-EC3F3BAA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30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7C686-AE9E-4F68-BC66-ECF3E2DF93A8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980B056-CCEE-4480-93B5-EC3F3BAAEE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54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b="1" i="0" kern="1200" cap="all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FED972-9F25-4FE9-9B35-539EB5244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2017</a:t>
            </a:r>
            <a:r>
              <a:rPr lang="ko-KR" altLang="en-US" dirty="0"/>
              <a:t>학년도 </a:t>
            </a:r>
            <a:r>
              <a:rPr lang="en-US" altLang="ko-KR" dirty="0"/>
              <a:t>1</a:t>
            </a:r>
            <a:r>
              <a:rPr lang="ko-KR" altLang="en-US" dirty="0"/>
              <a:t>학기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SW </a:t>
            </a:r>
            <a:r>
              <a:rPr lang="ko-KR" altLang="en-US" dirty="0"/>
              <a:t>프로젝트 발표회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21FB9FD-C757-4F80-8393-CD9C3A44F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ko-KR" sz="1400" dirty="0"/>
              <a:t>2017. 7. 20</a:t>
            </a:r>
          </a:p>
          <a:p>
            <a:r>
              <a:rPr lang="en-US" altLang="ko-KR" sz="1400" dirty="0"/>
              <a:t>13:00~18:00</a:t>
            </a:r>
          </a:p>
          <a:p>
            <a:endParaRPr lang="en-US" altLang="ko-KR" sz="1400" dirty="0"/>
          </a:p>
          <a:p>
            <a:r>
              <a:rPr lang="ko-KR" altLang="en-US" sz="1400" dirty="0"/>
              <a:t>대구 소프트웨어고등학교</a:t>
            </a:r>
          </a:p>
        </p:txBody>
      </p:sp>
    </p:spTree>
    <p:extLst>
      <p:ext uri="{BB962C8B-B14F-4D97-AF65-F5344CB8AC3E}">
        <p14:creationId xmlns:p14="http://schemas.microsoft.com/office/powerpoint/2010/main" val="32592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C79ADB-42B9-409B-9F4A-C8935085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프로젝트 소개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F9E844C-9A43-4DB2-B0BD-F888DFD10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학년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  <a:r>
              <a:rPr lang="en-US" altLang="ko-KR" dirty="0"/>
              <a:t>, 1</a:t>
            </a:r>
            <a:r>
              <a:rPr lang="ko-KR" altLang="en-US" dirty="0"/>
              <a:t>학년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22525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1A5CDF7-4B6A-4C3A-A655-997FD8B0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혼자서도 잘해요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9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64" t="36101" r="35580" b="45754"/>
          <a:stretch>
            <a:fillRect/>
          </a:stretch>
        </p:blipFill>
        <p:spPr>
          <a:xfrm>
            <a:off x="1332136" y="2058595"/>
            <a:ext cx="1244338" cy="1244338"/>
          </a:xfrm>
          <a:custGeom>
            <a:avLst/>
            <a:gdLst>
              <a:gd name="connsiteX0" fmla="*/ 622169 w 1244338"/>
              <a:gd name="connsiteY0" fmla="*/ 0 h 1244338"/>
              <a:gd name="connsiteX1" fmla="*/ 1244338 w 1244338"/>
              <a:gd name="connsiteY1" fmla="*/ 622169 h 1244338"/>
              <a:gd name="connsiteX2" fmla="*/ 622169 w 1244338"/>
              <a:gd name="connsiteY2" fmla="*/ 1244338 h 1244338"/>
              <a:gd name="connsiteX3" fmla="*/ 0 w 1244338"/>
              <a:gd name="connsiteY3" fmla="*/ 622169 h 1244338"/>
              <a:gd name="connsiteX4" fmla="*/ 622169 w 1244338"/>
              <a:gd name="connsiteY4" fmla="*/ 0 h 124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4338" h="1244338">
                <a:moveTo>
                  <a:pt x="622169" y="0"/>
                </a:moveTo>
                <a:cubicBezTo>
                  <a:pt x="965783" y="0"/>
                  <a:pt x="1244338" y="278555"/>
                  <a:pt x="1244338" y="622169"/>
                </a:cubicBezTo>
                <a:cubicBezTo>
                  <a:pt x="1244338" y="965783"/>
                  <a:pt x="965783" y="1244338"/>
                  <a:pt x="622169" y="1244338"/>
                </a:cubicBezTo>
                <a:cubicBezTo>
                  <a:pt x="278555" y="1244338"/>
                  <a:pt x="0" y="965783"/>
                  <a:pt x="0" y="622169"/>
                </a:cubicBezTo>
                <a:cubicBezTo>
                  <a:pt x="0" y="278555"/>
                  <a:pt x="278555" y="0"/>
                  <a:pt x="622169" y="0"/>
                </a:cubicBezTo>
                <a:close/>
              </a:path>
            </a:pathLst>
          </a:cu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"/>
          <a:stretch>
            <a:fillRect/>
          </a:stretch>
        </p:blipFill>
        <p:spPr>
          <a:xfrm>
            <a:off x="9615526" y="2058595"/>
            <a:ext cx="1240622" cy="1244338"/>
          </a:xfrm>
          <a:custGeom>
            <a:avLst/>
            <a:gdLst>
              <a:gd name="connsiteX0" fmla="*/ 622169 w 1240622"/>
              <a:gd name="connsiteY0" fmla="*/ 0 h 1244338"/>
              <a:gd name="connsiteX1" fmla="*/ 1231698 w 1240622"/>
              <a:gd name="connsiteY1" fmla="*/ 496781 h 1244338"/>
              <a:gd name="connsiteX2" fmla="*/ 1240622 w 1240622"/>
              <a:gd name="connsiteY2" fmla="*/ 585307 h 1244338"/>
              <a:gd name="connsiteX3" fmla="*/ 1240622 w 1240622"/>
              <a:gd name="connsiteY3" fmla="*/ 659031 h 1244338"/>
              <a:gd name="connsiteX4" fmla="*/ 1231698 w 1240622"/>
              <a:gd name="connsiteY4" fmla="*/ 747558 h 1244338"/>
              <a:gd name="connsiteX5" fmla="*/ 622169 w 1240622"/>
              <a:gd name="connsiteY5" fmla="*/ 1244338 h 1244338"/>
              <a:gd name="connsiteX6" fmla="*/ 0 w 1240622"/>
              <a:gd name="connsiteY6" fmla="*/ 622169 h 1244338"/>
              <a:gd name="connsiteX7" fmla="*/ 622169 w 1240622"/>
              <a:gd name="connsiteY7" fmla="*/ 0 h 124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0622" h="1244338">
                <a:moveTo>
                  <a:pt x="622169" y="0"/>
                </a:moveTo>
                <a:cubicBezTo>
                  <a:pt x="922831" y="0"/>
                  <a:pt x="1173683" y="213269"/>
                  <a:pt x="1231698" y="496781"/>
                </a:cubicBezTo>
                <a:lnTo>
                  <a:pt x="1240622" y="585307"/>
                </a:lnTo>
                <a:lnTo>
                  <a:pt x="1240622" y="659031"/>
                </a:lnTo>
                <a:lnTo>
                  <a:pt x="1231698" y="747558"/>
                </a:lnTo>
                <a:cubicBezTo>
                  <a:pt x="1173683" y="1031069"/>
                  <a:pt x="922831" y="1244338"/>
                  <a:pt x="622169" y="1244338"/>
                </a:cubicBezTo>
                <a:cubicBezTo>
                  <a:pt x="278555" y="1244338"/>
                  <a:pt x="0" y="965783"/>
                  <a:pt x="0" y="622169"/>
                </a:cubicBezTo>
                <a:cubicBezTo>
                  <a:pt x="0" y="278555"/>
                  <a:pt x="278555" y="0"/>
                  <a:pt x="622169" y="0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5A27AB3-A961-4587-9B88-AD379CBC8B96}"/>
              </a:ext>
            </a:extLst>
          </p:cNvPr>
          <p:cNvSpPr txBox="1"/>
          <p:nvPr/>
        </p:nvSpPr>
        <p:spPr>
          <a:xfrm>
            <a:off x="1499667" y="3516680"/>
            <a:ext cx="90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최영훈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6263BBF-85F9-465D-A7A2-1267B576C8A5}"/>
              </a:ext>
            </a:extLst>
          </p:cNvPr>
          <p:cNvSpPr txBox="1"/>
          <p:nvPr/>
        </p:nvSpPr>
        <p:spPr>
          <a:xfrm>
            <a:off x="3156345" y="3516680"/>
            <a:ext cx="90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정현욱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F255588-3C22-40EC-A468-6058416E0471}"/>
              </a:ext>
            </a:extLst>
          </p:cNvPr>
          <p:cNvSpPr txBox="1"/>
          <p:nvPr/>
        </p:nvSpPr>
        <p:spPr>
          <a:xfrm>
            <a:off x="4813023" y="3516680"/>
            <a:ext cx="90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이지헌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03009E3-6363-4A38-9355-4578A7FA302C}"/>
              </a:ext>
            </a:extLst>
          </p:cNvPr>
          <p:cNvSpPr txBox="1"/>
          <p:nvPr/>
        </p:nvSpPr>
        <p:spPr>
          <a:xfrm>
            <a:off x="9783057" y="3516680"/>
            <a:ext cx="90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김동영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C0697CC-9652-432D-BFFE-C506F542C23C}"/>
              </a:ext>
            </a:extLst>
          </p:cNvPr>
          <p:cNvSpPr txBox="1"/>
          <p:nvPr/>
        </p:nvSpPr>
        <p:spPr>
          <a:xfrm>
            <a:off x="6469701" y="3516680"/>
            <a:ext cx="90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정동형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D7F0183-10F2-441D-ACF4-4B4702547DDA}"/>
              </a:ext>
            </a:extLst>
          </p:cNvPr>
          <p:cNvSpPr txBox="1"/>
          <p:nvPr/>
        </p:nvSpPr>
        <p:spPr>
          <a:xfrm>
            <a:off x="8132741" y="3514716"/>
            <a:ext cx="90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김용석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58848" y="2082743"/>
            <a:ext cx="1244338" cy="1244338"/>
          </a:xfrm>
          <a:custGeom>
            <a:avLst/>
            <a:gdLst>
              <a:gd name="connsiteX0" fmla="*/ 622169 w 1244338"/>
              <a:gd name="connsiteY0" fmla="*/ 0 h 1244338"/>
              <a:gd name="connsiteX1" fmla="*/ 1244338 w 1244338"/>
              <a:gd name="connsiteY1" fmla="*/ 622169 h 1244338"/>
              <a:gd name="connsiteX2" fmla="*/ 622169 w 1244338"/>
              <a:gd name="connsiteY2" fmla="*/ 1244338 h 1244338"/>
              <a:gd name="connsiteX3" fmla="*/ 0 w 1244338"/>
              <a:gd name="connsiteY3" fmla="*/ 622169 h 1244338"/>
              <a:gd name="connsiteX4" fmla="*/ 622169 w 1244338"/>
              <a:gd name="connsiteY4" fmla="*/ 0 h 124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4338" h="1244338">
                <a:moveTo>
                  <a:pt x="622169" y="0"/>
                </a:moveTo>
                <a:cubicBezTo>
                  <a:pt x="965783" y="0"/>
                  <a:pt x="1244338" y="278555"/>
                  <a:pt x="1244338" y="622169"/>
                </a:cubicBezTo>
                <a:cubicBezTo>
                  <a:pt x="1244338" y="965783"/>
                  <a:pt x="965783" y="1244338"/>
                  <a:pt x="622169" y="1244338"/>
                </a:cubicBezTo>
                <a:cubicBezTo>
                  <a:pt x="278555" y="1244338"/>
                  <a:pt x="0" y="965783"/>
                  <a:pt x="0" y="622169"/>
                </a:cubicBezTo>
                <a:cubicBezTo>
                  <a:pt x="0" y="278555"/>
                  <a:pt x="278555" y="0"/>
                  <a:pt x="622169" y="0"/>
                </a:cubicBezTo>
                <a:close/>
              </a:path>
            </a:pathLst>
          </a:cu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08212" y="2091955"/>
            <a:ext cx="1238296" cy="1225914"/>
          </a:xfrm>
          <a:custGeom>
            <a:avLst/>
            <a:gdLst>
              <a:gd name="connsiteX0" fmla="*/ 524747 w 1238296"/>
              <a:gd name="connsiteY0" fmla="*/ 0 h 1225914"/>
              <a:gd name="connsiteX1" fmla="*/ 707508 w 1238296"/>
              <a:gd name="connsiteY1" fmla="*/ 0 h 1225914"/>
              <a:gd name="connsiteX2" fmla="*/ 741516 w 1238296"/>
              <a:gd name="connsiteY2" fmla="*/ 3428 h 1225914"/>
              <a:gd name="connsiteX3" fmla="*/ 1238296 w 1238296"/>
              <a:gd name="connsiteY3" fmla="*/ 612957 h 1225914"/>
              <a:gd name="connsiteX4" fmla="*/ 741516 w 1238296"/>
              <a:gd name="connsiteY4" fmla="*/ 1222486 h 1225914"/>
              <a:gd name="connsiteX5" fmla="*/ 707508 w 1238296"/>
              <a:gd name="connsiteY5" fmla="*/ 1225914 h 1225914"/>
              <a:gd name="connsiteX6" fmla="*/ 524746 w 1238296"/>
              <a:gd name="connsiteY6" fmla="*/ 1225914 h 1225914"/>
              <a:gd name="connsiteX7" fmla="*/ 490739 w 1238296"/>
              <a:gd name="connsiteY7" fmla="*/ 1222486 h 1225914"/>
              <a:gd name="connsiteX8" fmla="*/ 6599 w 1238296"/>
              <a:gd name="connsiteY8" fmla="*/ 738346 h 1225914"/>
              <a:gd name="connsiteX9" fmla="*/ 0 w 1238296"/>
              <a:gd name="connsiteY9" fmla="*/ 672892 h 1225914"/>
              <a:gd name="connsiteX10" fmla="*/ 0 w 1238296"/>
              <a:gd name="connsiteY10" fmla="*/ 553022 h 1225914"/>
              <a:gd name="connsiteX11" fmla="*/ 6599 w 1238296"/>
              <a:gd name="connsiteY11" fmla="*/ 487569 h 1225914"/>
              <a:gd name="connsiteX12" fmla="*/ 490739 w 1238296"/>
              <a:gd name="connsiteY12" fmla="*/ 3428 h 122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96" h="1225914">
                <a:moveTo>
                  <a:pt x="524747" y="0"/>
                </a:moveTo>
                <a:lnTo>
                  <a:pt x="707508" y="0"/>
                </a:lnTo>
                <a:lnTo>
                  <a:pt x="741516" y="3428"/>
                </a:lnTo>
                <a:cubicBezTo>
                  <a:pt x="1025028" y="61443"/>
                  <a:pt x="1238296" y="312295"/>
                  <a:pt x="1238296" y="612957"/>
                </a:cubicBezTo>
                <a:cubicBezTo>
                  <a:pt x="1238296" y="913619"/>
                  <a:pt x="1025028" y="1164471"/>
                  <a:pt x="741516" y="1222486"/>
                </a:cubicBezTo>
                <a:lnTo>
                  <a:pt x="707508" y="1225914"/>
                </a:lnTo>
                <a:lnTo>
                  <a:pt x="524746" y="1225914"/>
                </a:lnTo>
                <a:lnTo>
                  <a:pt x="490739" y="1222486"/>
                </a:lnTo>
                <a:cubicBezTo>
                  <a:pt x="247729" y="1172759"/>
                  <a:pt x="56326" y="981356"/>
                  <a:pt x="6599" y="738346"/>
                </a:cubicBezTo>
                <a:lnTo>
                  <a:pt x="0" y="672892"/>
                </a:lnTo>
                <a:lnTo>
                  <a:pt x="0" y="553022"/>
                </a:lnTo>
                <a:lnTo>
                  <a:pt x="6599" y="487569"/>
                </a:lnTo>
                <a:cubicBezTo>
                  <a:pt x="56326" y="244558"/>
                  <a:pt x="247729" y="53156"/>
                  <a:pt x="490739" y="3428"/>
                </a:cubicBezTo>
                <a:close/>
              </a:path>
            </a:pathLst>
          </a:cu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t="877" r="1331" b="1151"/>
          <a:stretch>
            <a:fillRect/>
          </a:stretch>
        </p:blipFill>
        <p:spPr>
          <a:xfrm>
            <a:off x="2965872" y="2058595"/>
            <a:ext cx="1244338" cy="1244338"/>
          </a:xfrm>
          <a:custGeom>
            <a:avLst/>
            <a:gdLst>
              <a:gd name="connsiteX0" fmla="*/ 622169 w 1244338"/>
              <a:gd name="connsiteY0" fmla="*/ 0 h 1244338"/>
              <a:gd name="connsiteX1" fmla="*/ 1244338 w 1244338"/>
              <a:gd name="connsiteY1" fmla="*/ 622169 h 1244338"/>
              <a:gd name="connsiteX2" fmla="*/ 622169 w 1244338"/>
              <a:gd name="connsiteY2" fmla="*/ 1244338 h 1244338"/>
              <a:gd name="connsiteX3" fmla="*/ 0 w 1244338"/>
              <a:gd name="connsiteY3" fmla="*/ 622169 h 1244338"/>
              <a:gd name="connsiteX4" fmla="*/ 622169 w 1244338"/>
              <a:gd name="connsiteY4" fmla="*/ 0 h 124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4338" h="1244338">
                <a:moveTo>
                  <a:pt x="622169" y="0"/>
                </a:moveTo>
                <a:cubicBezTo>
                  <a:pt x="965783" y="0"/>
                  <a:pt x="1244338" y="278555"/>
                  <a:pt x="1244338" y="622169"/>
                </a:cubicBezTo>
                <a:cubicBezTo>
                  <a:pt x="1244338" y="965783"/>
                  <a:pt x="965783" y="1244338"/>
                  <a:pt x="622169" y="1244338"/>
                </a:cubicBezTo>
                <a:cubicBezTo>
                  <a:pt x="278555" y="1244338"/>
                  <a:pt x="0" y="965783"/>
                  <a:pt x="0" y="622169"/>
                </a:cubicBezTo>
                <a:cubicBezTo>
                  <a:pt x="0" y="278555"/>
                  <a:pt x="278555" y="0"/>
                  <a:pt x="622169" y="0"/>
                </a:cubicBezTo>
                <a:close/>
              </a:path>
            </a:pathLst>
          </a:cu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5492" y="2082743"/>
            <a:ext cx="1244338" cy="1244338"/>
          </a:xfrm>
          <a:custGeom>
            <a:avLst/>
            <a:gdLst>
              <a:gd name="connsiteX0" fmla="*/ 622169 w 1244338"/>
              <a:gd name="connsiteY0" fmla="*/ 0 h 1244338"/>
              <a:gd name="connsiteX1" fmla="*/ 1244338 w 1244338"/>
              <a:gd name="connsiteY1" fmla="*/ 622169 h 1244338"/>
              <a:gd name="connsiteX2" fmla="*/ 622169 w 1244338"/>
              <a:gd name="connsiteY2" fmla="*/ 1244338 h 1244338"/>
              <a:gd name="connsiteX3" fmla="*/ 0 w 1244338"/>
              <a:gd name="connsiteY3" fmla="*/ 622169 h 1244338"/>
              <a:gd name="connsiteX4" fmla="*/ 622169 w 1244338"/>
              <a:gd name="connsiteY4" fmla="*/ 0 h 124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4338" h="1244338">
                <a:moveTo>
                  <a:pt x="622169" y="0"/>
                </a:moveTo>
                <a:cubicBezTo>
                  <a:pt x="965783" y="0"/>
                  <a:pt x="1244338" y="278555"/>
                  <a:pt x="1244338" y="622169"/>
                </a:cubicBezTo>
                <a:cubicBezTo>
                  <a:pt x="1244338" y="965783"/>
                  <a:pt x="965783" y="1244338"/>
                  <a:pt x="622169" y="1244338"/>
                </a:cubicBezTo>
                <a:cubicBezTo>
                  <a:pt x="278555" y="1244338"/>
                  <a:pt x="0" y="965783"/>
                  <a:pt x="0" y="622169"/>
                </a:cubicBezTo>
                <a:cubicBezTo>
                  <a:pt x="0" y="278555"/>
                  <a:pt x="278555" y="0"/>
                  <a:pt x="622169" y="0"/>
                </a:cubicBezTo>
                <a:close/>
              </a:path>
            </a:pathLst>
          </a:cu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6263BBF-85F9-465D-A7A2-1267B576C8A5}"/>
              </a:ext>
            </a:extLst>
          </p:cNvPr>
          <p:cNvSpPr txBox="1"/>
          <p:nvPr/>
        </p:nvSpPr>
        <p:spPr>
          <a:xfrm>
            <a:off x="4647613" y="445112"/>
            <a:ext cx="2149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팀원 소개</a:t>
            </a:r>
            <a:endParaRPr lang="ko-KR" altLang="en-US" sz="3200" b="1" dirty="0"/>
          </a:p>
        </p:txBody>
      </p:sp>
      <p:sp>
        <p:nvSpPr>
          <p:cNvPr id="30" name="텍스트 개체 틀 3">
            <a:extLst>
              <a:ext uri="{FF2B5EF4-FFF2-40B4-BE49-F238E27FC236}">
                <a16:creationId xmlns:a16="http://schemas.microsoft.com/office/drawing/2014/main" xmlns="" id="{CBC64085-34D1-474A-9A93-6611F5EC29C0}"/>
              </a:ext>
            </a:extLst>
          </p:cNvPr>
          <p:cNvSpPr txBox="1">
            <a:spLocks/>
          </p:cNvSpPr>
          <p:nvPr/>
        </p:nvSpPr>
        <p:spPr>
          <a:xfrm>
            <a:off x="1007499" y="3886012"/>
            <a:ext cx="1893611" cy="14307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1200" dirty="0" smtClean="0">
                <a:latin typeface="나눔스퀘어"/>
              </a:rPr>
              <a:t>팀장</a:t>
            </a:r>
            <a:endParaRPr lang="en-US" altLang="ko-KR" sz="1200" dirty="0" smtClean="0">
              <a:latin typeface="나눔스퀘어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1200" b="1" dirty="0" smtClean="0">
                <a:latin typeface="+mn-ea"/>
              </a:rPr>
              <a:t>Back-End </a:t>
            </a:r>
            <a:r>
              <a:rPr lang="ko-KR" altLang="en-US" sz="1200" b="1" dirty="0" smtClean="0">
                <a:latin typeface="+mn-ea"/>
              </a:rPr>
              <a:t>개발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1200" dirty="0" smtClean="0">
              <a:latin typeface="나눔스퀘어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1200" dirty="0" smtClean="0">
              <a:latin typeface="나눔스퀘어"/>
            </a:endParaRPr>
          </a:p>
        </p:txBody>
      </p:sp>
      <p:sp>
        <p:nvSpPr>
          <p:cNvPr id="31" name="텍스트 개체 틀 3">
            <a:extLst>
              <a:ext uri="{FF2B5EF4-FFF2-40B4-BE49-F238E27FC236}">
                <a16:creationId xmlns:a16="http://schemas.microsoft.com/office/drawing/2014/main" xmlns="" id="{CBC64085-34D1-474A-9A93-6611F5EC29C0}"/>
              </a:ext>
            </a:extLst>
          </p:cNvPr>
          <p:cNvSpPr txBox="1">
            <a:spLocks/>
          </p:cNvSpPr>
          <p:nvPr/>
        </p:nvSpPr>
        <p:spPr>
          <a:xfrm>
            <a:off x="2641235" y="3886012"/>
            <a:ext cx="1893611" cy="14307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100" dirty="0" smtClean="0">
              <a:latin typeface="나눔스퀘어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1100" dirty="0" smtClean="0">
              <a:latin typeface="나눔스퀘어"/>
            </a:endParaRPr>
          </a:p>
        </p:txBody>
      </p:sp>
      <p:sp>
        <p:nvSpPr>
          <p:cNvPr id="32" name="텍스트 개체 틀 3">
            <a:extLst>
              <a:ext uri="{FF2B5EF4-FFF2-40B4-BE49-F238E27FC236}">
                <a16:creationId xmlns:a16="http://schemas.microsoft.com/office/drawing/2014/main" xmlns="" id="{CBC64085-34D1-474A-9A93-6611F5EC29C0}"/>
              </a:ext>
            </a:extLst>
          </p:cNvPr>
          <p:cNvSpPr txBox="1">
            <a:spLocks/>
          </p:cNvSpPr>
          <p:nvPr/>
        </p:nvSpPr>
        <p:spPr>
          <a:xfrm>
            <a:off x="2782330" y="3886012"/>
            <a:ext cx="1893611" cy="14307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1200" b="1" dirty="0" smtClean="0">
                <a:latin typeface="+mn-ea"/>
              </a:rPr>
              <a:t>UI/UX </a:t>
            </a:r>
            <a:r>
              <a:rPr lang="ko-KR" altLang="en-US" sz="1200" b="1" dirty="0" smtClean="0">
                <a:latin typeface="+mn-ea"/>
              </a:rPr>
              <a:t>디자인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1200" b="1" dirty="0" smtClean="0">
                <a:latin typeface="+mn-ea"/>
              </a:rPr>
              <a:t>IOS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개발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1200" dirty="0" smtClean="0">
              <a:latin typeface="나눔스퀘어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1200" dirty="0" smtClean="0">
              <a:latin typeface="나눔스퀘어"/>
            </a:endParaRPr>
          </a:p>
        </p:txBody>
      </p:sp>
      <p:sp>
        <p:nvSpPr>
          <p:cNvPr id="34" name="텍스트 개체 틀 3">
            <a:extLst>
              <a:ext uri="{FF2B5EF4-FFF2-40B4-BE49-F238E27FC236}">
                <a16:creationId xmlns:a16="http://schemas.microsoft.com/office/drawing/2014/main" xmlns="" id="{CBC64085-34D1-474A-9A93-6611F5EC29C0}"/>
              </a:ext>
            </a:extLst>
          </p:cNvPr>
          <p:cNvSpPr txBox="1">
            <a:spLocks/>
          </p:cNvSpPr>
          <p:nvPr/>
        </p:nvSpPr>
        <p:spPr>
          <a:xfrm>
            <a:off x="4439637" y="3886012"/>
            <a:ext cx="1893611" cy="14307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1200" b="1" dirty="0" smtClean="0">
                <a:latin typeface="+mn-ea"/>
              </a:rPr>
              <a:t>Android </a:t>
            </a:r>
            <a:r>
              <a:rPr lang="ko-KR" altLang="en-US" sz="1200" b="1" dirty="0" smtClean="0">
                <a:latin typeface="+mn-ea"/>
              </a:rPr>
              <a:t>개발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1200" b="1" dirty="0" smtClean="0">
                <a:latin typeface="+mn-ea"/>
              </a:rPr>
              <a:t>Front-End </a:t>
            </a:r>
            <a:r>
              <a:rPr lang="ko-KR" altLang="en-US" sz="1200" b="1" dirty="0" smtClean="0">
                <a:latin typeface="+mn-ea"/>
              </a:rPr>
              <a:t>개발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1200" dirty="0" smtClean="0">
              <a:latin typeface="나눔스퀘어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1200" dirty="0" smtClean="0">
              <a:latin typeface="나눔스퀘어"/>
            </a:endParaRPr>
          </a:p>
        </p:txBody>
      </p:sp>
      <p:sp>
        <p:nvSpPr>
          <p:cNvPr id="35" name="텍스트 개체 틀 3">
            <a:extLst>
              <a:ext uri="{FF2B5EF4-FFF2-40B4-BE49-F238E27FC236}">
                <a16:creationId xmlns:a16="http://schemas.microsoft.com/office/drawing/2014/main" xmlns="" id="{CBC64085-34D1-474A-9A93-6611F5EC29C0}"/>
              </a:ext>
            </a:extLst>
          </p:cNvPr>
          <p:cNvSpPr txBox="1">
            <a:spLocks/>
          </p:cNvSpPr>
          <p:nvPr/>
        </p:nvSpPr>
        <p:spPr>
          <a:xfrm>
            <a:off x="6095686" y="3886012"/>
            <a:ext cx="1893611" cy="14307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1200" b="1" dirty="0" smtClean="0">
                <a:latin typeface="+mn-ea"/>
              </a:rPr>
              <a:t>Back-End </a:t>
            </a:r>
            <a:r>
              <a:rPr lang="ko-KR" altLang="en-US" sz="1200" b="1" dirty="0" smtClean="0">
                <a:latin typeface="+mn-ea"/>
              </a:rPr>
              <a:t>개발</a:t>
            </a:r>
            <a:endParaRPr lang="en-US" altLang="ko-KR" sz="1200" b="1" dirty="0" smtClean="0">
              <a:latin typeface="+mn-ea"/>
            </a:endParaRPr>
          </a:p>
          <a:p>
            <a:pPr marL="0" indent="0">
              <a:buNone/>
            </a:pPr>
            <a:endParaRPr lang="en-US" altLang="ko-KR" sz="12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1200" dirty="0" smtClean="0">
              <a:latin typeface="나눔스퀘어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1200" dirty="0" smtClean="0">
              <a:latin typeface="나눔스퀘어"/>
            </a:endParaRPr>
          </a:p>
        </p:txBody>
      </p:sp>
      <p:sp>
        <p:nvSpPr>
          <p:cNvPr id="36" name="텍스트 개체 틀 3">
            <a:extLst>
              <a:ext uri="{FF2B5EF4-FFF2-40B4-BE49-F238E27FC236}">
                <a16:creationId xmlns:a16="http://schemas.microsoft.com/office/drawing/2014/main" xmlns="" id="{CBC64085-34D1-474A-9A93-6611F5EC29C0}"/>
              </a:ext>
            </a:extLst>
          </p:cNvPr>
          <p:cNvSpPr txBox="1">
            <a:spLocks/>
          </p:cNvSpPr>
          <p:nvPr/>
        </p:nvSpPr>
        <p:spPr>
          <a:xfrm>
            <a:off x="7706998" y="3891513"/>
            <a:ext cx="1893611" cy="14307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1200" b="1" dirty="0" smtClean="0">
                <a:latin typeface="+mn-ea"/>
              </a:rPr>
              <a:t>Icon </a:t>
            </a:r>
            <a:r>
              <a:rPr lang="ko-KR" altLang="en-US" sz="1200" b="1" dirty="0" smtClean="0">
                <a:latin typeface="+mn-ea"/>
              </a:rPr>
              <a:t>디자인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12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1200" dirty="0" smtClean="0">
              <a:latin typeface="나눔스퀘어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1200" dirty="0" smtClean="0">
              <a:latin typeface="나눔스퀘어"/>
            </a:endParaRPr>
          </a:p>
        </p:txBody>
      </p:sp>
      <p:sp>
        <p:nvSpPr>
          <p:cNvPr id="40" name="텍스트 개체 틀 3">
            <a:extLst>
              <a:ext uri="{FF2B5EF4-FFF2-40B4-BE49-F238E27FC236}">
                <a16:creationId xmlns:a16="http://schemas.microsoft.com/office/drawing/2014/main" xmlns="" id="{CBC64085-34D1-474A-9A93-6611F5EC29C0}"/>
              </a:ext>
            </a:extLst>
          </p:cNvPr>
          <p:cNvSpPr txBox="1">
            <a:spLocks/>
          </p:cNvSpPr>
          <p:nvPr/>
        </p:nvSpPr>
        <p:spPr>
          <a:xfrm>
            <a:off x="9289031" y="3887097"/>
            <a:ext cx="1893611" cy="14307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1200" b="1" dirty="0" smtClean="0">
                <a:latin typeface="+mn-ea"/>
              </a:rPr>
              <a:t>Android </a:t>
            </a:r>
            <a:r>
              <a:rPr lang="ko-KR" altLang="en-US" sz="1200" b="1" dirty="0" smtClean="0">
                <a:latin typeface="+mn-ea"/>
              </a:rPr>
              <a:t>개발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1200" dirty="0" smtClean="0">
              <a:latin typeface="나눔스퀘어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1200" dirty="0" smtClean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229235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8B3F479-88F9-478B-8D7E-8F6BFBE40928}"/>
              </a:ext>
            </a:extLst>
          </p:cNvPr>
          <p:cNvSpPr txBox="1"/>
          <p:nvPr/>
        </p:nvSpPr>
        <p:spPr>
          <a:xfrm>
            <a:off x="8223046" y="1503956"/>
            <a:ext cx="413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단체 사진</a:t>
            </a: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394A12C2-CADB-426C-BEB1-B3BE466042E7}"/>
              </a:ext>
            </a:extLst>
          </p:cNvPr>
          <p:cNvSpPr txBox="1">
            <a:spLocks/>
          </p:cNvSpPr>
          <p:nvPr/>
        </p:nvSpPr>
        <p:spPr>
          <a:xfrm>
            <a:off x="1028381" y="3800552"/>
            <a:ext cx="4470320" cy="16626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신영술</a:t>
            </a:r>
            <a:endParaRPr lang="en-US" altLang="ko-KR" dirty="0"/>
          </a:p>
          <a:p>
            <a:r>
              <a:rPr lang="ko-KR" altLang="en-US" dirty="0" err="1"/>
              <a:t>지웰주식회사</a:t>
            </a:r>
            <a:r>
              <a:rPr lang="ko-KR" altLang="en-US" dirty="0"/>
              <a:t> </a:t>
            </a:r>
            <a:r>
              <a:rPr lang="ko-KR" altLang="en-US" dirty="0" smtClean="0"/>
              <a:t>대표이사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68375" y="2072021"/>
            <a:ext cx="1395166" cy="1395166"/>
          </a:xfrm>
          <a:custGeom>
            <a:avLst/>
            <a:gdLst>
              <a:gd name="connsiteX0" fmla="*/ 697583 w 1395166"/>
              <a:gd name="connsiteY0" fmla="*/ 0 h 1395166"/>
              <a:gd name="connsiteX1" fmla="*/ 1395166 w 1395166"/>
              <a:gd name="connsiteY1" fmla="*/ 697583 h 1395166"/>
              <a:gd name="connsiteX2" fmla="*/ 697583 w 1395166"/>
              <a:gd name="connsiteY2" fmla="*/ 1395166 h 1395166"/>
              <a:gd name="connsiteX3" fmla="*/ 0 w 1395166"/>
              <a:gd name="connsiteY3" fmla="*/ 697583 h 1395166"/>
              <a:gd name="connsiteX4" fmla="*/ 697583 w 1395166"/>
              <a:gd name="connsiteY4" fmla="*/ 0 h 1395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5166" h="1395166">
                <a:moveTo>
                  <a:pt x="697583" y="0"/>
                </a:moveTo>
                <a:cubicBezTo>
                  <a:pt x="1082847" y="0"/>
                  <a:pt x="1395166" y="312319"/>
                  <a:pt x="1395166" y="697583"/>
                </a:cubicBezTo>
                <a:cubicBezTo>
                  <a:pt x="1395166" y="1082847"/>
                  <a:pt x="1082847" y="1395166"/>
                  <a:pt x="697583" y="1395166"/>
                </a:cubicBezTo>
                <a:cubicBezTo>
                  <a:pt x="312319" y="1395166"/>
                  <a:pt x="0" y="1082847"/>
                  <a:pt x="0" y="697583"/>
                </a:cubicBezTo>
                <a:cubicBezTo>
                  <a:pt x="0" y="312319"/>
                  <a:pt x="312319" y="0"/>
                  <a:pt x="697583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6263BBF-85F9-465D-A7A2-1267B576C8A5}"/>
              </a:ext>
            </a:extLst>
          </p:cNvPr>
          <p:cNvSpPr txBox="1"/>
          <p:nvPr/>
        </p:nvSpPr>
        <p:spPr>
          <a:xfrm>
            <a:off x="4647613" y="445112"/>
            <a:ext cx="2149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강사 소개</a:t>
            </a:r>
            <a:endParaRPr lang="ko-KR" altLang="en-US" sz="32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1"/>
          <a:stretch>
            <a:fillRect/>
          </a:stretch>
        </p:blipFill>
        <p:spPr>
          <a:xfrm>
            <a:off x="6271699" y="2072021"/>
            <a:ext cx="4874734" cy="2631964"/>
          </a:xfrm>
          <a:custGeom>
            <a:avLst/>
            <a:gdLst>
              <a:gd name="connsiteX0" fmla="*/ 0 w 4874734"/>
              <a:gd name="connsiteY0" fmla="*/ 0 h 2631964"/>
              <a:gd name="connsiteX1" fmla="*/ 4874734 w 4874734"/>
              <a:gd name="connsiteY1" fmla="*/ 0 h 2631964"/>
              <a:gd name="connsiteX2" fmla="*/ 4874734 w 4874734"/>
              <a:gd name="connsiteY2" fmla="*/ 2631964 h 2631964"/>
              <a:gd name="connsiteX3" fmla="*/ 0 w 4874734"/>
              <a:gd name="connsiteY3" fmla="*/ 2631964 h 263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4734" h="2631964">
                <a:moveTo>
                  <a:pt x="0" y="0"/>
                </a:moveTo>
                <a:lnTo>
                  <a:pt x="4874734" y="0"/>
                </a:lnTo>
                <a:lnTo>
                  <a:pt x="4874734" y="2631964"/>
                </a:lnTo>
                <a:lnTo>
                  <a:pt x="0" y="263196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46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DF0511-A042-4D30-ACB6-C5541EFA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307" y="1845959"/>
            <a:ext cx="2961967" cy="2406518"/>
          </a:xfrm>
        </p:spPr>
        <p:txBody>
          <a:bodyPr/>
          <a:lstStyle/>
          <a:p>
            <a:r>
              <a:rPr lang="ko-KR" altLang="en-US" dirty="0"/>
              <a:t>추억을 캡슐로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4A12C2-CADB-426C-BEB1-B3BE46604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8899" y="798973"/>
            <a:ext cx="6012470" cy="4658826"/>
          </a:xfrm>
        </p:spPr>
        <p:txBody>
          <a:bodyPr/>
          <a:lstStyle/>
          <a:p>
            <a:r>
              <a:rPr lang="en-US" altLang="ko-KR" dirty="0"/>
              <a:t>Features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600" dirty="0"/>
              <a:t>소중한 사람들과 </a:t>
            </a:r>
            <a:r>
              <a:rPr lang="ko-KR" altLang="en-US" sz="1600" dirty="0" smtClean="0"/>
              <a:t>추억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사진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동영상 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만든다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600" dirty="0"/>
              <a:t>사진들을 특정위치에 캡슐로 남길 수 있다</a:t>
            </a:r>
            <a:r>
              <a:rPr lang="en-US" altLang="ko-KR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600" dirty="0"/>
              <a:t>심을 때 봉인기간을 설정한다</a:t>
            </a:r>
            <a:r>
              <a:rPr lang="en-US" altLang="ko-KR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600" dirty="0"/>
              <a:t>소중한 사람들에게 캡슐을 공유 할 수 있다</a:t>
            </a:r>
            <a:r>
              <a:rPr lang="en-US" altLang="ko-KR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600" dirty="0"/>
              <a:t>캡슐은 봉인기간이 </a:t>
            </a:r>
            <a:r>
              <a:rPr lang="ko-KR" altLang="en-US" sz="1600" dirty="0" smtClean="0"/>
              <a:t>지나야만 열 </a:t>
            </a:r>
            <a:r>
              <a:rPr lang="ko-KR" altLang="en-US" sz="1600" dirty="0"/>
              <a:t>수 있다</a:t>
            </a:r>
            <a:r>
              <a:rPr lang="en-US" altLang="ko-KR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600" dirty="0"/>
              <a:t>같이 공유한 사람들이 동의 </a:t>
            </a:r>
            <a:r>
              <a:rPr lang="ko-KR" altLang="en-US" sz="1600" dirty="0" smtClean="0"/>
              <a:t>해야만 캡슐을 열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BC64085-34D1-474A-9A93-6611F5EC2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1681" y="3205491"/>
            <a:ext cx="5499848" cy="224818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/>
              <a:t>플랫폼 </a:t>
            </a:r>
            <a:r>
              <a:rPr lang="en-US" altLang="ko-KR" dirty="0"/>
              <a:t>:  Ionic (</a:t>
            </a:r>
            <a:r>
              <a:rPr lang="ko-KR" altLang="en-US" dirty="0"/>
              <a:t>크로스 플랫폼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※</a:t>
            </a:r>
            <a:r>
              <a:rPr lang="ko-KR" altLang="en-US" dirty="0"/>
              <a:t>크로스 플랫폼 </a:t>
            </a:r>
            <a:r>
              <a:rPr lang="en-US" altLang="ko-KR" dirty="0"/>
              <a:t>: IOS, Android, Windows </a:t>
            </a:r>
            <a:r>
              <a:rPr lang="ko-KR" altLang="en-US" dirty="0"/>
              <a:t>지원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/>
              <a:t>서버 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: </a:t>
            </a:r>
            <a:r>
              <a:rPr lang="en-US" altLang="ko-KR" dirty="0" err="1"/>
              <a:t>php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/>
              <a:t>DB 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: </a:t>
            </a:r>
            <a:r>
              <a:rPr lang="en-US" altLang="ko-KR" dirty="0" err="1"/>
              <a:t>MySql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686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갤러리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213</TotalTime>
  <Words>135</Words>
  <Application>Microsoft Office PowerPoint</Application>
  <PresentationFormat>와이드스크린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나눔스퀘어</vt:lpstr>
      <vt:lpstr>맑은 고딕</vt:lpstr>
      <vt:lpstr>Arial</vt:lpstr>
      <vt:lpstr>Rockwell</vt:lpstr>
      <vt:lpstr>Wingdings</vt:lpstr>
      <vt:lpstr>갤러리</vt:lpstr>
      <vt:lpstr>2017학년도 1학기  SW 프로젝트 발표회 </vt:lpstr>
      <vt:lpstr>SW 프로젝트 소개</vt:lpstr>
      <vt:lpstr>혼자서도 잘해요</vt:lpstr>
      <vt:lpstr>PowerPoint 프레젠테이션</vt:lpstr>
      <vt:lpstr>PowerPoint 프레젠테이션</vt:lpstr>
      <vt:lpstr>추억을 캡슐로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2017학년도 1학기  SW실무프로젝트 발표회 </dc:title>
  <dc:creator>변수룡</dc:creator>
  <cp:lastModifiedBy>정동형</cp:lastModifiedBy>
  <cp:revision>34</cp:revision>
  <dcterms:created xsi:type="dcterms:W3CDTF">2017-07-15T05:55:31Z</dcterms:created>
  <dcterms:modified xsi:type="dcterms:W3CDTF">2017-07-19T06:59:41Z</dcterms:modified>
</cp:coreProperties>
</file>