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2C9"/>
    <a:srgbClr val="7F7F7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682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60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0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81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6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86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86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13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8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3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96F0-D1D2-4BF4-A5AF-452ACF190034}" type="datetimeFigureOut">
              <a:rPr lang="ko-KR" altLang="en-US" smtClean="0"/>
              <a:t>2019-06-20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C3302-AEF5-486A-B2EA-1ECD6116B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905989"/>
            <a:ext cx="12192000" cy="26468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47313" y="2663703"/>
            <a:ext cx="3951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err="1" smtClean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로직</a:t>
            </a:r>
            <a:r>
              <a:rPr lang="ko-KR" altLang="en-US" sz="3200" dirty="0" smtClean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게임</a:t>
            </a:r>
            <a:r>
              <a:rPr lang="en-US" altLang="ko-KR" sz="3200" dirty="0" smtClean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/</a:t>
            </a:r>
            <a:r>
              <a:rPr lang="en-US" altLang="ko-KR" sz="3200" dirty="0" err="1" smtClean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NonoGram</a:t>
            </a:r>
            <a:endParaRPr lang="ko-KR" altLang="en-US" sz="3200" dirty="0">
              <a:solidFill>
                <a:schemeClr val="bg1"/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15886" y="1925039"/>
            <a:ext cx="123142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2</a:t>
            </a:r>
            <a:endParaRPr lang="ko-KR" altLang="en-US" sz="1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465" y="4872753"/>
            <a:ext cx="124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김현유</a:t>
            </a:r>
            <a:endParaRPr lang="ko-KR" altLang="en-US" sz="24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8465" y="5242085"/>
            <a:ext cx="124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박종원</a:t>
            </a:r>
            <a:endParaRPr lang="ko-KR" altLang="en-US" sz="24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8465" y="5611417"/>
            <a:ext cx="124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최기락</a:t>
            </a:r>
            <a:endParaRPr lang="ko-KR" altLang="en-US" sz="24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8465" y="5980749"/>
            <a:ext cx="124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황정인</a:t>
            </a:r>
            <a:endParaRPr lang="ko-KR" altLang="en-US" sz="24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12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13645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1950" y="6669677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9947" y="54054"/>
            <a:ext cx="10182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03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2602" y="581025"/>
            <a:ext cx="12747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팀원 역할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09492"/>
              </p:ext>
            </p:extLst>
          </p:nvPr>
        </p:nvGraphicFramePr>
        <p:xfrm>
          <a:off x="1648172" y="2063529"/>
          <a:ext cx="8540856" cy="3435934"/>
        </p:xfrm>
        <a:graphic>
          <a:graphicData uri="http://schemas.openxmlformats.org/drawingml/2006/table">
            <a:tbl>
              <a:tblPr/>
              <a:tblGrid>
                <a:gridCol w="810070">
                  <a:extLst>
                    <a:ext uri="{9D8B030D-6E8A-4147-A177-3AD203B41FA5}">
                      <a16:colId xmlns:a16="http://schemas.microsoft.com/office/drawing/2014/main" val="1012594604"/>
                    </a:ext>
                  </a:extLst>
                </a:gridCol>
                <a:gridCol w="3460358">
                  <a:extLst>
                    <a:ext uri="{9D8B030D-6E8A-4147-A177-3AD203B41FA5}">
                      <a16:colId xmlns:a16="http://schemas.microsoft.com/office/drawing/2014/main" val="3268651360"/>
                    </a:ext>
                  </a:extLst>
                </a:gridCol>
                <a:gridCol w="810070">
                  <a:extLst>
                    <a:ext uri="{9D8B030D-6E8A-4147-A177-3AD203B41FA5}">
                      <a16:colId xmlns:a16="http://schemas.microsoft.com/office/drawing/2014/main" val="1749409115"/>
                    </a:ext>
                  </a:extLst>
                </a:gridCol>
                <a:gridCol w="3460358">
                  <a:extLst>
                    <a:ext uri="{9D8B030D-6E8A-4147-A177-3AD203B41FA5}">
                      <a16:colId xmlns:a16="http://schemas.microsoft.com/office/drawing/2014/main" val="975506683"/>
                    </a:ext>
                  </a:extLst>
                </a:gridCol>
              </a:tblGrid>
              <a:tr h="1717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김현유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메뉴화면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게임화면 레이아웃 작성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맵 정보 구현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보고서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박종원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데모 동영상 제작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비교 함수 작성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시 클리어 처리 함수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747361"/>
                  </a:ext>
                </a:extLst>
              </a:tr>
              <a:tr h="17179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최기락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프레젠테이션 제작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게임 결과 레이아웃 작성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비교 함수 작성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황정인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발표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게임 결과 레이아웃 작성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비교 함수 작성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57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7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-1" y="4005943"/>
            <a:ext cx="7663543" cy="7402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7663543" y="1465943"/>
            <a:ext cx="4528457" cy="3280228"/>
          </a:xfrm>
          <a:custGeom>
            <a:avLst/>
            <a:gdLst>
              <a:gd name="connsiteX0" fmla="*/ 2282906 w 4528457"/>
              <a:gd name="connsiteY0" fmla="*/ 0 h 3280228"/>
              <a:gd name="connsiteX1" fmla="*/ 4528457 w 4528457"/>
              <a:gd name="connsiteY1" fmla="*/ 0 h 3280228"/>
              <a:gd name="connsiteX2" fmla="*/ 4528457 w 4528457"/>
              <a:gd name="connsiteY2" fmla="*/ 3280228 h 3280228"/>
              <a:gd name="connsiteX3" fmla="*/ 0 w 4528457"/>
              <a:gd name="connsiteY3" fmla="*/ 3280228 h 3280228"/>
              <a:gd name="connsiteX4" fmla="*/ 0 w 4528457"/>
              <a:gd name="connsiteY4" fmla="*/ 1439747 h 328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8457" h="3280228">
                <a:moveTo>
                  <a:pt x="2282906" y="0"/>
                </a:moveTo>
                <a:lnTo>
                  <a:pt x="4528457" y="0"/>
                </a:lnTo>
                <a:lnTo>
                  <a:pt x="4528457" y="3280228"/>
                </a:lnTo>
                <a:lnTo>
                  <a:pt x="0" y="3280228"/>
                </a:lnTo>
                <a:lnTo>
                  <a:pt x="0" y="143974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8549" y="4083669"/>
            <a:ext cx="613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드림고딕7" panose="02020600000000000000" pitchFamily="18" charset="-127"/>
                <a:ea typeface="a드림고딕7" panose="02020600000000000000" pitchFamily="18" charset="-127"/>
              </a:rPr>
              <a:t>Thank You for your attention</a:t>
            </a:r>
            <a:endParaRPr lang="ko-KR" altLang="en-US" sz="3200" dirty="0">
              <a:solidFill>
                <a:schemeClr val="bg1"/>
              </a:solidFill>
              <a:latin typeface="a드림고딕7" panose="02020600000000000000" pitchFamily="18" charset="-127"/>
              <a:ea typeface="a드림고딕7" panose="02020600000000000000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 rot="19696894">
            <a:off x="7809383" y="1904773"/>
            <a:ext cx="24753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bg1">
                    <a:lumMod val="75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Q&amp;A</a:t>
            </a:r>
            <a:endParaRPr lang="ko-KR" altLang="en-US" sz="8000" dirty="0">
              <a:solidFill>
                <a:schemeClr val="bg1">
                  <a:lumMod val="75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rot="19711857">
            <a:off x="8394595" y="2744588"/>
            <a:ext cx="24288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spc="600" dirty="0" smtClean="0">
                <a:solidFill>
                  <a:schemeClr val="bg1">
                    <a:lumMod val="50000"/>
                  </a:schemeClr>
                </a:solidFill>
                <a:latin typeface="a가을소풍B" panose="02020600000000000000" pitchFamily="18" charset="-127"/>
                <a:ea typeface="a가을소풍B" panose="02020600000000000000" pitchFamily="18" charset="-127"/>
              </a:rPr>
              <a:t>TIME</a:t>
            </a:r>
            <a:endParaRPr lang="ko-KR" altLang="en-US" sz="6600" spc="600" dirty="0">
              <a:solidFill>
                <a:schemeClr val="bg1">
                  <a:lumMod val="50000"/>
                </a:schemeClr>
              </a:solidFill>
              <a:latin typeface="a가을소풍B" panose="02020600000000000000" pitchFamily="18" charset="-127"/>
              <a:ea typeface="a가을소풍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44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 29"/>
          <p:cNvSpPr/>
          <p:nvPr/>
        </p:nvSpPr>
        <p:spPr>
          <a:xfrm rot="10800000">
            <a:off x="0" y="0"/>
            <a:ext cx="3962400" cy="6858000"/>
          </a:xfrm>
          <a:custGeom>
            <a:avLst/>
            <a:gdLst>
              <a:gd name="connsiteX0" fmla="*/ 3962400 w 3962400"/>
              <a:gd name="connsiteY0" fmla="*/ 6858000 h 6858000"/>
              <a:gd name="connsiteX1" fmla="*/ 0 w 3962400"/>
              <a:gd name="connsiteY1" fmla="*/ 6858000 h 6858000"/>
              <a:gd name="connsiteX2" fmla="*/ 3198350 w 3962400"/>
              <a:gd name="connsiteY2" fmla="*/ 0 h 6858000"/>
              <a:gd name="connsiteX3" fmla="*/ 3962400 w 3962400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6858000">
                <a:moveTo>
                  <a:pt x="3962400" y="6858000"/>
                </a:moveTo>
                <a:lnTo>
                  <a:pt x="0" y="6858000"/>
                </a:lnTo>
                <a:lnTo>
                  <a:pt x="3198350" y="0"/>
                </a:lnTo>
                <a:lnTo>
                  <a:pt x="396240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85900" y="876300"/>
            <a:ext cx="178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bg1">
                    <a:lumMod val="9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I N D E X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194447" y="2778088"/>
            <a:ext cx="3347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01 </a:t>
            </a:r>
            <a:r>
              <a:rPr lang="ko-KR" altLang="en-US" sz="2000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로직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게임</a:t>
            </a:r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/</a:t>
            </a:r>
            <a:r>
              <a:rPr lang="en-US" altLang="ko-KR" sz="2000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Nonogram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설명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94447" y="3902202"/>
            <a:ext cx="2233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02 </a:t>
            </a:r>
            <a:r>
              <a:rPr lang="ko-KR" altLang="en-US" sz="2000" dirty="0" err="1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로직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게임 구현</a:t>
            </a:r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62" name="직선 연결선 61"/>
          <p:cNvCxnSpPr/>
          <p:nvPr/>
        </p:nvCxnSpPr>
        <p:spPr>
          <a:xfrm>
            <a:off x="2346873" y="3178197"/>
            <a:ext cx="4672113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1485900" y="4410277"/>
            <a:ext cx="443838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그룹 83"/>
          <p:cNvGrpSpPr/>
          <p:nvPr/>
        </p:nvGrpSpPr>
        <p:grpSpPr>
          <a:xfrm>
            <a:off x="7889739" y="544324"/>
            <a:ext cx="3153492" cy="1291292"/>
            <a:chOff x="7889739" y="544324"/>
            <a:chExt cx="3153492" cy="1291292"/>
          </a:xfrm>
        </p:grpSpPr>
        <p:sp>
          <p:nvSpPr>
            <p:cNvPr id="81" name="TextBox 80"/>
            <p:cNvSpPr txBox="1"/>
            <p:nvPr/>
          </p:nvSpPr>
          <p:spPr>
            <a:xfrm>
              <a:off x="10858500" y="1127730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889739" y="544324"/>
              <a:ext cx="18473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271966" y="4956875"/>
            <a:ext cx="1656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03 </a:t>
            </a:r>
            <a:r>
              <a:rPr lang="ko-KR" altLang="en-US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팀원 역할</a:t>
            </a:r>
            <a:r>
              <a:rPr lang="en-US" altLang="ko-KR" sz="2000" dirty="0" smtClean="0"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endParaRPr lang="ko-KR" altLang="en-US" sz="2000" dirty="0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066888" y="5356985"/>
            <a:ext cx="443838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0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361950" y="0"/>
            <a:ext cx="11449050" cy="1162050"/>
            <a:chOff x="323850" y="0"/>
            <a:chExt cx="11449050" cy="1162050"/>
          </a:xfrm>
        </p:grpSpPr>
        <p:sp>
          <p:nvSpPr>
            <p:cNvPr id="23" name="자유형 22"/>
            <p:cNvSpPr/>
            <p:nvPr/>
          </p:nvSpPr>
          <p:spPr>
            <a:xfrm>
              <a:off x="323850" y="0"/>
              <a:ext cx="11449050" cy="1162050"/>
            </a:xfrm>
            <a:custGeom>
              <a:avLst/>
              <a:gdLst>
                <a:gd name="connsiteX0" fmla="*/ 161913 w 11449050"/>
                <a:gd name="connsiteY0" fmla="*/ 0 h 1162050"/>
                <a:gd name="connsiteX1" fmla="*/ 11287137 w 11449050"/>
                <a:gd name="connsiteY1" fmla="*/ 0 h 1162050"/>
                <a:gd name="connsiteX2" fmla="*/ 11449050 w 11449050"/>
                <a:gd name="connsiteY2" fmla="*/ 0 h 1162050"/>
                <a:gd name="connsiteX3" fmla="*/ 11449050 w 11449050"/>
                <a:gd name="connsiteY3" fmla="*/ 342723 h 1162050"/>
                <a:gd name="connsiteX4" fmla="*/ 11449050 w 11449050"/>
                <a:gd name="connsiteY4" fmla="*/ 712735 h 1162050"/>
                <a:gd name="connsiteX5" fmla="*/ 11449050 w 11449050"/>
                <a:gd name="connsiteY5" fmla="*/ 768797 h 1162050"/>
                <a:gd name="connsiteX6" fmla="*/ 11442765 w 11449050"/>
                <a:gd name="connsiteY6" fmla="*/ 775082 h 1162050"/>
                <a:gd name="connsiteX7" fmla="*/ 11439921 w 11449050"/>
                <a:gd name="connsiteY7" fmla="*/ 803288 h 1162050"/>
                <a:gd name="connsiteX8" fmla="*/ 11090288 w 11449050"/>
                <a:gd name="connsiteY8" fmla="*/ 1152922 h 1162050"/>
                <a:gd name="connsiteX9" fmla="*/ 11062082 w 11449050"/>
                <a:gd name="connsiteY9" fmla="*/ 1155765 h 1162050"/>
                <a:gd name="connsiteX10" fmla="*/ 11055797 w 11449050"/>
                <a:gd name="connsiteY10" fmla="*/ 1162050 h 1162050"/>
                <a:gd name="connsiteX11" fmla="*/ 10999735 w 11449050"/>
                <a:gd name="connsiteY11" fmla="*/ 1162050 h 1162050"/>
                <a:gd name="connsiteX12" fmla="*/ 449315 w 11449050"/>
                <a:gd name="connsiteY12" fmla="*/ 1162050 h 1162050"/>
                <a:gd name="connsiteX13" fmla="*/ 0 w 11449050"/>
                <a:gd name="connsiteY13" fmla="*/ 1162050 h 1162050"/>
                <a:gd name="connsiteX14" fmla="*/ 0 w 11449050"/>
                <a:gd name="connsiteY14" fmla="*/ 712735 h 1162050"/>
                <a:gd name="connsiteX15" fmla="*/ 0 w 11449050"/>
                <a:gd name="connsiteY15" fmla="*/ 392657 h 1162050"/>
                <a:gd name="connsiteX16" fmla="*/ 0 w 11449050"/>
                <a:gd name="connsiteY16" fmla="*/ 342723 h 1162050"/>
                <a:gd name="connsiteX17" fmla="*/ 131601 w 11449050"/>
                <a:gd name="connsiteY17" fmla="*/ 25009 h 116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449050" h="1162050">
                  <a:moveTo>
                    <a:pt x="161913" y="0"/>
                  </a:moveTo>
                  <a:lnTo>
                    <a:pt x="11287137" y="0"/>
                  </a:lnTo>
                  <a:lnTo>
                    <a:pt x="11449050" y="0"/>
                  </a:lnTo>
                  <a:lnTo>
                    <a:pt x="11449050" y="342723"/>
                  </a:lnTo>
                  <a:lnTo>
                    <a:pt x="11449050" y="712735"/>
                  </a:lnTo>
                  <a:lnTo>
                    <a:pt x="11449050" y="768797"/>
                  </a:lnTo>
                  <a:lnTo>
                    <a:pt x="11442765" y="775082"/>
                  </a:lnTo>
                  <a:lnTo>
                    <a:pt x="11439921" y="803288"/>
                  </a:lnTo>
                  <a:cubicBezTo>
                    <a:pt x="11404010" y="978784"/>
                    <a:pt x="11265784" y="1117010"/>
                    <a:pt x="11090288" y="1152922"/>
                  </a:cubicBezTo>
                  <a:lnTo>
                    <a:pt x="11062082" y="1155765"/>
                  </a:lnTo>
                  <a:lnTo>
                    <a:pt x="11055797" y="1162050"/>
                  </a:lnTo>
                  <a:lnTo>
                    <a:pt x="10999735" y="1162050"/>
                  </a:lnTo>
                  <a:lnTo>
                    <a:pt x="449315" y="1162050"/>
                  </a:lnTo>
                  <a:lnTo>
                    <a:pt x="0" y="1162050"/>
                  </a:lnTo>
                  <a:lnTo>
                    <a:pt x="0" y="712735"/>
                  </a:lnTo>
                  <a:lnTo>
                    <a:pt x="0" y="392657"/>
                  </a:lnTo>
                  <a:lnTo>
                    <a:pt x="0" y="342723"/>
                  </a:lnTo>
                  <a:cubicBezTo>
                    <a:pt x="0" y="218648"/>
                    <a:pt x="50291" y="106319"/>
                    <a:pt x="131601" y="25009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78753" y="175376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1400" dirty="0">
                <a:solidFill>
                  <a:schemeClr val="bg1"/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24502" y="581025"/>
              <a:ext cx="42386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dirty="0" err="1" smtClean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로직</a:t>
              </a:r>
              <a:r>
                <a:rPr lang="ko-KR" altLang="en-US" sz="2000" dirty="0" smtClean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 게임</a:t>
              </a:r>
              <a:r>
                <a:rPr lang="en-US" altLang="ko-KR" sz="2000" dirty="0" smtClean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/</a:t>
              </a:r>
              <a:r>
                <a:rPr lang="en-US" altLang="ko-KR" sz="2000" dirty="0" err="1" smtClean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Nonogram</a:t>
              </a:r>
              <a:r>
                <a:rPr lang="en-US" altLang="ko-KR" sz="2000" dirty="0" smtClean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 </a:t>
              </a:r>
              <a:r>
                <a:rPr lang="ko-KR" altLang="en-US" sz="2000" dirty="0" smtClean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이란 무엇인가</a:t>
              </a:r>
              <a:r>
                <a:rPr lang="en-US" altLang="ko-KR" sz="2000" dirty="0" smtClean="0">
                  <a:solidFill>
                    <a:schemeClr val="bg1">
                      <a:lumMod val="75000"/>
                    </a:schemeClr>
                  </a:solidFill>
                  <a:latin typeface="a드림고딕1" panose="02020600000000000000" pitchFamily="18" charset="-127"/>
                  <a:ea typeface="a드림고딕1" panose="02020600000000000000" pitchFamily="18" charset="-127"/>
                </a:rPr>
                <a:t>?</a:t>
              </a:r>
              <a:endParaRPr lang="ko-KR" altLang="en-US" dirty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endParaRPr>
            </a:p>
          </p:txBody>
        </p:sp>
      </p:grp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66750" y="1673953"/>
            <a:ext cx="10687050" cy="4555397"/>
            <a:chOff x="666750" y="1673953"/>
            <a:chExt cx="10687050" cy="4555397"/>
          </a:xfrm>
        </p:grpSpPr>
        <p:sp>
          <p:nvSpPr>
            <p:cNvPr id="26" name="직사각형 25"/>
            <p:cNvSpPr/>
            <p:nvPr/>
          </p:nvSpPr>
          <p:spPr>
            <a:xfrm>
              <a:off x="666750" y="1950179"/>
              <a:ext cx="10687050" cy="427917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819526" y="1673953"/>
              <a:ext cx="4181474" cy="552451"/>
              <a:chOff x="3819526" y="1673953"/>
              <a:chExt cx="4181474" cy="552451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4095750" y="1673954"/>
                <a:ext cx="3905250" cy="55245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각 삼각형 27"/>
              <p:cNvSpPr/>
              <p:nvPr/>
            </p:nvSpPr>
            <p:spPr>
              <a:xfrm rot="16200000">
                <a:off x="3819526" y="1673953"/>
                <a:ext cx="276226" cy="276225"/>
              </a:xfrm>
              <a:prstGeom prst="rtTriangle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29947" y="54054"/>
            <a:ext cx="10326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01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2584814"/>
            <a:ext cx="3448050" cy="32861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26" y="4089764"/>
            <a:ext cx="957297" cy="95729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31000">
            <a:off x="7216020" y="2795880"/>
            <a:ext cx="957297" cy="95729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825" y="4089764"/>
            <a:ext cx="997026" cy="9970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815" y="2581683"/>
            <a:ext cx="863328" cy="8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7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9947" y="54054"/>
            <a:ext cx="1164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2602" y="581025"/>
            <a:ext cx="3029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게임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/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Nonogram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구현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10" y="1162050"/>
            <a:ext cx="3314276" cy="50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1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9947" y="54054"/>
            <a:ext cx="1164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2602" y="581025"/>
            <a:ext cx="3029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게임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/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Nonogram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구현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7" y="1216104"/>
            <a:ext cx="3314276" cy="508762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57" y="2692343"/>
            <a:ext cx="1871546" cy="187154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13" y="2435412"/>
            <a:ext cx="695889" cy="69588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83" y="1216104"/>
            <a:ext cx="3314276" cy="507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3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23850" y="13716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23850" y="659130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9947" y="54054"/>
            <a:ext cx="1164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2602" y="581025"/>
            <a:ext cx="3029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게임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/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Nonogram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구현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843" y="1190686"/>
            <a:ext cx="3377057" cy="518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13645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1950" y="6669677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9947" y="54054"/>
            <a:ext cx="1164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2602" y="581025"/>
            <a:ext cx="3029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게임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/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Nonogram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구현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77" y="1259566"/>
            <a:ext cx="3513291" cy="53420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59" y="1195242"/>
            <a:ext cx="3515490" cy="540632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050488" y="2858298"/>
            <a:ext cx="1880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200" dirty="0">
                <a:latin typeface="a공간B" panose="02020600000000000000" pitchFamily="18" charset="-127"/>
                <a:ea typeface="a공간B" panose="02020600000000000000" pitchFamily="18" charset="-127"/>
              </a:rPr>
              <a:t>OR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4942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13645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1950" y="6669677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9947" y="54054"/>
            <a:ext cx="1164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2602" y="581025"/>
            <a:ext cx="3029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게임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/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Nonogram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구현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462" y="1232156"/>
            <a:ext cx="3547704" cy="538114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58" y="1183351"/>
            <a:ext cx="3540102" cy="5434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46925">
            <a:off x="4192911" y="5011495"/>
            <a:ext cx="434632" cy="4761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92424">
            <a:off x="2981241" y="6385063"/>
            <a:ext cx="392719" cy="3927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55" y="3189244"/>
            <a:ext cx="979614" cy="107309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46925">
            <a:off x="10326170" y="4828614"/>
            <a:ext cx="434632" cy="47610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92424">
            <a:off x="9148505" y="6385062"/>
            <a:ext cx="392719" cy="3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9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361950" y="1136450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361950" y="6669677"/>
            <a:ext cx="114490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361950" y="0"/>
            <a:ext cx="11449050" cy="1162050"/>
          </a:xfrm>
          <a:custGeom>
            <a:avLst/>
            <a:gdLst>
              <a:gd name="connsiteX0" fmla="*/ 161913 w 11449050"/>
              <a:gd name="connsiteY0" fmla="*/ 0 h 1162050"/>
              <a:gd name="connsiteX1" fmla="*/ 11287137 w 11449050"/>
              <a:gd name="connsiteY1" fmla="*/ 0 h 1162050"/>
              <a:gd name="connsiteX2" fmla="*/ 11449050 w 11449050"/>
              <a:gd name="connsiteY2" fmla="*/ 0 h 1162050"/>
              <a:gd name="connsiteX3" fmla="*/ 11449050 w 11449050"/>
              <a:gd name="connsiteY3" fmla="*/ 342723 h 1162050"/>
              <a:gd name="connsiteX4" fmla="*/ 11449050 w 11449050"/>
              <a:gd name="connsiteY4" fmla="*/ 712735 h 1162050"/>
              <a:gd name="connsiteX5" fmla="*/ 11449050 w 11449050"/>
              <a:gd name="connsiteY5" fmla="*/ 768797 h 1162050"/>
              <a:gd name="connsiteX6" fmla="*/ 11442765 w 11449050"/>
              <a:gd name="connsiteY6" fmla="*/ 775082 h 1162050"/>
              <a:gd name="connsiteX7" fmla="*/ 11439921 w 11449050"/>
              <a:gd name="connsiteY7" fmla="*/ 803288 h 1162050"/>
              <a:gd name="connsiteX8" fmla="*/ 11090288 w 11449050"/>
              <a:gd name="connsiteY8" fmla="*/ 1152922 h 1162050"/>
              <a:gd name="connsiteX9" fmla="*/ 11062082 w 11449050"/>
              <a:gd name="connsiteY9" fmla="*/ 1155765 h 1162050"/>
              <a:gd name="connsiteX10" fmla="*/ 11055797 w 11449050"/>
              <a:gd name="connsiteY10" fmla="*/ 1162050 h 1162050"/>
              <a:gd name="connsiteX11" fmla="*/ 10999735 w 11449050"/>
              <a:gd name="connsiteY11" fmla="*/ 1162050 h 1162050"/>
              <a:gd name="connsiteX12" fmla="*/ 449315 w 11449050"/>
              <a:gd name="connsiteY12" fmla="*/ 1162050 h 1162050"/>
              <a:gd name="connsiteX13" fmla="*/ 0 w 11449050"/>
              <a:gd name="connsiteY13" fmla="*/ 1162050 h 1162050"/>
              <a:gd name="connsiteX14" fmla="*/ 0 w 11449050"/>
              <a:gd name="connsiteY14" fmla="*/ 712735 h 1162050"/>
              <a:gd name="connsiteX15" fmla="*/ 0 w 11449050"/>
              <a:gd name="connsiteY15" fmla="*/ 392657 h 1162050"/>
              <a:gd name="connsiteX16" fmla="*/ 0 w 11449050"/>
              <a:gd name="connsiteY16" fmla="*/ 342723 h 1162050"/>
              <a:gd name="connsiteX17" fmla="*/ 131601 w 11449050"/>
              <a:gd name="connsiteY17" fmla="*/ 25009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9050" h="1162050">
                <a:moveTo>
                  <a:pt x="161913" y="0"/>
                </a:moveTo>
                <a:lnTo>
                  <a:pt x="11287137" y="0"/>
                </a:lnTo>
                <a:lnTo>
                  <a:pt x="11449050" y="0"/>
                </a:lnTo>
                <a:lnTo>
                  <a:pt x="11449050" y="342723"/>
                </a:lnTo>
                <a:lnTo>
                  <a:pt x="11449050" y="712735"/>
                </a:lnTo>
                <a:lnTo>
                  <a:pt x="11449050" y="768797"/>
                </a:lnTo>
                <a:lnTo>
                  <a:pt x="11442765" y="775082"/>
                </a:lnTo>
                <a:lnTo>
                  <a:pt x="11439921" y="803288"/>
                </a:lnTo>
                <a:cubicBezTo>
                  <a:pt x="11404010" y="978784"/>
                  <a:pt x="11265784" y="1117010"/>
                  <a:pt x="11090288" y="1152922"/>
                </a:cubicBezTo>
                <a:lnTo>
                  <a:pt x="11062082" y="1155765"/>
                </a:lnTo>
                <a:lnTo>
                  <a:pt x="11055797" y="1162050"/>
                </a:lnTo>
                <a:lnTo>
                  <a:pt x="10999735" y="1162050"/>
                </a:lnTo>
                <a:lnTo>
                  <a:pt x="449315" y="1162050"/>
                </a:lnTo>
                <a:lnTo>
                  <a:pt x="0" y="1162050"/>
                </a:lnTo>
                <a:lnTo>
                  <a:pt x="0" y="712735"/>
                </a:lnTo>
                <a:lnTo>
                  <a:pt x="0" y="392657"/>
                </a:lnTo>
                <a:lnTo>
                  <a:pt x="0" y="342723"/>
                </a:lnTo>
                <a:cubicBezTo>
                  <a:pt x="0" y="218648"/>
                  <a:pt x="50291" y="106319"/>
                  <a:pt x="131601" y="25009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9947" y="54054"/>
            <a:ext cx="11641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 smtClean="0">
                <a:solidFill>
                  <a:schemeClr val="bg1"/>
                </a:solidFill>
                <a:latin typeface="a공간B" panose="02020600000000000000" pitchFamily="18" charset="-127"/>
                <a:ea typeface="a공간B" panose="02020600000000000000" pitchFamily="18" charset="-127"/>
              </a:rPr>
              <a:t>02</a:t>
            </a:r>
            <a:endParaRPr lang="ko-KR" altLang="en-US" sz="6600" dirty="0">
              <a:solidFill>
                <a:schemeClr val="bg1"/>
              </a:solidFill>
              <a:latin typeface="a공간B" panose="02020600000000000000" pitchFamily="18" charset="-127"/>
              <a:ea typeface="a공간B" panose="02020600000000000000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662602" y="581025"/>
            <a:ext cx="3029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로직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게임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/</a:t>
            </a:r>
            <a:r>
              <a:rPr lang="en-US" altLang="ko-KR" sz="2000" dirty="0" err="1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Nonogram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a드림고딕1" panose="02020600000000000000" pitchFamily="18" charset="-127"/>
                <a:ea typeface="a드림고딕1" panose="02020600000000000000" pitchFamily="18" charset="-127"/>
              </a:rPr>
              <a:t>구현</a:t>
            </a:r>
            <a:endParaRPr lang="ko-KR" altLang="en-US" dirty="0">
              <a:solidFill>
                <a:schemeClr val="bg1">
                  <a:lumMod val="75000"/>
                </a:schemeClr>
              </a:solidFill>
              <a:latin typeface="a드림고딕1" panose="02020600000000000000" pitchFamily="18" charset="-127"/>
              <a:ea typeface="a드림고딕1" panose="02020600000000000000" pitchFamily="18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55" y="3189244"/>
            <a:ext cx="979614" cy="107309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43" y="1216104"/>
            <a:ext cx="3473339" cy="53653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542" y="1228893"/>
            <a:ext cx="3474658" cy="53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dirty="0" err="1" smtClean="0">
            <a:solidFill>
              <a:schemeClr val="bg1">
                <a:lumMod val="50000"/>
              </a:schemeClr>
            </a:solidFill>
            <a:latin typeface="a드림고딕1" panose="02020600000000000000" pitchFamily="18" charset="-127"/>
            <a:ea typeface="a드림고딕1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136</Words>
  <Application>Microsoft Office PowerPoint</Application>
  <PresentationFormat>와이드스크린</PresentationFormat>
  <Paragraphs>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a가을소풍B</vt:lpstr>
      <vt:lpstr>a공간B</vt:lpstr>
      <vt:lpstr>a드림고딕1</vt:lpstr>
      <vt:lpstr>a드림고딕7</vt:lpstr>
      <vt:lpstr>맑은 고딕</vt:lpstr>
      <vt:lpstr>한컴바탕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nayoun kim</dc:creator>
  <cp:lastModifiedBy>Windows 사용자</cp:lastModifiedBy>
  <cp:revision>28</cp:revision>
  <dcterms:created xsi:type="dcterms:W3CDTF">2014-11-11T07:47:07Z</dcterms:created>
  <dcterms:modified xsi:type="dcterms:W3CDTF">2019-06-20T14:53:12Z</dcterms:modified>
</cp:coreProperties>
</file>