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11F33-8A60-46B7-8E25-C7CF7E780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89AC3-7EA1-4911-8738-5B6328A78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91C3A-D82F-4DAE-858C-1859A01D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F084-1117-4A66-A161-D03AF571A0D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C78FD-FACB-4E2F-998B-37F79F4E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28736-35AF-43E8-B8B2-6978E128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17B7-2F5B-4504-95A1-246000AB8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F73F0-21E1-47E3-A205-29EEF7FF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B062F0-1CA4-4A55-AD75-82DBDD8DE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2B403-DF32-41C8-8A5C-CE45E8BC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F084-1117-4A66-A161-D03AF571A0D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B6088-726D-4F77-8C3B-34135AF1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73E0F-EEEB-4142-B42F-925EBD73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17B7-2F5B-4504-95A1-246000AB8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9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3449E7-0351-4E13-A17F-74B504E20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04BD76-9B24-459D-9BF7-59DC68D0B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08249-BC3F-4E74-9D1C-16538F95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F084-1117-4A66-A161-D03AF571A0D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98E83-E69B-4217-9AF9-24057FEC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53A6F-76E2-42DB-8E88-0AA8C0A5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17B7-2F5B-4504-95A1-246000AB8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48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EC0B0-0242-4529-B9B8-31D9EAE5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DC3DD-5161-4644-899E-22E1BBB06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473C9-6D8D-461A-A17D-BC88B962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F084-1117-4A66-A161-D03AF571A0D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0D8F4-3202-4C24-9FED-278FD1FA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4E3D2-6CC0-4464-9C3B-43105369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17B7-2F5B-4504-95A1-246000AB8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08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4EDD5-4F58-44E2-899D-FE93BDB5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96471-E09D-47BD-A38B-2B8B25B4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08EA3-47C3-4D64-AAFF-774E96BF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F084-1117-4A66-A161-D03AF571A0D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E0E4D-0AC0-42A5-90EB-B3D991FA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008AA-4D1D-4EBF-B764-9D2D940D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17B7-2F5B-4504-95A1-246000AB8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4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25BBA-BA2C-4436-BBC8-3BDC8A2F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9386C-8E1B-4EB9-9FD8-8B7DE80A5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77C1F9-8DC4-4D60-812C-385CA0DEC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99996C-5FC5-439C-A1E1-4AAA0F67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F084-1117-4A66-A161-D03AF571A0D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EB64C8-083B-4593-BF04-255C9553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54B855-FF29-4EE0-9C01-72C25612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17B7-2F5B-4504-95A1-246000AB8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4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EAB7F-48B4-4C9D-906A-4F587D4E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D425E4-659F-4EA1-82CB-97A9814FB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F54DE-C8D2-4487-8FE3-075CFD6E6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E8C9B8-6759-4926-B1BB-7399B8570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EE337B-EF54-4FBB-A1D2-68A5056F1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1E8EEB-9018-4A3F-8DA9-85215585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F084-1117-4A66-A161-D03AF571A0D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28A8AE-0DAD-4ADB-8904-02C0F8F3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36E40C-076C-4E89-A771-D0ADF404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17B7-2F5B-4504-95A1-246000AB8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16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9E90C-C430-4EF3-B147-17A5BF8C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723EB2-7344-4CE1-9706-1C49AC4D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F084-1117-4A66-A161-D03AF571A0D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032A32-5440-4A3B-A69B-C842B7D2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5BB98E-C5E8-4809-AC38-39D4E9EE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17B7-2F5B-4504-95A1-246000AB8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5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83F5FA-91EA-478E-BB06-DCD8FCD2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F084-1117-4A66-A161-D03AF571A0D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BD6CC2-106B-48B4-975E-958A314F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346F54-82FA-405A-B8C4-7957DCC0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17B7-2F5B-4504-95A1-246000AB8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01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8349C-75F5-48CE-8127-706EFD23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1BC0C-6A25-4942-B676-DD2093D13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920EE0-2C17-4AE6-87CA-EFF94293D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A404D-F574-4D5A-A532-C0EF5E9B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F084-1117-4A66-A161-D03AF571A0D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045BE5-3694-4CA1-813C-211FCF6B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CEB3CE-0BD3-480C-BEB4-3E01F499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17B7-2F5B-4504-95A1-246000AB8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3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D6BA1-3151-44B9-8ACE-052A0ACD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040F3F-BC5D-4106-9520-6E7E2BD18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AB7E30-62F7-4E79-9934-9CEEDA1F0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C61134-1E4F-43C0-8DF2-0A17328D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F084-1117-4A66-A161-D03AF571A0D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C58875-EF75-4F77-833C-364D785E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EE90DD-23B6-428A-A1A3-6AD3B5FA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17B7-2F5B-4504-95A1-246000AB8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4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2799EF-B3C2-446A-8DBC-8F97D7EB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75BCC4-9FC9-4E90-9DA2-9E0B926DB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C5CD6-2F6F-440F-9F82-D3A454817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0F084-1117-4A66-A161-D03AF571A0D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682A1-799F-42F5-A2BB-56162F325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71E38-117B-4083-BB36-BEC91E864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C17B7-2F5B-4504-95A1-246000AB8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67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24C391-D085-42E7-A658-F79E48B1A4FF}"/>
              </a:ext>
            </a:extLst>
          </p:cNvPr>
          <p:cNvSpPr/>
          <p:nvPr/>
        </p:nvSpPr>
        <p:spPr>
          <a:xfrm>
            <a:off x="5092117" y="264255"/>
            <a:ext cx="1644243" cy="3439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START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8AAF8CA-A829-4C1D-849A-20CA5E8C5355}"/>
              </a:ext>
            </a:extLst>
          </p:cNvPr>
          <p:cNvSpPr/>
          <p:nvPr/>
        </p:nvSpPr>
        <p:spPr>
          <a:xfrm>
            <a:off x="5092115" y="5880682"/>
            <a:ext cx="1644244" cy="3439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END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67DA8-311F-45D4-9671-721A99C6B773}"/>
              </a:ext>
            </a:extLst>
          </p:cNvPr>
          <p:cNvSpPr/>
          <p:nvPr/>
        </p:nvSpPr>
        <p:spPr>
          <a:xfrm>
            <a:off x="5092115" y="805343"/>
            <a:ext cx="1644243" cy="343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firstscreen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0401CBB5-EB96-4810-9BDC-0F4DA0AD03BB}"/>
              </a:ext>
            </a:extLst>
          </p:cNvPr>
          <p:cNvSpPr/>
          <p:nvPr/>
        </p:nvSpPr>
        <p:spPr>
          <a:xfrm>
            <a:off x="4999836" y="1346430"/>
            <a:ext cx="1828799" cy="68370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menu()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830E9E-8081-4CEB-A6E4-D5447BF8992D}"/>
              </a:ext>
            </a:extLst>
          </p:cNvPr>
          <p:cNvSpPr/>
          <p:nvPr/>
        </p:nvSpPr>
        <p:spPr>
          <a:xfrm>
            <a:off x="6638494" y="2227274"/>
            <a:ext cx="1644243" cy="343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play()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F2F79B-CB3F-4046-8094-B3FC04C04570}"/>
              </a:ext>
            </a:extLst>
          </p:cNvPr>
          <p:cNvSpPr/>
          <p:nvPr/>
        </p:nvSpPr>
        <p:spPr>
          <a:xfrm>
            <a:off x="3447872" y="2233564"/>
            <a:ext cx="1644243" cy="343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ranking()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29ABAE-2883-4AF3-8C71-06BE0241D095}"/>
              </a:ext>
            </a:extLst>
          </p:cNvPr>
          <p:cNvSpPr/>
          <p:nvPr/>
        </p:nvSpPr>
        <p:spPr>
          <a:xfrm>
            <a:off x="3447872" y="2773606"/>
            <a:ext cx="1644243" cy="343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readranking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E723AE-8DBD-4D59-B1BD-9F57DD993BCA}"/>
              </a:ext>
            </a:extLst>
          </p:cNvPr>
          <p:cNvSpPr/>
          <p:nvPr/>
        </p:nvSpPr>
        <p:spPr>
          <a:xfrm>
            <a:off x="3447872" y="3310499"/>
            <a:ext cx="1644243" cy="343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sort()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89503-8229-4B80-AB29-E929F381F786}"/>
              </a:ext>
            </a:extLst>
          </p:cNvPr>
          <p:cNvSpPr/>
          <p:nvPr/>
        </p:nvSpPr>
        <p:spPr>
          <a:xfrm>
            <a:off x="3447872" y="3856832"/>
            <a:ext cx="1644243" cy="343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printranking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07F33-D90E-4A10-A01E-212DACBAFA05}"/>
              </a:ext>
            </a:extLst>
          </p:cNvPr>
          <p:cNvSpPr/>
          <p:nvPr/>
        </p:nvSpPr>
        <p:spPr>
          <a:xfrm>
            <a:off x="6638494" y="2767316"/>
            <a:ext cx="1644243" cy="343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create()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35E451-CC61-42BF-AF5E-C258E46FCA86}"/>
              </a:ext>
            </a:extLst>
          </p:cNvPr>
          <p:cNvSpPr/>
          <p:nvPr/>
        </p:nvSpPr>
        <p:spPr>
          <a:xfrm>
            <a:off x="5718496" y="4275239"/>
            <a:ext cx="1644243" cy="343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movestr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A525DF-27BA-4C21-B987-A74BEC98B171}"/>
              </a:ext>
            </a:extLst>
          </p:cNvPr>
          <p:cNvSpPr/>
          <p:nvPr/>
        </p:nvSpPr>
        <p:spPr>
          <a:xfrm>
            <a:off x="5718496" y="4812132"/>
            <a:ext cx="1644243" cy="343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random_input</a:t>
            </a:r>
            <a:r>
              <a:rPr lang="en-US" altLang="ko-KR" sz="1600" b="1" dirty="0">
                <a:solidFill>
                  <a:schemeClr val="tx1"/>
                </a:solidFill>
              </a:rPr>
              <a:t>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6D11DC-843A-4F53-91CA-20EFDD6DF645}"/>
              </a:ext>
            </a:extLst>
          </p:cNvPr>
          <p:cNvSpPr/>
          <p:nvPr/>
        </p:nvSpPr>
        <p:spPr>
          <a:xfrm>
            <a:off x="7555685" y="4275242"/>
            <a:ext cx="1644243" cy="343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answ_input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1A85D2-345D-4404-83F0-B806EA49F6AA}"/>
              </a:ext>
            </a:extLst>
          </p:cNvPr>
          <p:cNvSpPr/>
          <p:nvPr/>
        </p:nvSpPr>
        <p:spPr>
          <a:xfrm>
            <a:off x="7555686" y="4812132"/>
            <a:ext cx="1644243" cy="343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cmplist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453B4C52-5DA0-4A48-AFC3-AF50C571D953}"/>
              </a:ext>
            </a:extLst>
          </p:cNvPr>
          <p:cNvSpPr/>
          <p:nvPr/>
        </p:nvSpPr>
        <p:spPr>
          <a:xfrm>
            <a:off x="6224639" y="3286394"/>
            <a:ext cx="2471951" cy="68370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done==0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ABB1654-8A27-443E-86B7-3E825B3C135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914237" y="608205"/>
            <a:ext cx="2" cy="1971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466419D-1ECE-4368-9AC6-615E013E84D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914236" y="1149292"/>
            <a:ext cx="1" cy="1971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6D3FE3D-C2F7-45AA-A5E7-AF1D893C6D1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4269994" y="2030136"/>
            <a:ext cx="1644242" cy="203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5A68285-9C18-49D2-BB88-B807085F9FC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14236" y="2030136"/>
            <a:ext cx="1546379" cy="1971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BCA3BC7-492F-47CD-86D0-023A494B904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269994" y="2577513"/>
            <a:ext cx="0" cy="196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4A169BB-5B5B-4868-95A4-0DCA07A7E30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269994" y="3117555"/>
            <a:ext cx="0" cy="192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C30EBEA-2E65-4EB5-910A-97C566B0799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4269994" y="3654448"/>
            <a:ext cx="0" cy="202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4BB5107-B6A9-497F-A876-5B2426A3FC6D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7460616" y="2571223"/>
            <a:ext cx="0" cy="196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5BAE7C0-D684-47C0-9080-F4BCF83F1F07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flipH="1">
            <a:off x="7460615" y="3111265"/>
            <a:ext cx="1" cy="17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4427E15-BF2A-4B13-BA42-A846953E5DB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540618" y="3870470"/>
            <a:ext cx="521514" cy="4047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F51F51C-4FF9-413D-B976-F4B63B08E111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850221" y="3856832"/>
            <a:ext cx="527586" cy="4184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FC8740D-D624-4AF7-AD2B-58DACF3CD91B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8377807" y="4619191"/>
            <a:ext cx="1" cy="192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A920A9B-EE8C-4BBC-96E9-12B58884BDAF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540618" y="4619188"/>
            <a:ext cx="0" cy="192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5F0D3DCE-1253-46EA-A217-F0E531662D4E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3029301" y="3567594"/>
            <a:ext cx="4547878" cy="422249"/>
          </a:xfrm>
          <a:prstGeom prst="bentConnector4">
            <a:avLst>
              <a:gd name="adj1" fmla="val -231"/>
              <a:gd name="adj2" fmla="val 68400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2B8F5E36-96D0-4ABB-8805-149E2CBAC449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 flipH="1">
            <a:off x="3447872" y="1688283"/>
            <a:ext cx="1551964" cy="2340524"/>
          </a:xfrm>
          <a:prstGeom prst="bentConnector3">
            <a:avLst>
              <a:gd name="adj1" fmla="val -1473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FDBCA71F-B1ED-4DCE-9CC5-9AF3C36B3F77}"/>
              </a:ext>
            </a:extLst>
          </p:cNvPr>
          <p:cNvCxnSpPr>
            <a:cxnSpLocks/>
            <a:stCxn id="16" idx="1"/>
            <a:endCxn id="25" idx="1"/>
          </p:cNvCxnSpPr>
          <p:nvPr/>
        </p:nvCxnSpPr>
        <p:spPr>
          <a:xfrm rot="10800000" flipH="1">
            <a:off x="5718495" y="3628247"/>
            <a:ext cx="506143" cy="1355860"/>
          </a:xfrm>
          <a:prstGeom prst="bentConnector3">
            <a:avLst>
              <a:gd name="adj1" fmla="val -4516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0C5F2181-3F3D-4962-911F-D25805E6B155}"/>
              </a:ext>
            </a:extLst>
          </p:cNvPr>
          <p:cNvCxnSpPr>
            <a:cxnSpLocks/>
            <a:stCxn id="23" idx="3"/>
          </p:cNvCxnSpPr>
          <p:nvPr/>
        </p:nvCxnSpPr>
        <p:spPr>
          <a:xfrm flipH="1" flipV="1">
            <a:off x="8377805" y="3755640"/>
            <a:ext cx="822124" cy="1228467"/>
          </a:xfrm>
          <a:prstGeom prst="bentConnector4">
            <a:avLst>
              <a:gd name="adj1" fmla="val -27806"/>
              <a:gd name="adj2" fmla="val 10055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1A62954F-16C2-4939-B50C-2327A0C605A4}"/>
              </a:ext>
            </a:extLst>
          </p:cNvPr>
          <p:cNvCxnSpPr>
            <a:cxnSpLocks/>
            <a:stCxn id="25" idx="3"/>
            <a:endCxn id="7" idx="3"/>
          </p:cNvCxnSpPr>
          <p:nvPr/>
        </p:nvCxnSpPr>
        <p:spPr>
          <a:xfrm flipH="1" flipV="1">
            <a:off x="6828635" y="1688283"/>
            <a:ext cx="1867955" cy="1939964"/>
          </a:xfrm>
          <a:prstGeom prst="bentConnector3">
            <a:avLst>
              <a:gd name="adj1" fmla="val -122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F1E3805-87A5-4A0E-A796-3D7BDEB86EF2}"/>
              </a:ext>
            </a:extLst>
          </p:cNvPr>
          <p:cNvSpPr txBox="1"/>
          <p:nvPr/>
        </p:nvSpPr>
        <p:spPr>
          <a:xfrm>
            <a:off x="4450167" y="1852020"/>
            <a:ext cx="977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choice==2</a:t>
            </a:r>
            <a:endParaRPr lang="ko-KR" altLang="en-US" sz="12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61D5C0F-E8F6-4465-BE85-ED11FA0FED44}"/>
              </a:ext>
            </a:extLst>
          </p:cNvPr>
          <p:cNvSpPr txBox="1"/>
          <p:nvPr/>
        </p:nvSpPr>
        <p:spPr>
          <a:xfrm>
            <a:off x="6312441" y="1861790"/>
            <a:ext cx="977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choice==1</a:t>
            </a:r>
            <a:endParaRPr lang="ko-KR" altLang="en-US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59AEDEA-2068-4DCE-A5FA-E62F9EAA03F5}"/>
              </a:ext>
            </a:extLst>
          </p:cNvPr>
          <p:cNvSpPr txBox="1"/>
          <p:nvPr/>
        </p:nvSpPr>
        <p:spPr>
          <a:xfrm>
            <a:off x="2958937" y="1209079"/>
            <a:ext cx="977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choice==3</a:t>
            </a:r>
            <a:endParaRPr lang="ko-KR" altLang="en-US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369132E-BFB4-45AB-86C4-449451C36B1B}"/>
              </a:ext>
            </a:extLst>
          </p:cNvPr>
          <p:cNvSpPr txBox="1"/>
          <p:nvPr/>
        </p:nvSpPr>
        <p:spPr>
          <a:xfrm>
            <a:off x="6364821" y="3870470"/>
            <a:ext cx="977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false</a:t>
            </a:r>
            <a:endParaRPr lang="ko-KR" altLang="en-US" sz="12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9BC059-3A60-4CAA-B021-BAFC25EC8079}"/>
              </a:ext>
            </a:extLst>
          </p:cNvPr>
          <p:cNvSpPr txBox="1"/>
          <p:nvPr/>
        </p:nvSpPr>
        <p:spPr>
          <a:xfrm>
            <a:off x="8048265" y="3833696"/>
            <a:ext cx="977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false</a:t>
            </a:r>
            <a:endParaRPr lang="ko-KR" altLang="en-US" sz="12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9163ABC-DB36-4242-B607-F08D5E323706}"/>
              </a:ext>
            </a:extLst>
          </p:cNvPr>
          <p:cNvSpPr txBox="1"/>
          <p:nvPr/>
        </p:nvSpPr>
        <p:spPr>
          <a:xfrm>
            <a:off x="8917930" y="3060329"/>
            <a:ext cx="977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true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3342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45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김현유</dc:creator>
  <cp:lastModifiedBy>김현유</cp:lastModifiedBy>
  <cp:revision>5</cp:revision>
  <dcterms:created xsi:type="dcterms:W3CDTF">2018-12-20T11:41:57Z</dcterms:created>
  <dcterms:modified xsi:type="dcterms:W3CDTF">2018-12-20T12:19:46Z</dcterms:modified>
</cp:coreProperties>
</file>