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9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AAD347D-5ACD-4C99-B74B-A9C85AD731AF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9796027F-7875-4030-9381-8BD8C4F21935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9796027F-7875-4030-9381-8BD8C4F21935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9796027F-7875-4030-9381-8BD8C4F21935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147921"/>
            <a:ext cx="5546141" cy="445640"/>
          </a:xfrm>
        </p:spPr>
        <p:txBody>
          <a:bodyPr/>
          <a:lstStyle/>
          <a:p>
            <a:r>
              <a:rPr lang="en-US" altLang="ko-KR" sz="3000" dirty="0">
                <a:solidFill>
                  <a:schemeClr val="accent4">
                    <a:lumMod val="50000"/>
                  </a:schemeClr>
                </a:solidFill>
              </a:rPr>
              <a:t>7-1 </a:t>
            </a:r>
            <a:r>
              <a:rPr lang="ko-KR" altLang="en-US" sz="3000" dirty="0">
                <a:solidFill>
                  <a:schemeClr val="accent4">
                    <a:lumMod val="50000"/>
                  </a:schemeClr>
                </a:solidFill>
              </a:rPr>
              <a:t>페르소나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3627" y="692565"/>
            <a:ext cx="10599404" cy="5904788"/>
          </a:xfrm>
          <a:noFill/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sz="2500" dirty="0"/>
              <a:t>1. </a:t>
            </a:r>
            <a:r>
              <a:rPr lang="ko-KR" altLang="en-US" sz="2500" dirty="0"/>
              <a:t>프로필</a:t>
            </a:r>
          </a:p>
          <a:p>
            <a:pPr marL="0" indent="0">
              <a:buNone/>
            </a:pPr>
            <a:r>
              <a:rPr lang="ko-KR" altLang="en-US" sz="2500" dirty="0"/>
              <a:t>그는 </a:t>
            </a:r>
            <a:r>
              <a:rPr lang="en-US" altLang="ko-KR" sz="2500"/>
              <a:t>3</a:t>
            </a:r>
            <a:r>
              <a:rPr lang="en-US" altLang="ko-KR" sz="2500" dirty="0"/>
              <a:t>1</a:t>
            </a:r>
            <a:r>
              <a:rPr lang="ko-KR" altLang="en-US" sz="2500"/>
              <a:t>세</a:t>
            </a:r>
            <a:r>
              <a:rPr lang="en-US" altLang="ko-KR" sz="2500" dirty="0"/>
              <a:t>, </a:t>
            </a:r>
            <a:r>
              <a:rPr lang="ko-KR" altLang="en-US" sz="2500" dirty="0"/>
              <a:t>이름은 </a:t>
            </a:r>
            <a:r>
              <a:rPr lang="ko-KR" altLang="en-US" sz="2500" dirty="0" err="1"/>
              <a:t>안현재</a:t>
            </a:r>
            <a:r>
              <a:rPr lang="en-US" altLang="ko-KR" sz="2500" dirty="0"/>
              <a:t>. </a:t>
            </a:r>
            <a:r>
              <a:rPr lang="ko-KR" altLang="en-US" sz="2500" dirty="0"/>
              <a:t>부모님과 함께 살고 있다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r>
              <a:rPr lang="ko-KR" altLang="en-US" sz="2500" dirty="0"/>
              <a:t>그는 </a:t>
            </a:r>
            <a:r>
              <a:rPr lang="en-US" altLang="ko-KR" sz="2500" dirty="0"/>
              <a:t>1</a:t>
            </a:r>
            <a:r>
              <a:rPr lang="ko-KR" altLang="en-US" sz="2500" dirty="0"/>
              <a:t>년 전부터 육류를 제외한 음식만 먹는 </a:t>
            </a:r>
            <a:r>
              <a:rPr lang="ko-KR" altLang="en-US" sz="2500" dirty="0" err="1"/>
              <a:t>페스코</a:t>
            </a:r>
            <a:r>
              <a:rPr lang="ko-KR" altLang="en-US" sz="2500" dirty="0"/>
              <a:t> </a:t>
            </a:r>
            <a:r>
              <a:rPr lang="ko-KR" altLang="en-US" sz="2500" dirty="0" err="1"/>
              <a:t>베지테리언이다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2. </a:t>
            </a:r>
            <a:r>
              <a:rPr lang="ko-KR" altLang="en-US" sz="2500" dirty="0"/>
              <a:t>동기부여</a:t>
            </a:r>
          </a:p>
          <a:p>
            <a:pPr marL="0" indent="0">
              <a:buNone/>
            </a:pPr>
            <a:r>
              <a:rPr lang="ko-KR" altLang="en-US" sz="2500" dirty="0"/>
              <a:t>채식을 시작하면서 부모님과 식사를 따로 하는 일이 잦아졌다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r>
              <a:rPr lang="ko-KR" altLang="en-US" sz="2500" dirty="0"/>
              <a:t>채식이지만 맛있는 식사를 하고 싶다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3. </a:t>
            </a:r>
            <a:r>
              <a:rPr lang="ko-KR" altLang="en-US" sz="2500" dirty="0"/>
              <a:t>불만사항</a:t>
            </a:r>
          </a:p>
          <a:p>
            <a:pPr marL="0" indent="0">
              <a:buNone/>
            </a:pPr>
            <a:r>
              <a:rPr lang="ko-KR" altLang="en-US" sz="2500" dirty="0"/>
              <a:t>시중에 파는 음식들은 채식주의자가 먹기에 성분을 일일이 확인해야 하는 번거로움이 있다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r>
              <a:rPr lang="ko-KR" altLang="en-US" sz="2500" dirty="0"/>
              <a:t>채식주의자를 위한 음식만 파는 곳이 대중화되어 있지 않아 이용이 불편하고 한계가 있다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r>
              <a:rPr lang="ko-KR" altLang="en-US" sz="2500" dirty="0"/>
              <a:t>부모님이 요즘 세대에 유행하는 음식들에 관심이 많지만 </a:t>
            </a:r>
            <a:r>
              <a:rPr lang="ko-KR" altLang="en-US" sz="2500" dirty="0" err="1"/>
              <a:t>스마트폰</a:t>
            </a:r>
            <a:r>
              <a:rPr lang="ko-KR" altLang="en-US" sz="2500" dirty="0"/>
              <a:t> 사용을 힘들어한다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4. </a:t>
            </a:r>
            <a:r>
              <a:rPr lang="ko-KR" altLang="en-US" sz="2500" dirty="0"/>
              <a:t>목적</a:t>
            </a:r>
          </a:p>
          <a:p>
            <a:pPr marL="0" indent="0">
              <a:buNone/>
            </a:pPr>
            <a:r>
              <a:rPr lang="ko-KR" altLang="en-US" sz="2500" dirty="0" err="1"/>
              <a:t>스마트폰을</a:t>
            </a:r>
            <a:r>
              <a:rPr lang="ko-KR" altLang="en-US" sz="2500" dirty="0"/>
              <a:t> 이용하는 것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r>
              <a:rPr lang="ko-KR" altLang="en-US" sz="2500" dirty="0"/>
              <a:t>부모님께 가르쳐 드리기에 사용법이 간편하거나 대신 구매해 주기 번거롭지 않은 것</a:t>
            </a:r>
            <a:r>
              <a:rPr lang="en-US" altLang="ko-KR" sz="25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68675C-C2B5-4771-857D-7A565427C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160" y="370741"/>
            <a:ext cx="2649065" cy="326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5514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248</TotalTime>
  <Words>104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이온</vt:lpstr>
      <vt:lpstr>7-1 페르소나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Mykit  -혼밥족들을 위한 쇼핑앱-</dc:title>
  <dc:creator>EZEN</dc:creator>
  <cp:lastModifiedBy>user</cp:lastModifiedBy>
  <cp:revision>182</cp:revision>
  <dcterms:created xsi:type="dcterms:W3CDTF">2021-06-16T07:34:04Z</dcterms:created>
  <dcterms:modified xsi:type="dcterms:W3CDTF">2021-06-23T08:41:03Z</dcterms:modified>
</cp:coreProperties>
</file>