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28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21.png"/><Relationship Id="rId7" Type="http://schemas.openxmlformats.org/officeDocument/2006/relationships/image" Target="../media/image4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1.png"/><Relationship Id="rId5" Type="http://schemas.openxmlformats.org/officeDocument/2006/relationships/image" Target="../media/image76.png"/><Relationship Id="rId10" Type="http://schemas.openxmlformats.org/officeDocument/2006/relationships/image" Target="../media/image80.png"/><Relationship Id="rId4" Type="http://schemas.openxmlformats.org/officeDocument/2006/relationships/image" Target="../media/image22.png"/><Relationship Id="rId9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21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88.png"/><Relationship Id="rId5" Type="http://schemas.openxmlformats.org/officeDocument/2006/relationships/image" Target="../media/image83.png"/><Relationship Id="rId10" Type="http://schemas.openxmlformats.org/officeDocument/2006/relationships/image" Target="../media/image87.png"/><Relationship Id="rId4" Type="http://schemas.openxmlformats.org/officeDocument/2006/relationships/image" Target="../media/image22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21.png"/><Relationship Id="rId7" Type="http://schemas.openxmlformats.org/officeDocument/2006/relationships/image" Target="../media/image94.png"/><Relationship Id="rId12" Type="http://schemas.openxmlformats.org/officeDocument/2006/relationships/image" Target="../media/image98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11" Type="http://schemas.openxmlformats.org/officeDocument/2006/relationships/image" Target="../media/image91.png"/><Relationship Id="rId5" Type="http://schemas.openxmlformats.org/officeDocument/2006/relationships/image" Target="../media/image41.png"/><Relationship Id="rId10" Type="http://schemas.openxmlformats.org/officeDocument/2006/relationships/image" Target="../media/image97.png"/><Relationship Id="rId4" Type="http://schemas.openxmlformats.org/officeDocument/2006/relationships/image" Target="../media/image22.png"/><Relationship Id="rId9" Type="http://schemas.openxmlformats.org/officeDocument/2006/relationships/image" Target="../media/image9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95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41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1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5" Type="http://schemas.openxmlformats.org/officeDocument/2006/relationships/image" Target="../media/image101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1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13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2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2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1.png"/><Relationship Id="rId7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22.png"/><Relationship Id="rId9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1.png"/><Relationship Id="rId7" Type="http://schemas.openxmlformats.org/officeDocument/2006/relationships/image" Target="../media/image4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22.png"/><Relationship Id="rId9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21.png"/><Relationship Id="rId7" Type="http://schemas.openxmlformats.org/officeDocument/2006/relationships/image" Target="../media/image41.png"/><Relationship Id="rId12" Type="http://schemas.openxmlformats.org/officeDocument/2006/relationships/image" Target="../media/image60.png"/><Relationship Id="rId2" Type="http://schemas.openxmlformats.org/officeDocument/2006/relationships/image" Target="../media/image54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59.png"/><Relationship Id="rId5" Type="http://schemas.openxmlformats.org/officeDocument/2006/relationships/image" Target="../media/image50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2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21.png"/><Relationship Id="rId7" Type="http://schemas.openxmlformats.org/officeDocument/2006/relationships/image" Target="../media/image41.png"/><Relationship Id="rId12" Type="http://schemas.openxmlformats.org/officeDocument/2006/relationships/image" Target="../media/image7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1.png"/><Relationship Id="rId5" Type="http://schemas.openxmlformats.org/officeDocument/2006/relationships/image" Target="../media/image66.png"/><Relationship Id="rId10" Type="http://schemas.openxmlformats.org/officeDocument/2006/relationships/image" Target="../media/image70.png"/><Relationship Id="rId4" Type="http://schemas.openxmlformats.org/officeDocument/2006/relationships/image" Target="../media/image22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36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13955" y="2213047"/>
            <a:ext cx="10424443" cy="5945500"/>
            <a:chOff x="10113955" y="2213047"/>
            <a:chExt cx="10424443" cy="59455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0113955" y="2213047"/>
              <a:ext cx="10424443" cy="59455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2707" y="1559173"/>
            <a:ext cx="8774782" cy="32727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40486" y="8030664"/>
            <a:ext cx="3474709" cy="175673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8067" y="824936"/>
            <a:ext cx="1419960" cy="4932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5257" y="771262"/>
            <a:ext cx="10672665" cy="37135"/>
            <a:chOff x="1005257" y="771262"/>
            <a:chExt cx="10672665" cy="371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257" y="771262"/>
              <a:ext cx="10672665" cy="371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5257" y="1286714"/>
            <a:ext cx="10672665" cy="37135"/>
            <a:chOff x="1005257" y="1286714"/>
            <a:chExt cx="10672665" cy="371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257" y="1286714"/>
              <a:ext cx="10672665" cy="371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36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2858" y="873031"/>
            <a:ext cx="5680224" cy="7017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5551" y="1047170"/>
            <a:ext cx="1024550" cy="3555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54518" y="1463504"/>
            <a:ext cx="16887473" cy="8585202"/>
            <a:chOff x="454518" y="1463504"/>
            <a:chExt cx="16887473" cy="85852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518" y="1463504"/>
              <a:ext cx="16887473" cy="858520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1972" y="5910096"/>
            <a:ext cx="7086291" cy="352213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938504" y="185343"/>
            <a:ext cx="4336081" cy="6636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57362" y="1791507"/>
            <a:ext cx="7324991" cy="2690813"/>
            <a:chOff x="9457362" y="1791507"/>
            <a:chExt cx="7324991" cy="26908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57362" y="1791507"/>
              <a:ext cx="7324991" cy="269081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57799" y="4776240"/>
            <a:ext cx="6524117" cy="4877975"/>
            <a:chOff x="9857799" y="4776240"/>
            <a:chExt cx="6524117" cy="487797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57799" y="4776240"/>
              <a:ext cx="6524117" cy="487797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31974" y="1920958"/>
            <a:ext cx="2691758" cy="54352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86770" y="2454111"/>
            <a:ext cx="7367338" cy="2754680"/>
            <a:chOff x="1086770" y="2454111"/>
            <a:chExt cx="7367338" cy="275468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6770" y="2454111"/>
              <a:ext cx="7367338" cy="27546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36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11" y="873031"/>
            <a:ext cx="6490824" cy="7199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5551" y="1047170"/>
            <a:ext cx="1024550" cy="3555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751167" y="1698583"/>
            <a:ext cx="8158174" cy="8281929"/>
            <a:chOff x="9751167" y="1698583"/>
            <a:chExt cx="8158174" cy="82819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51167" y="1698583"/>
              <a:ext cx="8158174" cy="82819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938504" y="185343"/>
            <a:ext cx="4336081" cy="6636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044505" y="2422866"/>
            <a:ext cx="7122688" cy="5439982"/>
            <a:chOff x="10044505" y="2422866"/>
            <a:chExt cx="7122688" cy="543998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44505" y="2422866"/>
              <a:ext cx="7122688" cy="543998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61239" y="8352001"/>
            <a:ext cx="8013453" cy="153638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22537" y="1698583"/>
            <a:ext cx="9233224" cy="8268785"/>
            <a:chOff x="322537" y="1698583"/>
            <a:chExt cx="9233224" cy="826878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2537" y="1698583"/>
              <a:ext cx="9233224" cy="826878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4736" y="8086559"/>
            <a:ext cx="7632739" cy="149667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7118" y="7183259"/>
            <a:ext cx="289520" cy="40855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11512" y="2494458"/>
            <a:ext cx="7590841" cy="5296799"/>
            <a:chOff x="711512" y="2494458"/>
            <a:chExt cx="7590841" cy="529679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1512" y="2494458"/>
              <a:ext cx="7590841" cy="529679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67703" y="2008752"/>
            <a:ext cx="2567586" cy="54352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000668" y="1801868"/>
            <a:ext cx="1031101" cy="5037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36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11" y="873031"/>
            <a:ext cx="5098738" cy="7199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5551" y="1047170"/>
            <a:ext cx="1024550" cy="3555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938504" y="185343"/>
            <a:ext cx="4336081" cy="6636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2537" y="1698583"/>
            <a:ext cx="17448026" cy="8268785"/>
            <a:chOff x="322537" y="1698583"/>
            <a:chExt cx="17448026" cy="82687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537" y="1698583"/>
              <a:ext cx="17448026" cy="826878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3980" y="7910736"/>
            <a:ext cx="7074701" cy="149667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9914" y="2008753"/>
            <a:ext cx="2242968" cy="58212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3723" y="2639676"/>
            <a:ext cx="6171429" cy="4962406"/>
            <a:chOff x="943723" y="2639676"/>
            <a:chExt cx="6171429" cy="496240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3723" y="2639676"/>
              <a:ext cx="6171429" cy="49624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2272490"/>
            <a:ext cx="6457480" cy="4921268"/>
            <a:chOff x="9142857" y="2272490"/>
            <a:chExt cx="6457480" cy="492126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42857" y="2272490"/>
              <a:ext cx="6457480" cy="492126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88060" y="1788826"/>
            <a:ext cx="1031101" cy="50379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219780" y="7591093"/>
            <a:ext cx="5036507" cy="1635267"/>
            <a:chOff x="9219780" y="7591093"/>
            <a:chExt cx="5036507" cy="163526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19780" y="7591093"/>
              <a:ext cx="5036507" cy="1635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36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11" y="873031"/>
            <a:ext cx="6979196" cy="7474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5551" y="1047170"/>
            <a:ext cx="1024550" cy="3555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938504" y="185343"/>
            <a:ext cx="4336081" cy="6636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2537" y="1698583"/>
            <a:ext cx="17448026" cy="8268785"/>
            <a:chOff x="322537" y="1698583"/>
            <a:chExt cx="17448026" cy="82687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537" y="1698583"/>
              <a:ext cx="17448026" cy="826878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9914" y="2008753"/>
            <a:ext cx="2242968" cy="5821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36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2858" y="873031"/>
            <a:ext cx="5540948" cy="7090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5551" y="1047170"/>
            <a:ext cx="1024550" cy="3555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038" y="2008248"/>
            <a:ext cx="6628819" cy="7728301"/>
            <a:chOff x="914038" y="2008248"/>
            <a:chExt cx="6628819" cy="772830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038" y="2008248"/>
              <a:ext cx="6628819" cy="772830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7554" y="2406106"/>
            <a:ext cx="1173700" cy="7381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36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2858" y="873031"/>
            <a:ext cx="6760072" cy="7090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5551" y="1047170"/>
            <a:ext cx="1024550" cy="3555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038" y="2008248"/>
            <a:ext cx="6628819" cy="7728301"/>
            <a:chOff x="914038" y="2008248"/>
            <a:chExt cx="6628819" cy="772830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038" y="2008248"/>
              <a:ext cx="6628819" cy="772830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7687" y="2421563"/>
            <a:ext cx="855739" cy="49410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36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2858" y="873031"/>
            <a:ext cx="6175976" cy="70905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5551" y="1047170"/>
            <a:ext cx="1024550" cy="3555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038" y="2008248"/>
            <a:ext cx="6628819" cy="7728301"/>
            <a:chOff x="914038" y="2008248"/>
            <a:chExt cx="6628819" cy="772830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038" y="2008248"/>
              <a:ext cx="6628819" cy="772830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7687" y="2421563"/>
            <a:ext cx="4423624" cy="207839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36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2858" y="873031"/>
            <a:ext cx="4968595" cy="70905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5551" y="1047170"/>
            <a:ext cx="1024550" cy="3555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038" y="2008248"/>
            <a:ext cx="8064317" cy="7975611"/>
            <a:chOff x="914038" y="2008248"/>
            <a:chExt cx="8064317" cy="797561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038" y="2008248"/>
              <a:ext cx="8064317" cy="797561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2772" y="2558220"/>
            <a:ext cx="7702541" cy="727919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1706" y="2149658"/>
            <a:ext cx="5304892" cy="40379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36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2858" y="873031"/>
            <a:ext cx="4968595" cy="70905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5551" y="1047170"/>
            <a:ext cx="1024550" cy="3555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038" y="2008248"/>
            <a:ext cx="8064317" cy="4486367"/>
            <a:chOff x="914038" y="2008248"/>
            <a:chExt cx="8064317" cy="44863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038" y="2008248"/>
              <a:ext cx="8064317" cy="448636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1681" y="2647721"/>
            <a:ext cx="7172350" cy="365428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1704" y="2149655"/>
            <a:ext cx="2286330" cy="4037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7118" y="3185651"/>
            <a:ext cx="2587547" cy="17873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96612" y="2738031"/>
            <a:ext cx="16254396" cy="31096"/>
            <a:chOff x="996612" y="2738031"/>
            <a:chExt cx="16254396" cy="310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612" y="2738031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6612" y="5124914"/>
            <a:ext cx="16254396" cy="31096"/>
            <a:chOff x="996612" y="5124914"/>
            <a:chExt cx="16254396" cy="310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612" y="5124914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8545" y="8297126"/>
            <a:ext cx="16254396" cy="31096"/>
            <a:chOff x="1168545" y="8297126"/>
            <a:chExt cx="16254396" cy="310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545" y="8297126"/>
              <a:ext cx="16254396" cy="310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4260" y="5457236"/>
            <a:ext cx="1137694" cy="11562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6639" y="6740801"/>
            <a:ext cx="1794662" cy="7060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49450" y="5457241"/>
            <a:ext cx="1309875" cy="115628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81830" y="6740801"/>
            <a:ext cx="860795" cy="70602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47546" y="5447717"/>
            <a:ext cx="1287446" cy="115628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79925" y="6731278"/>
            <a:ext cx="1118671" cy="60934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885717" y="5457241"/>
            <a:ext cx="1276351" cy="115628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18097" y="6740801"/>
            <a:ext cx="1114252" cy="70602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542669" y="5457241"/>
            <a:ext cx="1263570" cy="115628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575049" y="6740801"/>
            <a:ext cx="814023" cy="70602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542479" y="5457241"/>
            <a:ext cx="1271532" cy="115628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574858" y="6740801"/>
            <a:ext cx="1072080" cy="6734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36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2858" y="873031"/>
            <a:ext cx="4475281" cy="7090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5551" y="1047170"/>
            <a:ext cx="1024550" cy="3555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2950" y="2211866"/>
            <a:ext cx="12733813" cy="237629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7632" y="4953186"/>
            <a:ext cx="7933661" cy="148342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7632" y="6822285"/>
            <a:ext cx="6141033" cy="28843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36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2858" y="873031"/>
            <a:ext cx="4089795" cy="7090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5551" y="1047170"/>
            <a:ext cx="1024550" cy="3555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643347" y="1773177"/>
            <a:ext cx="10698645" cy="8156322"/>
            <a:chOff x="6643347" y="1773177"/>
            <a:chExt cx="10698645" cy="81563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3347" y="1773177"/>
              <a:ext cx="10698645" cy="81563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43723" y="2141828"/>
            <a:ext cx="5202381" cy="7728301"/>
            <a:chOff x="943723" y="2141828"/>
            <a:chExt cx="5202381" cy="772830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3723" y="2141828"/>
              <a:ext cx="5202381" cy="772830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92078" y="1798862"/>
            <a:ext cx="4505671" cy="685933"/>
            <a:chOff x="1292078" y="1798862"/>
            <a:chExt cx="4505671" cy="6859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2078" y="1798862"/>
              <a:ext cx="4505671" cy="68593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67011" y="2777782"/>
            <a:ext cx="4433301" cy="650285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49894" y="1894849"/>
            <a:ext cx="2773415" cy="4886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36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39058" y="873031"/>
            <a:ext cx="7611452" cy="7090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5551" y="1047170"/>
            <a:ext cx="1024550" cy="3555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4617" y="4347277"/>
            <a:ext cx="7125368" cy="5355434"/>
            <a:chOff x="724617" y="4347277"/>
            <a:chExt cx="7125368" cy="535543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24617" y="4347277"/>
              <a:ext cx="7125368" cy="5355434"/>
              <a:chOff x="724617" y="4347277"/>
              <a:chExt cx="7125368" cy="535543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24617" y="4347277"/>
                <a:ext cx="7125368" cy="5355434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177" y="8984628"/>
              <a:ext cx="4466939" cy="544329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048985" y="5225393"/>
              <a:ext cx="6421499" cy="3616248"/>
              <a:chOff x="1048985" y="5225393"/>
              <a:chExt cx="6421499" cy="361624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48985" y="5225393"/>
                <a:ext cx="6421499" cy="3616248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5177" y="4458142"/>
              <a:ext cx="3989291" cy="5443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406080" y="1639597"/>
            <a:ext cx="9187153" cy="8660864"/>
            <a:chOff x="8406080" y="1639597"/>
            <a:chExt cx="9187153" cy="866086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06080" y="1639597"/>
              <a:ext cx="9187153" cy="866086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27713" y="1750462"/>
            <a:ext cx="5685834" cy="54432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564607" y="2180870"/>
            <a:ext cx="7199998" cy="4289934"/>
            <a:chOff x="8564607" y="2180870"/>
            <a:chExt cx="7199998" cy="428993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64607" y="2180870"/>
              <a:ext cx="7199998" cy="428993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636149" y="6523911"/>
            <a:ext cx="7447252" cy="407990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1925487" y="200089"/>
            <a:ext cx="4336081" cy="66360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39363" y="1920746"/>
            <a:ext cx="7309661" cy="1937626"/>
            <a:chOff x="739363" y="1920746"/>
            <a:chExt cx="7309661" cy="193762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9363" y="1920746"/>
              <a:ext cx="7309661" cy="19376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36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0221" y="858284"/>
            <a:ext cx="8850852" cy="7090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5551" y="1047170"/>
            <a:ext cx="1024550" cy="3555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0876" y="1883714"/>
            <a:ext cx="17179779" cy="8256520"/>
            <a:chOff x="530876" y="1883714"/>
            <a:chExt cx="17179779" cy="82565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876" y="1883714"/>
              <a:ext cx="17179779" cy="825652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1435" y="1839906"/>
            <a:ext cx="3989291" cy="57381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925487" y="200089"/>
            <a:ext cx="4336081" cy="6636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55244" y="2415452"/>
            <a:ext cx="7044322" cy="7425133"/>
            <a:chOff x="855244" y="2415452"/>
            <a:chExt cx="7044322" cy="742513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5244" y="2415452"/>
              <a:ext cx="7044322" cy="742513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06102" y="5099049"/>
            <a:ext cx="9439977" cy="352359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533427" y="2437430"/>
            <a:ext cx="7726636" cy="1489577"/>
            <a:chOff x="8533427" y="2437430"/>
            <a:chExt cx="7726636" cy="148957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33427" y="2437430"/>
              <a:ext cx="7726636" cy="14895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36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1496" y="887777"/>
            <a:ext cx="10687491" cy="7112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5551" y="1047170"/>
            <a:ext cx="1024550" cy="3555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0876" y="1729041"/>
            <a:ext cx="16811116" cy="8040544"/>
            <a:chOff x="530876" y="1729041"/>
            <a:chExt cx="16811116" cy="804054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876" y="1729041"/>
              <a:ext cx="16811116" cy="804054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4661" y="2046354"/>
            <a:ext cx="4342025" cy="54432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925487" y="200089"/>
            <a:ext cx="4336081" cy="6636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3723" y="2577664"/>
            <a:ext cx="6990425" cy="6913887"/>
            <a:chOff x="943723" y="2577664"/>
            <a:chExt cx="6990425" cy="691388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3723" y="2577664"/>
              <a:ext cx="6990425" cy="691388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37306" y="2533858"/>
            <a:ext cx="8808186" cy="6452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36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39058" y="873031"/>
            <a:ext cx="6141405" cy="7090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5551" y="1047170"/>
            <a:ext cx="1024550" cy="3555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0876" y="1729041"/>
            <a:ext cx="16811116" cy="8040544"/>
            <a:chOff x="530876" y="1729041"/>
            <a:chExt cx="16811116" cy="804054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876" y="1729041"/>
              <a:ext cx="16811116" cy="804054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4658" y="2046353"/>
            <a:ext cx="3812101" cy="54432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925487" y="200089"/>
            <a:ext cx="4336081" cy="6636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3723" y="2780210"/>
            <a:ext cx="3287003" cy="1949744"/>
            <a:chOff x="943723" y="2780210"/>
            <a:chExt cx="3287003" cy="194974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3723" y="2780210"/>
              <a:ext cx="3287003" cy="19497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81453" y="2090162"/>
            <a:ext cx="11756736" cy="2357340"/>
            <a:chOff x="4681453" y="2090162"/>
            <a:chExt cx="11756736" cy="235734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81453" y="2090162"/>
              <a:ext cx="11756736" cy="235734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99914" y="4892166"/>
            <a:ext cx="5145053" cy="5443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52381" y="5513368"/>
            <a:ext cx="7718589" cy="837542"/>
            <a:chOff x="952381" y="5513368"/>
            <a:chExt cx="7718589" cy="83754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2381" y="5513368"/>
              <a:ext cx="7718589" cy="8375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94343" y="6678345"/>
            <a:ext cx="7717641" cy="849765"/>
            <a:chOff x="894343" y="6678345"/>
            <a:chExt cx="7717641" cy="84976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4343" y="6678345"/>
              <a:ext cx="7717641" cy="84976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52381" y="7808295"/>
            <a:ext cx="7718589" cy="766820"/>
            <a:chOff x="952381" y="7808295"/>
            <a:chExt cx="7718589" cy="76682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2381" y="7808295"/>
              <a:ext cx="7718589" cy="76682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113364" y="2297045"/>
            <a:ext cx="7935524" cy="4456680"/>
            <a:chOff x="9113364" y="2297045"/>
            <a:chExt cx="7935524" cy="445668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13364" y="2297045"/>
              <a:ext cx="7935524" cy="4456680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84306" y="7059420"/>
            <a:ext cx="1391625" cy="51314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142857" y="7528111"/>
            <a:ext cx="7906031" cy="1498925"/>
            <a:chOff x="9142857" y="7528111"/>
            <a:chExt cx="7906031" cy="149892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42857" y="7528111"/>
              <a:ext cx="7906031" cy="14989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36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92668" y="992068"/>
            <a:ext cx="5732052" cy="7017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5551" y="1047170"/>
            <a:ext cx="1024550" cy="3555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57019" y="1801796"/>
            <a:ext cx="17672572" cy="8329079"/>
            <a:chOff x="457019" y="1801796"/>
            <a:chExt cx="17672572" cy="832907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019" y="1801796"/>
              <a:ext cx="17672572" cy="832907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7778" y="2102715"/>
            <a:ext cx="1514301" cy="58212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938504" y="185343"/>
            <a:ext cx="4336081" cy="6636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01587" y="2746304"/>
            <a:ext cx="6497498" cy="3346762"/>
            <a:chOff x="1201587" y="2746304"/>
            <a:chExt cx="6497498" cy="334676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1587" y="2746304"/>
              <a:ext cx="6497498" cy="334676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34213" y="2102715"/>
            <a:ext cx="2121920" cy="54352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978022" y="2746304"/>
            <a:ext cx="6922273" cy="3659806"/>
            <a:chOff x="8978022" y="2746304"/>
            <a:chExt cx="6922273" cy="365980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78022" y="2746304"/>
              <a:ext cx="6922273" cy="365980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7009" y="6708137"/>
            <a:ext cx="2629729" cy="54352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43723" y="7442345"/>
            <a:ext cx="7654751" cy="1814893"/>
            <a:chOff x="943723" y="7442345"/>
            <a:chExt cx="7654751" cy="181489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3723" y="7442345"/>
              <a:ext cx="7654751" cy="181489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934213" y="6708137"/>
            <a:ext cx="2700129" cy="58212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978022" y="7442345"/>
            <a:ext cx="7654751" cy="1688900"/>
            <a:chOff x="8978022" y="7442345"/>
            <a:chExt cx="7654751" cy="168890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78022" y="7442345"/>
              <a:ext cx="7654751" cy="1688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구 본식</cp:lastModifiedBy>
  <cp:revision>2</cp:revision>
  <dcterms:created xsi:type="dcterms:W3CDTF">2022-11-28T06:08:12Z</dcterms:created>
  <dcterms:modified xsi:type="dcterms:W3CDTF">2022-11-27T21:08:38Z</dcterms:modified>
</cp:coreProperties>
</file>