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063B4-9CE3-4B02-ACA8-6982B98B2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48324-EA61-4F77-A46F-5BF67344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AE091-9892-415B-840D-5662A899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7D82F-C4EA-4984-80BC-C4EB2D9C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AB51F-13CF-4030-952A-ABB3C877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4C07-8F70-4F3A-9853-084224AA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F765A-957D-4655-9442-9FC1BEBD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8A18F-8854-410C-8C9F-56454B21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AC7E7-A05A-4AA5-A291-54E90350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D2A97-4DC7-4596-AE2D-68B6AF1C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0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2372C-5FDD-4F47-9134-5042FCEB7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34E41-02A3-44E8-ADE9-18754B4F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82A20-6E68-4B1C-8F99-EDFDADA3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790CE-9E18-446B-876E-A0A8DCD1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8648E-4D0A-4F82-B451-7C6F9D51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8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FEFA3-F01F-4CF2-B4D5-C24DA239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A1473-BD40-4970-901F-843C1F45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4084-ECFD-4C8E-9987-BB695767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F4F23-D65B-4355-B09D-41503035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BF3EB-1C18-40AD-8142-D21EEDB8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3245F-B4B2-4057-9E21-46572414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FB13C-C93F-4B9C-84E8-552FEAB2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FDFF7-EC91-46BD-893D-797855AD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AB6EC-F6FD-4F6F-A584-B77490BB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E0F99-5BDE-44A0-8DB8-87AA45C1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3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F4665-3656-44C3-81E3-B7946962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F4E23-F724-49E5-AD73-76C4CFFAF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87BF5-B3B8-4176-BCAA-9D7BCC76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BF686-4CBA-4A2E-B2BB-E642B9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0329E-0553-41B0-A896-E4213133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327AC-97E4-4BA7-BF62-E4706F48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127D8-32F9-4E55-9A59-731AAD42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3EED5-5F18-4B81-B16F-22440A20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005840-7859-4559-B517-7E9CF6A3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CD1A46-6874-4017-9818-822A51744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4D412E-1032-421B-A427-34C8C7DFD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28608-7436-4017-B4F6-FA5BE900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EA5F3-C693-44F9-AC4A-46010B5E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E5925E-65AA-41EF-BAA8-2000CA7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AB7A5-2E0D-41FA-A85B-54C619FF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FF418-3E5B-41AA-BD73-16349990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1D7F6-8125-467B-B79D-73F6817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F5459F-A43B-4237-A7DA-E361893B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6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F2530F-57A3-493E-93D7-1F86EBAF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6E4346-D8F4-4FF3-83E4-BDA30570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26E94-9A22-4C4C-84B1-58818699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E22C2-6386-4D58-A3AA-A540729D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73897-70A6-41A9-975F-F9F76AED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7896E-291B-4475-9601-E6AFD73E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C9918-62A6-4A17-B5F8-E156909D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EF05C-5FD5-49FB-81E4-F052DE56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83BD6-85CA-4D2E-B08A-1D36AF16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512CE-D4C4-463D-B072-13742002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74356-E749-472C-B38C-5D7D86EE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3D8C5-EEFD-41B5-AC52-86DFF084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2F255-46E5-4F7D-884B-EE7ED4D5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1B2CE-826D-4317-9475-66DBB51C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3E36E-1F63-404C-B956-200B37A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3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044B32-BBE5-4AA6-BD2C-40B7B88D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9DCDC-1FA7-4BCD-970B-26C222EDF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C137E-20BF-465D-B7EE-4C52A5E5C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C25C-8383-4CFF-A652-1D995279D385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68D2-7676-4D84-86BF-BAB51B71A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7EC2E-4BCC-4385-8376-1022D1A77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72FE-7296-4BEE-BBFE-96811FCD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7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48AF0-8908-47F5-89FF-07FBDEE1AE3A}"/>
              </a:ext>
            </a:extLst>
          </p:cNvPr>
          <p:cNvSpPr txBox="1"/>
          <p:nvPr/>
        </p:nvSpPr>
        <p:spPr>
          <a:xfrm>
            <a:off x="481262" y="481263"/>
            <a:ext cx="109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1BD979-3282-49B4-9840-A582DE6DBDDE}"/>
              </a:ext>
            </a:extLst>
          </p:cNvPr>
          <p:cNvGrpSpPr/>
          <p:nvPr/>
        </p:nvGrpSpPr>
        <p:grpSpPr>
          <a:xfrm>
            <a:off x="481262" y="883043"/>
            <a:ext cx="1098442" cy="369332"/>
            <a:chOff x="481262" y="1143000"/>
            <a:chExt cx="1098442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343F24F-FDD4-4E82-A1FA-62EB629AF0C0}"/>
                </a:ext>
              </a:extLst>
            </p:cNvPr>
            <p:cNvGrpSpPr/>
            <p:nvPr/>
          </p:nvGrpSpPr>
          <p:grpSpPr>
            <a:xfrm>
              <a:off x="481262" y="1143000"/>
              <a:ext cx="1098442" cy="369332"/>
              <a:chOff x="481262" y="1143000"/>
              <a:chExt cx="1098442" cy="36933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3FB0835-D466-4360-86A2-FADA062EF4CF}"/>
                  </a:ext>
                </a:extLst>
              </p:cNvPr>
              <p:cNvSpPr/>
              <p:nvPr/>
            </p:nvSpPr>
            <p:spPr>
              <a:xfrm>
                <a:off x="481262" y="1143000"/>
                <a:ext cx="10984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7283156-0ED6-4F59-B323-F6FBF70CDE57}"/>
                  </a:ext>
                </a:extLst>
              </p:cNvPr>
              <p:cNvCxnSpPr>
                <a:stCxn id="5" idx="0"/>
                <a:endCxn id="5" idx="2"/>
              </p:cNvCxnSpPr>
              <p:nvPr/>
            </p:nvCxnSpPr>
            <p:spPr>
              <a:xfrm>
                <a:off x="1030483" y="1143000"/>
                <a:ext cx="0" cy="369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17E2C-6FCB-4837-BCEC-1FB391392581}"/>
                </a:ext>
              </a:extLst>
            </p:cNvPr>
            <p:cNvSpPr txBox="1"/>
            <p:nvPr/>
          </p:nvSpPr>
          <p:spPr>
            <a:xfrm>
              <a:off x="600221" y="11430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32CF3-DF09-4BC7-87C1-FFF4DC63379D}"/>
                </a:ext>
              </a:extLst>
            </p:cNvPr>
            <p:cNvSpPr txBox="1"/>
            <p:nvPr/>
          </p:nvSpPr>
          <p:spPr>
            <a:xfrm>
              <a:off x="1149442" y="11430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32A2F8-9CC9-408F-8FEE-E388317B4C85}"/>
              </a:ext>
            </a:extLst>
          </p:cNvPr>
          <p:cNvGrpSpPr/>
          <p:nvPr/>
        </p:nvGrpSpPr>
        <p:grpSpPr>
          <a:xfrm>
            <a:off x="1579704" y="501543"/>
            <a:ext cx="823495" cy="750832"/>
            <a:chOff x="1819729" y="465039"/>
            <a:chExt cx="823495" cy="78733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1308721-4854-455C-AFB2-A986D6869F26}"/>
                </a:ext>
              </a:extLst>
            </p:cNvPr>
            <p:cNvGrpSpPr/>
            <p:nvPr/>
          </p:nvGrpSpPr>
          <p:grpSpPr>
            <a:xfrm>
              <a:off x="2033337" y="850595"/>
              <a:ext cx="396281" cy="401780"/>
              <a:chOff x="2033337" y="850595"/>
              <a:chExt cx="396281" cy="40178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5834C40-51C8-4FA0-A7EB-4AEDCC8B7871}"/>
                  </a:ext>
                </a:extLst>
              </p:cNvPr>
              <p:cNvSpPr/>
              <p:nvPr/>
            </p:nvSpPr>
            <p:spPr>
              <a:xfrm>
                <a:off x="2033337" y="850595"/>
                <a:ext cx="396281" cy="401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96F4F4-F819-49F4-BC7A-593493E39AC8}"/>
                  </a:ext>
                </a:extLst>
              </p:cNvPr>
              <p:cNvSpPr txBox="1"/>
              <p:nvPr/>
            </p:nvSpPr>
            <p:spPr>
              <a:xfrm>
                <a:off x="2075825" y="86681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BC3A58-9252-47D8-9377-4BB9AD347504}"/>
                </a:ext>
              </a:extLst>
            </p:cNvPr>
            <p:cNvSpPr txBox="1"/>
            <p:nvPr/>
          </p:nvSpPr>
          <p:spPr>
            <a:xfrm>
              <a:off x="1819729" y="465039"/>
              <a:ext cx="823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Target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20AA39-AE4F-4341-A191-3071F21ED355}"/>
              </a:ext>
            </a:extLst>
          </p:cNvPr>
          <p:cNvGrpSpPr/>
          <p:nvPr/>
        </p:nvGrpSpPr>
        <p:grpSpPr>
          <a:xfrm>
            <a:off x="5248976" y="880598"/>
            <a:ext cx="761747" cy="743554"/>
            <a:chOff x="3949565" y="698377"/>
            <a:chExt cx="761747" cy="74355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C333305-8BEE-479C-B1C9-6133AB30DEE3}"/>
                </a:ext>
              </a:extLst>
            </p:cNvPr>
            <p:cNvGrpSpPr/>
            <p:nvPr/>
          </p:nvGrpSpPr>
          <p:grpSpPr>
            <a:xfrm>
              <a:off x="4138863" y="1052237"/>
              <a:ext cx="383152" cy="389694"/>
              <a:chOff x="4138863" y="1052237"/>
              <a:chExt cx="383152" cy="389694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FCEEABB-99C1-40FF-BA4D-7BF8A4EB4BFC}"/>
                  </a:ext>
                </a:extLst>
              </p:cNvPr>
              <p:cNvSpPr/>
              <p:nvPr/>
            </p:nvSpPr>
            <p:spPr>
              <a:xfrm>
                <a:off x="4138863" y="1058779"/>
                <a:ext cx="383152" cy="3831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6639FC-37A4-4FBE-87B2-402B3D7D6A08}"/>
                  </a:ext>
                </a:extLst>
              </p:cNvPr>
              <p:cNvSpPr txBox="1"/>
              <p:nvPr/>
            </p:nvSpPr>
            <p:spPr>
              <a:xfrm>
                <a:off x="4174787" y="105223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9A1B4D-07F9-49FA-A6FD-582E5BF42273}"/>
                </a:ext>
              </a:extLst>
            </p:cNvPr>
            <p:cNvSpPr txBox="1"/>
            <p:nvPr/>
          </p:nvSpPr>
          <p:spPr>
            <a:xfrm>
              <a:off x="3949565" y="69837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Node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759E4E-9776-4A9F-B386-BBA44CE31DC8}"/>
              </a:ext>
            </a:extLst>
          </p:cNvPr>
          <p:cNvSpPr txBox="1"/>
          <p:nvPr/>
        </p:nvSpPr>
        <p:spPr>
          <a:xfrm>
            <a:off x="4474539" y="20026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9C8F8-70DC-4481-92BD-7E44733A79E7}"/>
              </a:ext>
            </a:extLst>
          </p:cNvPr>
          <p:cNvSpPr txBox="1"/>
          <p:nvPr/>
        </p:nvSpPr>
        <p:spPr>
          <a:xfrm>
            <a:off x="6370062" y="200262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45748F-AB66-44AD-A120-4F43530B9D1C}"/>
              </a:ext>
            </a:extLst>
          </p:cNvPr>
          <p:cNvSpPr txBox="1"/>
          <p:nvPr/>
        </p:nvSpPr>
        <p:spPr>
          <a:xfrm>
            <a:off x="3631038" y="279268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 +1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6B329D-A89A-4D79-9207-C77D08878D1D}"/>
              </a:ext>
            </a:extLst>
          </p:cNvPr>
          <p:cNvSpPr txBox="1"/>
          <p:nvPr/>
        </p:nvSpPr>
        <p:spPr>
          <a:xfrm>
            <a:off x="4849584" y="279268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+1 -1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47833-B395-410F-A932-8CAA095477C5}"/>
              </a:ext>
            </a:extLst>
          </p:cNvPr>
          <p:cNvSpPr txBox="1"/>
          <p:nvPr/>
        </p:nvSpPr>
        <p:spPr>
          <a:xfrm>
            <a:off x="5635767" y="279268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 +1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BD23C7-B6C8-4DB0-9A96-9817C251A2AD}"/>
              </a:ext>
            </a:extLst>
          </p:cNvPr>
          <p:cNvSpPr txBox="1"/>
          <p:nvPr/>
        </p:nvSpPr>
        <p:spPr>
          <a:xfrm>
            <a:off x="6977835" y="2792681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-1 -1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A5207A-8859-4509-AAFE-7F35680A8C61}"/>
              </a:ext>
            </a:extLst>
          </p:cNvPr>
          <p:cNvCxnSpPr/>
          <p:nvPr/>
        </p:nvCxnSpPr>
        <p:spPr>
          <a:xfrm flipH="1">
            <a:off x="4832338" y="1603790"/>
            <a:ext cx="405484" cy="405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6E5236-F589-4352-9D4D-580022FC3AE7}"/>
              </a:ext>
            </a:extLst>
          </p:cNvPr>
          <p:cNvCxnSpPr>
            <a:cxnSpLocks/>
          </p:cNvCxnSpPr>
          <p:nvPr/>
        </p:nvCxnSpPr>
        <p:spPr>
          <a:xfrm>
            <a:off x="6040143" y="1615822"/>
            <a:ext cx="405484" cy="405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16A65FE-B6A2-4562-B78C-2CC1D730BDE9}"/>
              </a:ext>
            </a:extLst>
          </p:cNvPr>
          <p:cNvCxnSpPr/>
          <p:nvPr/>
        </p:nvCxnSpPr>
        <p:spPr>
          <a:xfrm flipH="1">
            <a:off x="4115970" y="2354549"/>
            <a:ext cx="405484" cy="405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7709678-EDE2-4F9D-A5DB-56F442A43049}"/>
              </a:ext>
            </a:extLst>
          </p:cNvPr>
          <p:cNvCxnSpPr/>
          <p:nvPr/>
        </p:nvCxnSpPr>
        <p:spPr>
          <a:xfrm flipH="1">
            <a:off x="5996450" y="2387197"/>
            <a:ext cx="405484" cy="405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BE3AED-4FCD-4BFF-823E-1E6626C1BCEC}"/>
              </a:ext>
            </a:extLst>
          </p:cNvPr>
          <p:cNvCxnSpPr>
            <a:cxnSpLocks/>
          </p:cNvCxnSpPr>
          <p:nvPr/>
        </p:nvCxnSpPr>
        <p:spPr>
          <a:xfrm>
            <a:off x="4799197" y="2354549"/>
            <a:ext cx="405484" cy="405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6010B1C-79E7-4EC5-AEA4-41A09AD6A318}"/>
              </a:ext>
            </a:extLst>
          </p:cNvPr>
          <p:cNvCxnSpPr>
            <a:cxnSpLocks/>
          </p:cNvCxnSpPr>
          <p:nvPr/>
        </p:nvCxnSpPr>
        <p:spPr>
          <a:xfrm>
            <a:off x="6817527" y="2379576"/>
            <a:ext cx="405484" cy="405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FD300E-FB2A-4060-B58D-69424878C7EF}"/>
              </a:ext>
            </a:extLst>
          </p:cNvPr>
          <p:cNvSpPr txBox="1"/>
          <p:nvPr/>
        </p:nvSpPr>
        <p:spPr>
          <a:xfrm>
            <a:off x="7820081" y="123020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= 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FCCA5-D5CF-4756-A3D2-76BBF5BA66F0}"/>
              </a:ext>
            </a:extLst>
          </p:cNvPr>
          <p:cNvSpPr txBox="1"/>
          <p:nvPr/>
        </p:nvSpPr>
        <p:spPr>
          <a:xfrm>
            <a:off x="7820081" y="202130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= 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EFA193-40BC-42D4-948C-DF992D0DF81A}"/>
              </a:ext>
            </a:extLst>
          </p:cNvPr>
          <p:cNvSpPr txBox="1"/>
          <p:nvPr/>
        </p:nvSpPr>
        <p:spPr>
          <a:xfrm>
            <a:off x="7820081" y="276003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= 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2E8998-DB24-420F-A83A-BA48E041FE7D}"/>
              </a:ext>
            </a:extLst>
          </p:cNvPr>
          <p:cNvSpPr txBox="1"/>
          <p:nvPr/>
        </p:nvSpPr>
        <p:spPr>
          <a:xfrm>
            <a:off x="481262" y="3205786"/>
            <a:ext cx="81676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dfs</a:t>
            </a:r>
            <a:r>
              <a:rPr lang="en-US" altLang="ko-KR" dirty="0"/>
              <a:t>(numbers, depth, sum, target){</a:t>
            </a:r>
          </a:p>
          <a:p>
            <a:r>
              <a:rPr lang="en-US" altLang="ko-KR" dirty="0"/>
              <a:t>	if(depth == </a:t>
            </a:r>
            <a:r>
              <a:rPr lang="en-US" altLang="ko-KR" dirty="0" err="1"/>
              <a:t>numbers.length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	if(sum == target){</a:t>
            </a:r>
          </a:p>
          <a:p>
            <a:r>
              <a:rPr lang="en-US" altLang="ko-KR" dirty="0"/>
              <a:t>			return 1;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return 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</a:t>
            </a:r>
            <a:r>
              <a:rPr lang="en-US" altLang="ko-KR" dirty="0" err="1"/>
              <a:t>dfs</a:t>
            </a:r>
            <a:r>
              <a:rPr lang="en-US" altLang="ko-KR" dirty="0"/>
              <a:t>(numbers, depth + 1, sum + numbers[depth], target) </a:t>
            </a:r>
          </a:p>
          <a:p>
            <a:r>
              <a:rPr lang="en-US" altLang="ko-KR" dirty="0"/>
              <a:t>		+ </a:t>
            </a:r>
            <a:r>
              <a:rPr lang="en-US" altLang="ko-KR" dirty="0" err="1"/>
              <a:t>dfs</a:t>
            </a:r>
            <a:r>
              <a:rPr lang="en-US" altLang="ko-KR" dirty="0"/>
              <a:t>(numbers, depth + 1, sum – numbers[depth], target);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5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7C3EB6-F333-45DF-928C-374F730E92B5}"/>
              </a:ext>
            </a:extLst>
          </p:cNvPr>
          <p:cNvGrpSpPr/>
          <p:nvPr/>
        </p:nvGrpSpPr>
        <p:grpSpPr>
          <a:xfrm>
            <a:off x="701336" y="1362152"/>
            <a:ext cx="1863011" cy="369332"/>
            <a:chOff x="612559" y="443883"/>
            <a:chExt cx="1863011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CF6CFC-4F18-4575-B0F2-AD8CEABCCF7D}"/>
                </a:ext>
              </a:extLst>
            </p:cNvPr>
            <p:cNvSpPr txBox="1"/>
            <p:nvPr/>
          </p:nvSpPr>
          <p:spPr>
            <a:xfrm>
              <a:off x="612559" y="443883"/>
              <a:ext cx="186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dfs</a:t>
              </a:r>
              <a:r>
                <a:rPr lang="en-US" altLang="ko-KR" dirty="0"/>
                <a:t>([1,1], 0, 0, 0)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D0D889-408D-48E4-A5AA-47732F6804B4}"/>
                </a:ext>
              </a:extLst>
            </p:cNvPr>
            <p:cNvSpPr/>
            <p:nvPr/>
          </p:nvSpPr>
          <p:spPr>
            <a:xfrm>
              <a:off x="612559" y="443883"/>
              <a:ext cx="1863011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43F906-FD9C-4797-B0F6-E5FF88D8680C}"/>
              </a:ext>
            </a:extLst>
          </p:cNvPr>
          <p:cNvGrpSpPr/>
          <p:nvPr/>
        </p:nvGrpSpPr>
        <p:grpSpPr>
          <a:xfrm>
            <a:off x="1182444" y="2100816"/>
            <a:ext cx="1957587" cy="845196"/>
            <a:chOff x="1031289" y="866481"/>
            <a:chExt cx="1957587" cy="84519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9CFC091-E209-4B12-A224-028EA2198078}"/>
                </a:ext>
              </a:extLst>
            </p:cNvPr>
            <p:cNvGrpSpPr/>
            <p:nvPr/>
          </p:nvGrpSpPr>
          <p:grpSpPr>
            <a:xfrm>
              <a:off x="1031289" y="919747"/>
              <a:ext cx="1957587" cy="738664"/>
              <a:chOff x="978023" y="813215"/>
              <a:chExt cx="1957587" cy="73866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C1B4E1-9050-41FC-9E85-69D474049281}"/>
                  </a:ext>
                </a:extLst>
              </p:cNvPr>
              <p:cNvSpPr txBox="1"/>
              <p:nvPr/>
            </p:nvSpPr>
            <p:spPr>
              <a:xfrm>
                <a:off x="978023" y="813215"/>
                <a:ext cx="1863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dfs</a:t>
                </a:r>
                <a:r>
                  <a:rPr lang="en-US" altLang="ko-KR" dirty="0"/>
                  <a:t>([1,1], 1, 1, 0)</a:t>
                </a:r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7C4873-D1A0-4616-B4C5-BD9908735824}"/>
                  </a:ext>
                </a:extLst>
              </p:cNvPr>
              <p:cNvSpPr txBox="1"/>
              <p:nvPr/>
            </p:nvSpPr>
            <p:spPr>
              <a:xfrm>
                <a:off x="978023" y="1182547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dfs</a:t>
                </a:r>
                <a:r>
                  <a:rPr lang="en-US" altLang="ko-KR" dirty="0"/>
                  <a:t>([1,1], 1, -1, 0)</a:t>
                </a:r>
                <a:endParaRPr lang="ko-KR" altLang="en-US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572D37-5767-4088-ADA0-49ADF98BFA67}"/>
                </a:ext>
              </a:extLst>
            </p:cNvPr>
            <p:cNvSpPr/>
            <p:nvPr/>
          </p:nvSpPr>
          <p:spPr>
            <a:xfrm>
              <a:off x="1046325" y="866481"/>
              <a:ext cx="1907220" cy="845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9223AEF-96BF-4562-B7C0-47D4183FA306}"/>
              </a:ext>
            </a:extLst>
          </p:cNvPr>
          <p:cNvGrpSpPr/>
          <p:nvPr/>
        </p:nvGrpSpPr>
        <p:grpSpPr>
          <a:xfrm>
            <a:off x="1632841" y="3368610"/>
            <a:ext cx="2130641" cy="1610791"/>
            <a:chOff x="1256957" y="1883227"/>
            <a:chExt cx="2130641" cy="161079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8FC5F71-33DA-48FE-831D-DB3582CD530F}"/>
                </a:ext>
              </a:extLst>
            </p:cNvPr>
            <p:cNvGrpSpPr/>
            <p:nvPr/>
          </p:nvGrpSpPr>
          <p:grpSpPr>
            <a:xfrm>
              <a:off x="1343485" y="1949959"/>
              <a:ext cx="1957587" cy="1477328"/>
              <a:chOff x="1334608" y="1551879"/>
              <a:chExt cx="1957587" cy="147732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3E4E03-E7E2-426D-80A2-D0819E9F3019}"/>
                  </a:ext>
                </a:extLst>
              </p:cNvPr>
              <p:cNvSpPr txBox="1"/>
              <p:nvPr/>
            </p:nvSpPr>
            <p:spPr>
              <a:xfrm>
                <a:off x="1334609" y="1551879"/>
                <a:ext cx="1863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dfs</a:t>
                </a:r>
                <a:r>
                  <a:rPr lang="en-US" altLang="ko-KR" dirty="0"/>
                  <a:t>([1,1], 2, 2, 0)</a:t>
                </a: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6EDA5F-8897-4CFB-B93C-00B7871B7CB5}"/>
                  </a:ext>
                </a:extLst>
              </p:cNvPr>
              <p:cNvSpPr txBox="1"/>
              <p:nvPr/>
            </p:nvSpPr>
            <p:spPr>
              <a:xfrm>
                <a:off x="1334608" y="1921211"/>
                <a:ext cx="1863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dfs</a:t>
                </a:r>
                <a:r>
                  <a:rPr lang="en-US" altLang="ko-KR" dirty="0"/>
                  <a:t>([1,1], 2, 0, 0)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358D9-9A7B-4DB0-9222-DB90842ADC05}"/>
                  </a:ext>
                </a:extLst>
              </p:cNvPr>
              <p:cNvSpPr txBox="1"/>
              <p:nvPr/>
            </p:nvSpPr>
            <p:spPr>
              <a:xfrm>
                <a:off x="1334608" y="2290543"/>
                <a:ext cx="1863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dfs</a:t>
                </a:r>
                <a:r>
                  <a:rPr lang="en-US" altLang="ko-KR" dirty="0"/>
                  <a:t>([1,1], 2, 0, 0)</a:t>
                </a:r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EAFD16-C5B3-479F-94EC-38DD91DF7096}"/>
                  </a:ext>
                </a:extLst>
              </p:cNvPr>
              <p:cNvSpPr txBox="1"/>
              <p:nvPr/>
            </p:nvSpPr>
            <p:spPr>
              <a:xfrm>
                <a:off x="1334608" y="2659875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dfs</a:t>
                </a:r>
                <a:r>
                  <a:rPr lang="en-US" altLang="ko-KR" dirty="0"/>
                  <a:t>([1,1], 2, -2, 0)</a:t>
                </a:r>
                <a:endParaRPr lang="ko-KR" altLang="en-US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2A2AD5-BAE7-418B-A68F-E6D718962914}"/>
                </a:ext>
              </a:extLst>
            </p:cNvPr>
            <p:cNvSpPr/>
            <p:nvPr/>
          </p:nvSpPr>
          <p:spPr>
            <a:xfrm>
              <a:off x="1256957" y="1883227"/>
              <a:ext cx="2130641" cy="161079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F18E33-0180-4CDC-ADB4-4F478DF46D6D}"/>
              </a:ext>
            </a:extLst>
          </p:cNvPr>
          <p:cNvSpPr/>
          <p:nvPr/>
        </p:nvSpPr>
        <p:spPr>
          <a:xfrm>
            <a:off x="1518081" y="3435342"/>
            <a:ext cx="2388094" cy="6719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657682-40D5-42A9-8076-66C2E9697986}"/>
              </a:ext>
            </a:extLst>
          </p:cNvPr>
          <p:cNvSpPr/>
          <p:nvPr/>
        </p:nvSpPr>
        <p:spPr>
          <a:xfrm>
            <a:off x="1518081" y="4207371"/>
            <a:ext cx="2388094" cy="6719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CBFCD6A-01D9-4C1C-985E-00BEE50856EA}"/>
              </a:ext>
            </a:extLst>
          </p:cNvPr>
          <p:cNvCxnSpPr>
            <a:stCxn id="13" idx="3"/>
            <a:endCxn id="14" idx="3"/>
          </p:cNvCxnSpPr>
          <p:nvPr/>
        </p:nvCxnSpPr>
        <p:spPr>
          <a:xfrm>
            <a:off x="2564347" y="1546818"/>
            <a:ext cx="540353" cy="976596"/>
          </a:xfrm>
          <a:prstGeom prst="bentConnector3">
            <a:avLst>
              <a:gd name="adj1" fmla="val 142306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4A04A8-A5DF-405E-B22E-035117B248A8}"/>
              </a:ext>
            </a:extLst>
          </p:cNvPr>
          <p:cNvSpPr txBox="1"/>
          <p:nvPr/>
        </p:nvSpPr>
        <p:spPr>
          <a:xfrm>
            <a:off x="4991117" y="1997839"/>
            <a:ext cx="694047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dfs</a:t>
            </a:r>
            <a:r>
              <a:rPr lang="en-US" altLang="ko-KR" dirty="0"/>
              <a:t>(numbers, depth, sum, target){</a:t>
            </a:r>
          </a:p>
          <a:p>
            <a:r>
              <a:rPr lang="en-US" altLang="ko-KR" dirty="0"/>
              <a:t>   if(depth == </a:t>
            </a:r>
            <a:r>
              <a:rPr lang="en-US" altLang="ko-KR" dirty="0" err="1"/>
              <a:t>numbers.length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if(sum == target){</a:t>
            </a:r>
          </a:p>
          <a:p>
            <a:r>
              <a:rPr lang="en-US" altLang="ko-KR" dirty="0"/>
              <a:t>		return 1;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 return 0;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return </a:t>
            </a:r>
            <a:r>
              <a:rPr lang="en-US" altLang="ko-KR" dirty="0" err="1"/>
              <a:t>dfs</a:t>
            </a:r>
            <a:r>
              <a:rPr lang="en-US" altLang="ko-KR" dirty="0"/>
              <a:t>(numbers, depth + 1, sum + numbers[depth], target) </a:t>
            </a:r>
          </a:p>
          <a:p>
            <a:r>
              <a:rPr lang="en-US" altLang="ko-KR" dirty="0"/>
              <a:t>     + </a:t>
            </a:r>
            <a:r>
              <a:rPr lang="en-US" altLang="ko-KR" dirty="0" err="1"/>
              <a:t>dfs</a:t>
            </a:r>
            <a:r>
              <a:rPr lang="en-US" altLang="ko-KR" dirty="0"/>
              <a:t>(numbers, depth + 1, sum – numbers[depth], target);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A9806B-B6B5-4FC5-8B8D-724BBBFEDC59}"/>
              </a:ext>
            </a:extLst>
          </p:cNvPr>
          <p:cNvSpPr/>
          <p:nvPr/>
        </p:nvSpPr>
        <p:spPr>
          <a:xfrm>
            <a:off x="1060200" y="2207348"/>
            <a:ext cx="2181780" cy="2961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56DD3-C5AD-46EF-9B6E-1A7FFE7A28EC}"/>
              </a:ext>
            </a:extLst>
          </p:cNvPr>
          <p:cNvSpPr/>
          <p:nvPr/>
        </p:nvSpPr>
        <p:spPr>
          <a:xfrm>
            <a:off x="1060200" y="2545471"/>
            <a:ext cx="2181780" cy="2961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5D8F9B5-A951-4540-9A91-2A5A314579A6}"/>
              </a:ext>
            </a:extLst>
          </p:cNvPr>
          <p:cNvCxnSpPr>
            <a:stCxn id="30" idx="3"/>
            <a:endCxn id="19" idx="3"/>
          </p:cNvCxnSpPr>
          <p:nvPr/>
        </p:nvCxnSpPr>
        <p:spPr>
          <a:xfrm>
            <a:off x="3241980" y="2355431"/>
            <a:ext cx="664195" cy="1415878"/>
          </a:xfrm>
          <a:prstGeom prst="bentConnector3">
            <a:avLst>
              <a:gd name="adj1" fmla="val 13441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C533BD4-AF13-44C9-952C-ABCA66E5D00D}"/>
              </a:ext>
            </a:extLst>
          </p:cNvPr>
          <p:cNvCxnSpPr>
            <a:stCxn id="31" idx="3"/>
            <a:endCxn id="20" idx="3"/>
          </p:cNvCxnSpPr>
          <p:nvPr/>
        </p:nvCxnSpPr>
        <p:spPr>
          <a:xfrm>
            <a:off x="3241980" y="2693554"/>
            <a:ext cx="664195" cy="1849784"/>
          </a:xfrm>
          <a:prstGeom prst="bentConnector3">
            <a:avLst>
              <a:gd name="adj1" fmla="val 17852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3A0E05-4705-40C5-87A5-34B9101D3EBE}"/>
              </a:ext>
            </a:extLst>
          </p:cNvPr>
          <p:cNvSpPr txBox="1"/>
          <p:nvPr/>
        </p:nvSpPr>
        <p:spPr>
          <a:xfrm>
            <a:off x="3389500" y="3435342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A02786-F7AA-4859-B6E5-5434B36DD903}"/>
              </a:ext>
            </a:extLst>
          </p:cNvPr>
          <p:cNvSpPr txBox="1"/>
          <p:nvPr/>
        </p:nvSpPr>
        <p:spPr>
          <a:xfrm>
            <a:off x="3399740" y="3811406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8DA4FA-116D-4F80-BEFD-C7EA5EDEEE96}"/>
              </a:ext>
            </a:extLst>
          </p:cNvPr>
          <p:cNvSpPr txBox="1"/>
          <p:nvPr/>
        </p:nvSpPr>
        <p:spPr>
          <a:xfrm>
            <a:off x="3399740" y="4158131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98EDF7-9B50-42B2-9405-8A56C469F7EF}"/>
              </a:ext>
            </a:extLst>
          </p:cNvPr>
          <p:cNvSpPr txBox="1"/>
          <p:nvPr/>
        </p:nvSpPr>
        <p:spPr>
          <a:xfrm>
            <a:off x="3485464" y="4516314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CE0BD8-256B-4D7A-9A95-B69566FD3F2B}"/>
              </a:ext>
            </a:extLst>
          </p:cNvPr>
          <p:cNvSpPr txBox="1"/>
          <p:nvPr/>
        </p:nvSpPr>
        <p:spPr>
          <a:xfrm>
            <a:off x="3376610" y="1992984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5A31D6-7382-4761-A079-74B84C2BE272}"/>
              </a:ext>
            </a:extLst>
          </p:cNvPr>
          <p:cNvSpPr txBox="1"/>
          <p:nvPr/>
        </p:nvSpPr>
        <p:spPr>
          <a:xfrm>
            <a:off x="3556440" y="2360805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32C9C4-7C9B-4242-8CCD-077361B79D0F}"/>
              </a:ext>
            </a:extLst>
          </p:cNvPr>
          <p:cNvSpPr txBox="1"/>
          <p:nvPr/>
        </p:nvSpPr>
        <p:spPr>
          <a:xfrm>
            <a:off x="2533916" y="1206462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8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279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혜린</dc:creator>
  <cp:lastModifiedBy>조 혜린</cp:lastModifiedBy>
  <cp:revision>22</cp:revision>
  <dcterms:created xsi:type="dcterms:W3CDTF">2020-03-03T12:34:57Z</dcterms:created>
  <dcterms:modified xsi:type="dcterms:W3CDTF">2020-03-03T13:11:55Z</dcterms:modified>
</cp:coreProperties>
</file>