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8f15a5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8f15a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66fc976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66fc97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6fc963d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6fc96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66fc976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66fc97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66fc976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66fc97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90d8157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90d815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66fc976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66fc97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90d8157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90d8157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90d8157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90d815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8eb8a9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8eb8a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Photo Enhancer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1700175" y="3469200"/>
            <a:ext cx="68130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Authors: </a:t>
            </a:r>
            <a:b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Yu-Sheng Chen, Yu-Ching Wang, Man-Hsin Kao, Yung-Yu Chuang</a:t>
            </a:r>
            <a:b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Presented by: </a:t>
            </a:r>
            <a:b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Nitin and Yerania</a:t>
            </a:r>
            <a:br>
              <a:rPr lang="en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 Image Comparison</a:t>
            </a:r>
            <a:endParaRPr sz="36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38" y="2205039"/>
            <a:ext cx="8077200" cy="24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1"/>
          <p:cNvGrpSpPr/>
          <p:nvPr/>
        </p:nvGrpSpPr>
        <p:grpSpPr>
          <a:xfrm>
            <a:off x="842801" y="4684085"/>
            <a:ext cx="7153586" cy="410400"/>
            <a:chOff x="995189" y="4322910"/>
            <a:chExt cx="7153586" cy="410400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6722275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Our Approach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3858738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Ground Truth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" name="Google Shape;148;p21"/>
            <p:cNvSpPr txBox="1"/>
            <p:nvPr/>
          </p:nvSpPr>
          <p:spPr>
            <a:xfrm rot="-723">
              <a:off x="995188" y="432306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Input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1-Way GAN Implementation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Promising results from PSNR score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Images visually appealing compared to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Improvements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Train 2-Way GAN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Analyze hyperparameters for 2-Way GAN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you!</a:t>
            </a:r>
            <a:endParaRPr b="1" sz="6000"/>
          </a:p>
        </p:txBody>
      </p:sp>
      <p:sp>
        <p:nvSpPr>
          <p:cNvPr id="161" name="Google Shape;161;p23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◎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Noisy, incomplete images in color range and limited in resolution and the dynamic range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◎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Incoming Light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Camera sensors respond linearly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Human perception responds non-linearly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◎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Highly dependent on skills and aesthetic judgment when using software</a:t>
            </a:r>
            <a:endParaRPr sz="2400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</a:t>
            </a:r>
            <a:r>
              <a:rPr lang="en" sz="3600"/>
              <a:t>Approach</a:t>
            </a:r>
            <a:endParaRPr sz="3600"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◎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 enhancement by learning from photographs that have the characteristics the user want in their photographs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◎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Implemented modified 1-Way GAN 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U-Net augmentation with global features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Adaptive weighting scheme for Wasserstein GAN (WGAN)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Individual Batch Normalization</a:t>
            </a:r>
            <a:endParaRPr sz="22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1-Way GAN Architecture</a:t>
            </a:r>
            <a:endParaRPr sz="3600"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13103" l="0" r="31450" t="0"/>
          <a:stretch/>
        </p:blipFill>
        <p:spPr>
          <a:xfrm>
            <a:off x="397750" y="1691825"/>
            <a:ext cx="8490201" cy="22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12493" l="68083" r="0" t="24660"/>
          <a:stretch/>
        </p:blipFill>
        <p:spPr>
          <a:xfrm>
            <a:off x="4311369" y="4329475"/>
            <a:ext cx="4384554" cy="18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0" r="0" t="7561"/>
          <a:stretch/>
        </p:blipFill>
        <p:spPr>
          <a:xfrm>
            <a:off x="1057150" y="4208675"/>
            <a:ext cx="2070100" cy="2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1-Way GAN Implementation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36451" l="0" r="0" t="35407"/>
          <a:stretch/>
        </p:blipFill>
        <p:spPr>
          <a:xfrm>
            <a:off x="310325" y="2667763"/>
            <a:ext cx="8523350" cy="15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</a:t>
            </a:r>
            <a:endParaRPr sz="36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86150" y="156821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Image Dataset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Conversion from DNG to TIF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Lost quality of images with PNG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Training Network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Learning Rate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Batch Size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Epochs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D/G Ratio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Time</a:t>
            </a:r>
            <a:endParaRPr sz="2400"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Hyperparameters</a:t>
            </a:r>
            <a:endParaRPr sz="36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Learning Rate: 0.00001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Batch Size: 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Epochs: 100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D/G Ratio: 50 to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Pre-Training Time: ~15 hours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Training Time: ~30 hours</a:t>
            </a:r>
            <a:endParaRPr sz="24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 Image Comparison</a:t>
            </a:r>
            <a:endParaRPr sz="3600"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1071401" y="4684085"/>
            <a:ext cx="7153586" cy="410400"/>
            <a:chOff x="995189" y="4322910"/>
            <a:chExt cx="7153586" cy="410400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6722275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Our Approach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3858738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Ground Truth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 rot="-723">
              <a:off x="995188" y="432306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Input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2205039"/>
            <a:ext cx="80867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 Image Comparison</a:t>
            </a:r>
            <a:endParaRPr sz="3600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" y="1874964"/>
            <a:ext cx="8086725" cy="24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0"/>
          <p:cNvGrpSpPr/>
          <p:nvPr/>
        </p:nvGrpSpPr>
        <p:grpSpPr>
          <a:xfrm>
            <a:off x="995201" y="4322910"/>
            <a:ext cx="7153586" cy="410400"/>
            <a:chOff x="995189" y="4322910"/>
            <a:chExt cx="7153586" cy="410400"/>
          </a:xfrm>
        </p:grpSpPr>
        <p:sp>
          <p:nvSpPr>
            <p:cNvPr id="135" name="Google Shape;135;p20"/>
            <p:cNvSpPr txBox="1"/>
            <p:nvPr/>
          </p:nvSpPr>
          <p:spPr>
            <a:xfrm>
              <a:off x="6722275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Our Approach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3858738" y="432305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Ground Truth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 rot="-723">
              <a:off x="995188" y="4323060"/>
              <a:ext cx="1426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Input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