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77050" cy="9653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12D646-1405-4AD6-944E-DB12DDF2416E}">
  <a:tblStyle styleId="{6412D646-1405-4AD6-944E-DB12DDF241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15E7ACA-850D-48A1-A982-33231E2FE4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5725" y="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6940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5725" y="916940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fac63b65_0_0:notes"/>
          <p:cNvSpPr/>
          <p:nvPr>
            <p:ph idx="2" type="sldImg"/>
          </p:nvPr>
        </p:nvSpPr>
        <p:spPr>
          <a:xfrm>
            <a:off x="1025525" y="723900"/>
            <a:ext cx="48261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fac63b65_0_0:notes"/>
          <p:cNvSpPr txBox="1"/>
          <p:nvPr>
            <p:ph idx="1" type="body"/>
          </p:nvPr>
        </p:nvSpPr>
        <p:spPr>
          <a:xfrm>
            <a:off x="687387" y="4584700"/>
            <a:ext cx="5502300" cy="43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dfac63b65_0_0:notes"/>
          <p:cNvSpPr txBox="1"/>
          <p:nvPr>
            <p:ph idx="12" type="sldNum"/>
          </p:nvPr>
        </p:nvSpPr>
        <p:spPr>
          <a:xfrm>
            <a:off x="3895725" y="9169400"/>
            <a:ext cx="2979600" cy="48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11;p1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12;p1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3;p1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p1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19;p1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36;p3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3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ctrTitle"/>
          </p:nvPr>
        </p:nvSpPr>
        <p:spPr>
          <a:xfrm>
            <a:off x="714375" y="15001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안드로이드를 이용한 MBTI 소개팅 어플 만들기</a:t>
            </a:r>
            <a:endParaRPr/>
          </a:p>
        </p:txBody>
      </p: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1357312" y="4143375"/>
            <a:ext cx="64008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2020.09.</a:t>
            </a:r>
            <a:r>
              <a:rPr lang="en-US"/>
              <a:t>23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~ 2020.</a:t>
            </a:r>
            <a:r>
              <a:rPr lang="en-US"/>
              <a:t>10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/>
              <a:t>06</a:t>
            </a:r>
            <a:endParaRPr/>
          </a:p>
          <a:p>
            <a:pPr indent="0" lvl="0" marL="63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/>
              <a:t>B511135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/>
              <a:t>이범학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/>
              <a:t>B711166  장혜리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28625" y="571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전체 내용 및 현재 진행 상황</a:t>
            </a:r>
            <a:endParaRPr/>
          </a:p>
        </p:txBody>
      </p:sp>
      <p:graphicFrame>
        <p:nvGraphicFramePr>
          <p:cNvPr id="111" name="Google Shape;111;p13"/>
          <p:cNvGraphicFramePr/>
          <p:nvPr/>
        </p:nvGraphicFramePr>
        <p:xfrm>
          <a:off x="357187" y="18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{6412D646-1405-4AD6-944E-DB12DDF2416E}</a:tableStyleId>
              </a:tblPr>
              <a:tblGrid>
                <a:gridCol w="2071675"/>
                <a:gridCol w="701675"/>
                <a:gridCol w="703250"/>
                <a:gridCol w="701675"/>
                <a:gridCol w="703250"/>
                <a:gridCol w="701675"/>
                <a:gridCol w="703250"/>
                <a:gridCol w="2143125"/>
              </a:tblGrid>
              <a:tr h="304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주별 진행 상황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</a:tr>
              <a:tr h="330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1~4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7</a:t>
                      </a:r>
                      <a:r>
                        <a:rPr lang="en-US"/>
                        <a:t> </a:t>
                      </a:r>
                      <a:r>
                        <a:rPr lang="en-US"/>
                        <a:t>~ 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3~15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vMerge="1"/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주제설정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i="0" lang="en-US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자료조사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i="0" lang="en-US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i="0" lang="en-US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/>
                        <a:t>class 다이어그램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화면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애플리케이션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인터페이스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진행상황(%)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이전 계획 및 수행 내용</a:t>
            </a:r>
            <a:endParaRPr/>
          </a:p>
        </p:txBody>
      </p:sp>
      <p:graphicFrame>
        <p:nvGraphicFramePr>
          <p:cNvPr id="118" name="Google Shape;118;p14"/>
          <p:cNvGraphicFramePr/>
          <p:nvPr/>
        </p:nvGraphicFramePr>
        <p:xfrm>
          <a:off x="674000" y="242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{415E7ACA-850D-48A1-A982-33231E2FE40D}</a:tableStyleId>
              </a:tblPr>
              <a:tblGrid>
                <a:gridCol w="3619500"/>
                <a:gridCol w="3619500"/>
              </a:tblGrid>
              <a:tr h="79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이전 계획</a:t>
                      </a:r>
                      <a:endParaRPr sz="2100"/>
                    </a:p>
                  </a:txBody>
                  <a:tcPr marT="91425" marB="91425" marR="91425" marL="91425" anchor="ctr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수행 내용</a:t>
                      </a:r>
                      <a:endParaRPr sz="2100"/>
                    </a:p>
                  </a:txBody>
                  <a:tcPr marT="91425" marB="91425" marR="91425" marL="91425" anchor="ctr">
                    <a:solidFill>
                      <a:srgbClr val="76A5AF"/>
                    </a:solidFill>
                  </a:tcPr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 요구사항 파악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요구사항 정의서 작성 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어플 기능 파악 후 class, operation 정리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다이어그램 MVC모델로 작성 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500062" y="714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다음 면담까지 계획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28625" y="1857375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클래스 다이어그램 세부 설계</a:t>
            </a:r>
            <a:endParaRPr/>
          </a:p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자료구조 및 알고리즘 설계</a:t>
            </a:r>
            <a:endParaRPr/>
          </a:p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DB 설계</a:t>
            </a:r>
            <a:endParaRPr/>
          </a:p>
          <a:p>
            <a:pPr indent="0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125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도시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도시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