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9144000"/>
  <p:notesSz cx="6877050" cy="96535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4FA4BA-F953-4D03-9726-D3D6F0DFD78D}">
  <a:tblStyle styleId="{924FA4BA-F953-4D03-9726-D3D6F0DFD7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B6AD329-FB74-4812-BAA4-CBADFD9DCC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973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5725" y="0"/>
            <a:ext cx="297973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25525" y="723900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7" y="4584700"/>
            <a:ext cx="5502275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69400"/>
            <a:ext cx="297973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5725" y="9169400"/>
            <a:ext cx="297973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7387" y="4584700"/>
            <a:ext cx="5502275" cy="4344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025525" y="723900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7387" y="4584700"/>
            <a:ext cx="5502275" cy="4344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025525" y="723900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fac63b65_0_0:notes"/>
          <p:cNvSpPr/>
          <p:nvPr>
            <p:ph idx="2" type="sldImg"/>
          </p:nvPr>
        </p:nvSpPr>
        <p:spPr>
          <a:xfrm>
            <a:off x="1025525" y="723900"/>
            <a:ext cx="48261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fac63b65_0_0:notes"/>
          <p:cNvSpPr txBox="1"/>
          <p:nvPr>
            <p:ph idx="1" type="body"/>
          </p:nvPr>
        </p:nvSpPr>
        <p:spPr>
          <a:xfrm>
            <a:off x="687387" y="4584700"/>
            <a:ext cx="5502300" cy="434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9dfac63b65_0_0:notes"/>
          <p:cNvSpPr txBox="1"/>
          <p:nvPr>
            <p:ph idx="12" type="sldNum"/>
          </p:nvPr>
        </p:nvSpPr>
        <p:spPr>
          <a:xfrm>
            <a:off x="3895725" y="9169400"/>
            <a:ext cx="2979600" cy="48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7387" y="4584700"/>
            <a:ext cx="5502275" cy="4344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025525" y="723900"/>
            <a:ext cx="4826000" cy="361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 rot="5400000">
            <a:off x="2409825" y="296862"/>
            <a:ext cx="43243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 flipH="1" rot="10800000">
            <a:off x="5410200" y="3810000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11;p1"/>
          <p:cNvSpPr txBox="1"/>
          <p:nvPr/>
        </p:nvSpPr>
        <p:spPr>
          <a:xfrm flipH="1" rot="10800000">
            <a:off x="5410200" y="3897312"/>
            <a:ext cx="3733800" cy="19208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" name="Google Shape;12;p1"/>
          <p:cNvSpPr txBox="1"/>
          <p:nvPr/>
        </p:nvSpPr>
        <p:spPr>
          <a:xfrm flipH="1" rot="10800000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13;p1"/>
          <p:cNvSpPr txBox="1"/>
          <p:nvPr/>
        </p:nvSpPr>
        <p:spPr>
          <a:xfrm flipH="1" rot="10800000">
            <a:off x="5410200" y="4164012"/>
            <a:ext cx="1965325" cy="19050"/>
          </a:xfrm>
          <a:prstGeom prst="rect">
            <a:avLst/>
          </a:prstGeom>
          <a:solidFill>
            <a:schemeClr val="accent2">
              <a:alpha val="5960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14;p1"/>
          <p:cNvSpPr txBox="1"/>
          <p:nvPr/>
        </p:nvSpPr>
        <p:spPr>
          <a:xfrm flipH="1" rot="10800000">
            <a:off x="5410200" y="4198937"/>
            <a:ext cx="1965325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10200" y="3962400"/>
            <a:ext cx="3063875" cy="269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7112" y="4060825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0" y="3649662"/>
            <a:ext cx="9144000" cy="2444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0" y="3675062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19;p1"/>
          <p:cNvSpPr txBox="1"/>
          <p:nvPr/>
        </p:nvSpPr>
        <p:spPr>
          <a:xfrm flipH="1" rot="10800000">
            <a:off x="6413500" y="3643312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21;p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  <a:defRPr b="0" i="0" sz="18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" name="Google Shape;36;p3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37;p3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ulim"/>
              <a:buNone/>
              <a:defRPr b="0" i="0" sz="1800" u="none">
                <a:solidFill>
                  <a:srgbClr val="FFFFFF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ctrTitle"/>
          </p:nvPr>
        </p:nvSpPr>
        <p:spPr>
          <a:xfrm>
            <a:off x="714375" y="15001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안드로이드를 이용한 MBTI 소개팅 어플 만들기</a:t>
            </a:r>
            <a:endParaRPr/>
          </a:p>
        </p:txBody>
      </p: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1357312" y="4143375"/>
            <a:ext cx="64008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2020.</a:t>
            </a:r>
            <a:r>
              <a:rPr lang="en-US"/>
              <a:t>10</a:t>
            </a: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/>
              <a:t>07</a:t>
            </a: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~ 2020.</a:t>
            </a:r>
            <a:r>
              <a:rPr lang="en-US"/>
              <a:t>10</a:t>
            </a: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/>
              <a:t>26</a:t>
            </a:r>
            <a:endParaRPr/>
          </a:p>
          <a:p>
            <a:pPr indent="0" lvl="0" marL="635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/>
              <a:t>B511135</a:t>
            </a: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/>
              <a:t>이범학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/>
              <a:t>B711166  장혜리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428625" y="5715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전체 내용 및 현재 진행 상황</a:t>
            </a:r>
            <a:endParaRPr/>
          </a:p>
        </p:txBody>
      </p:sp>
      <p:graphicFrame>
        <p:nvGraphicFramePr>
          <p:cNvPr id="111" name="Google Shape;111;p13"/>
          <p:cNvGraphicFramePr/>
          <p:nvPr/>
        </p:nvGraphicFramePr>
        <p:xfrm>
          <a:off x="357187" y="18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{924FA4BA-F953-4D03-9726-D3D6F0DFD78D}</a:tableStyleId>
              </a:tblPr>
              <a:tblGrid>
                <a:gridCol w="2071675"/>
                <a:gridCol w="701675"/>
                <a:gridCol w="703250"/>
                <a:gridCol w="701675"/>
                <a:gridCol w="703250"/>
                <a:gridCol w="701675"/>
                <a:gridCol w="703250"/>
                <a:gridCol w="2143125"/>
              </a:tblGrid>
              <a:tr h="304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주별 진행 상황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</a:tr>
              <a:tr h="3302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1~4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7</a:t>
                      </a:r>
                      <a:r>
                        <a:rPr lang="en-US"/>
                        <a:t> </a:t>
                      </a:r>
                      <a:r>
                        <a:rPr lang="en-US"/>
                        <a:t>~ 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3~15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vMerge="1"/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주제설정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i="0" lang="en-US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62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자료조사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i="0" lang="en-US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 분석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i="0" lang="en-US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/>
                        <a:t>class 다이어그램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화면 설계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애플리케이션 설계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인터페이스 설계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DB 설계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프로토타입 구현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EA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진행상황(%)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r>
                        <a:rPr i="0" lang="en-US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50%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7933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이전 계획 및 수행 내용</a:t>
            </a:r>
            <a:endParaRPr/>
          </a:p>
        </p:txBody>
      </p:sp>
      <p:graphicFrame>
        <p:nvGraphicFramePr>
          <p:cNvPr id="118" name="Google Shape;118;p14"/>
          <p:cNvGraphicFramePr/>
          <p:nvPr/>
        </p:nvGraphicFramePr>
        <p:xfrm>
          <a:off x="674000" y="242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{1B6AD329-FB74-4812-BAA4-CBADFD9DCC4E}</a:tableStyleId>
              </a:tblPr>
              <a:tblGrid>
                <a:gridCol w="3619500"/>
                <a:gridCol w="3619500"/>
              </a:tblGrid>
              <a:tr h="79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이전 계획</a:t>
                      </a:r>
                      <a:endParaRPr sz="2100"/>
                    </a:p>
                  </a:txBody>
                  <a:tcPr marT="91425" marB="91425" marR="91425" marL="91425" anchor="ctr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수행 내용</a:t>
                      </a:r>
                      <a:endParaRPr sz="2100"/>
                    </a:p>
                  </a:txBody>
                  <a:tcPr marT="91425" marB="91425" marR="91425" marL="91425" anchor="ctr">
                    <a:solidFill>
                      <a:srgbClr val="76A5AF"/>
                    </a:solidFill>
                  </a:tcPr>
                </a:tc>
              </a:tr>
              <a:tr h="8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클래스 다이어그램 세부설계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클래스 다이어그램 완성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자료구조 및 알고리즘 설계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매칭 시스템 알고리즘 설계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DB 설계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E-R 다이어그램 작성중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500062" y="714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다음 면담까지 계획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428625" y="1857375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487" lvl="0" marL="365125" marR="0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안드로이드 스튜디오를 이용한 프로토타입 만들기</a:t>
            </a:r>
            <a:endParaRPr/>
          </a:p>
          <a:p>
            <a:pPr indent="-217487" lvl="0" marL="365125" marR="0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파이어베이스를 이용한 회원가입 구현</a:t>
            </a:r>
            <a:endParaRPr/>
          </a:p>
          <a:p>
            <a:pPr indent="-217487" lvl="0" marL="365125" marR="0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프로필 생성 해보고 로그인 구현</a:t>
            </a:r>
            <a:endParaRPr/>
          </a:p>
          <a:p>
            <a:pPr indent="0" lvl="0" marL="365125" marR="0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5125" rtl="0" algn="l">
              <a:lnSpc>
                <a:spcPct val="17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도시">
  <a:themeElements>
    <a:clrScheme name="도시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도시">
  <a:themeElements>
    <a:clrScheme name="도시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