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b9f0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b9f0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b9f01d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b9f01d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b9f01d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b9f01d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안드로이드를 이용한 MBTI 소개팅 어플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B511135 이범학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B711166 장혜리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만드는 이유?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400" y="1129200"/>
            <a:ext cx="3514150" cy="3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550" y="391350"/>
            <a:ext cx="3693450" cy="46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회원가입, 소셜 로그인, 로그아웃, 회원정보수정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나이, MBTI 검색 (추가예정)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친구추가, 친구목록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GPS 매칭 (미완성)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채팅 (미완성)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게시판 (미완성)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050" y="1192425"/>
            <a:ext cx="2219325" cy="3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안드로이드 스튜디오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DB Firebase, Firestore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구글맵 GPS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38" y="2618438"/>
            <a:ext cx="21812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200" y="1685225"/>
            <a:ext cx="2162175" cy="31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625" y="1152475"/>
            <a:ext cx="1300474" cy="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