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9260278b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9260278b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9260278b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9260278b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9260278be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9260278be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9260278be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9260278b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9260278be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9260278be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9260278b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99260278b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9260278be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9260278be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9260278b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9260278b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5~6주차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이범학, 장혜리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 리스트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로그인, 로그아웃, 회원가입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좋아요 (마음에 드는 이성에게 보내는 기능)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성격유형별 2명 추천해주는 기능 (MBTI별로 클래스 생성, 최근 사용자 중에서 랜덤으로 2명을 뽑도록 기능)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게시판 (MBTI 관련 사진이나 글을 올릴 수 있도록 한다)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87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회원가입, 개인정보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: UserID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멤버 변수 : 닉네임, 성별, 지역, MBTI, 키, 직업 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멤버 함수 : </a:t>
            </a:r>
            <a:r>
              <a:rPr lang="ko"/>
              <a:t>Like - 좋아요보내기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로그인, 로그아웃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: UserID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멤버변수 : 최근 접속기록(Login 함수)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멤버함수 : Login, Logout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좋아요 받은 리스트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: UserID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멤버변수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멤버함수 : Like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리스트를 따라 볼 수 있는 메뉴 추가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MBTI별 랜덤 2인 추천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: UserID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멤버변수 : MBTI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멤버함수 : Select2 - 최근 접속기록 확인하여 1달이상 미접속 제외 2인추천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멤버변수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멤버함수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사용자들이 MBTI관련 사진과 글을 올릴 수 있는 게시판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64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MBTI별 채팅방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: Mbti_INFJ, Mbti_INFP, </a:t>
            </a:r>
            <a:r>
              <a:rPr lang="ko"/>
              <a:t>...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멤버변수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멤버함수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16가지 성격유형별로 각각의 채팅방 class 만들어 유저가 실시간으로 채팅가능.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/>
          <p:nvPr/>
        </p:nvSpPr>
        <p:spPr>
          <a:xfrm>
            <a:off x="1826550" y="1716013"/>
            <a:ext cx="818100" cy="42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3759650" y="1624875"/>
            <a:ext cx="1422900" cy="66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메인페이지</a:t>
            </a:r>
            <a:endParaRPr b="1"/>
          </a:p>
        </p:txBody>
      </p:sp>
      <p:sp>
        <p:nvSpPr>
          <p:cNvPr id="327" name="Google Shape;327;p21"/>
          <p:cNvSpPr/>
          <p:nvPr/>
        </p:nvSpPr>
        <p:spPr>
          <a:xfrm>
            <a:off x="3886100" y="627675"/>
            <a:ext cx="1170000" cy="52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MBTI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검사사이트</a:t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6367250" y="1742625"/>
            <a:ext cx="1017600" cy="42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4028450" y="2766125"/>
            <a:ext cx="885300" cy="42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좋아요 이성</a:t>
            </a:r>
            <a:endParaRPr/>
          </a:p>
        </p:txBody>
      </p:sp>
      <p:cxnSp>
        <p:nvCxnSpPr>
          <p:cNvPr id="330" name="Google Shape;330;p21"/>
          <p:cNvCxnSpPr>
            <a:stCxn id="326" idx="2"/>
            <a:endCxn id="329" idx="0"/>
          </p:cNvCxnSpPr>
          <p:nvPr/>
        </p:nvCxnSpPr>
        <p:spPr>
          <a:xfrm>
            <a:off x="4471100" y="2286075"/>
            <a:ext cx="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21"/>
          <p:cNvCxnSpPr>
            <a:stCxn id="325" idx="3"/>
            <a:endCxn id="326" idx="1"/>
          </p:cNvCxnSpPr>
          <p:nvPr/>
        </p:nvCxnSpPr>
        <p:spPr>
          <a:xfrm>
            <a:off x="2644650" y="1928863"/>
            <a:ext cx="11151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21"/>
          <p:cNvCxnSpPr>
            <a:stCxn id="326" idx="3"/>
            <a:endCxn id="328" idx="1"/>
          </p:cNvCxnSpPr>
          <p:nvPr/>
        </p:nvCxnSpPr>
        <p:spPr>
          <a:xfrm>
            <a:off x="5182550" y="1955475"/>
            <a:ext cx="11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21"/>
          <p:cNvCxnSpPr>
            <a:stCxn id="326" idx="0"/>
            <a:endCxn id="327" idx="2"/>
          </p:cNvCxnSpPr>
          <p:nvPr/>
        </p:nvCxnSpPr>
        <p:spPr>
          <a:xfrm rot="10800000">
            <a:off x="4471100" y="115417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21"/>
          <p:cNvCxnSpPr>
            <a:stCxn id="327" idx="2"/>
            <a:endCxn id="326" idx="0"/>
          </p:cNvCxnSpPr>
          <p:nvPr/>
        </p:nvCxnSpPr>
        <p:spPr>
          <a:xfrm>
            <a:off x="4471100" y="115417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21"/>
          <p:cNvSpPr/>
          <p:nvPr/>
        </p:nvSpPr>
        <p:spPr>
          <a:xfrm>
            <a:off x="3143150" y="3697975"/>
            <a:ext cx="885300" cy="6612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MBTI</a:t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5332250" y="2280588"/>
            <a:ext cx="885300" cy="7146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 이성 사진</a:t>
            </a:r>
            <a:endParaRPr/>
          </a:p>
        </p:txBody>
      </p:sp>
      <p:cxnSp>
        <p:nvCxnSpPr>
          <p:cNvPr id="337" name="Google Shape;337;p21"/>
          <p:cNvCxnSpPr>
            <a:stCxn id="326" idx="2"/>
            <a:endCxn id="336" idx="2"/>
          </p:cNvCxnSpPr>
          <p:nvPr/>
        </p:nvCxnSpPr>
        <p:spPr>
          <a:xfrm flipH="1" rot="-5400000">
            <a:off x="4725800" y="2031375"/>
            <a:ext cx="351900" cy="86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1"/>
          <p:cNvCxnSpPr>
            <a:stCxn id="329" idx="2"/>
            <a:endCxn id="335" idx="0"/>
          </p:cNvCxnSpPr>
          <p:nvPr/>
        </p:nvCxnSpPr>
        <p:spPr>
          <a:xfrm rot="5400000">
            <a:off x="3775400" y="3002225"/>
            <a:ext cx="506100" cy="8853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21"/>
          <p:cNvSpPr/>
          <p:nvPr/>
        </p:nvSpPr>
        <p:spPr>
          <a:xfrm>
            <a:off x="4238000" y="3748575"/>
            <a:ext cx="818100" cy="6612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지역</a:t>
            </a:r>
            <a:endParaRPr/>
          </a:p>
        </p:txBody>
      </p:sp>
      <p:cxnSp>
        <p:nvCxnSpPr>
          <p:cNvPr id="340" name="Google Shape;340;p21"/>
          <p:cNvCxnSpPr>
            <a:stCxn id="329" idx="2"/>
            <a:endCxn id="339" idx="0"/>
          </p:cNvCxnSpPr>
          <p:nvPr/>
        </p:nvCxnSpPr>
        <p:spPr>
          <a:xfrm flipH="1" rot="-5400000">
            <a:off x="4280750" y="3382175"/>
            <a:ext cx="556800" cy="1761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21"/>
          <p:cNvSpPr/>
          <p:nvPr/>
        </p:nvSpPr>
        <p:spPr>
          <a:xfrm>
            <a:off x="5182550" y="3628500"/>
            <a:ext cx="818100" cy="6612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성별</a:t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2424875" y="2579138"/>
            <a:ext cx="1017600" cy="42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개인정보</a:t>
            </a:r>
            <a:endParaRPr/>
          </a:p>
        </p:txBody>
      </p:sp>
      <p:cxnSp>
        <p:nvCxnSpPr>
          <p:cNvPr id="343" name="Google Shape;343;p21"/>
          <p:cNvCxnSpPr>
            <a:endCxn id="342" idx="0"/>
          </p:cNvCxnSpPr>
          <p:nvPr/>
        </p:nvCxnSpPr>
        <p:spPr>
          <a:xfrm flipH="1">
            <a:off x="2933675" y="2071538"/>
            <a:ext cx="891000" cy="5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21"/>
          <p:cNvCxnSpPr>
            <a:stCxn id="342" idx="2"/>
            <a:endCxn id="335" idx="1"/>
          </p:cNvCxnSpPr>
          <p:nvPr/>
        </p:nvCxnSpPr>
        <p:spPr>
          <a:xfrm flipH="1" rot="-5400000">
            <a:off x="2708225" y="3230288"/>
            <a:ext cx="789900" cy="339000"/>
          </a:xfrm>
          <a:prstGeom prst="curvedConnector3">
            <a:avLst>
              <a:gd fmla="val 4387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1"/>
          <p:cNvCxnSpPr>
            <a:stCxn id="342" idx="2"/>
            <a:endCxn id="339" idx="1"/>
          </p:cNvCxnSpPr>
          <p:nvPr/>
        </p:nvCxnSpPr>
        <p:spPr>
          <a:xfrm flipH="1" rot="-5400000">
            <a:off x="3225425" y="2713088"/>
            <a:ext cx="840600" cy="1424100"/>
          </a:xfrm>
          <a:prstGeom prst="curvedConnector3">
            <a:avLst>
              <a:gd fmla="val 4423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1"/>
          <p:cNvCxnSpPr>
            <a:stCxn id="342" idx="2"/>
            <a:endCxn id="341" idx="1"/>
          </p:cNvCxnSpPr>
          <p:nvPr/>
        </p:nvCxnSpPr>
        <p:spPr>
          <a:xfrm flipH="1" rot="-5400000">
            <a:off x="3757775" y="2180738"/>
            <a:ext cx="720600" cy="2368800"/>
          </a:xfrm>
          <a:prstGeom prst="curvedConnector3">
            <a:avLst>
              <a:gd fmla="val 432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21"/>
          <p:cNvSpPr/>
          <p:nvPr/>
        </p:nvSpPr>
        <p:spPr>
          <a:xfrm>
            <a:off x="6088063" y="3628500"/>
            <a:ext cx="885300" cy="6612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키</a:t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1916125" y="3628500"/>
            <a:ext cx="1017600" cy="7146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</a:t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2081900" y="852875"/>
            <a:ext cx="818100" cy="42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</a:t>
            </a: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5549150" y="852875"/>
            <a:ext cx="1342500" cy="50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MBTI별 채팅방</a:t>
            </a:r>
            <a:endParaRPr/>
          </a:p>
        </p:txBody>
      </p:sp>
      <p:cxnSp>
        <p:nvCxnSpPr>
          <p:cNvPr id="351" name="Google Shape;351;p21"/>
          <p:cNvCxnSpPr>
            <a:endCxn id="350" idx="1"/>
          </p:cNvCxnSpPr>
          <p:nvPr/>
        </p:nvCxnSpPr>
        <p:spPr>
          <a:xfrm flipH="1" rot="10800000">
            <a:off x="5132450" y="1106675"/>
            <a:ext cx="416700" cy="5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21"/>
          <p:cNvCxnSpPr>
            <a:stCxn id="350" idx="1"/>
          </p:cNvCxnSpPr>
          <p:nvPr/>
        </p:nvCxnSpPr>
        <p:spPr>
          <a:xfrm flipH="1">
            <a:off x="5154650" y="1106675"/>
            <a:ext cx="394500" cy="5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21"/>
          <p:cNvCxnSpPr>
            <a:endCxn id="349" idx="3"/>
          </p:cNvCxnSpPr>
          <p:nvPr/>
        </p:nvCxnSpPr>
        <p:spPr>
          <a:xfrm rot="10800000">
            <a:off x="2900000" y="1065725"/>
            <a:ext cx="909900" cy="6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21"/>
          <p:cNvCxnSpPr>
            <a:stCxn id="349" idx="3"/>
          </p:cNvCxnSpPr>
          <p:nvPr/>
        </p:nvCxnSpPr>
        <p:spPr>
          <a:xfrm>
            <a:off x="2900000" y="1065725"/>
            <a:ext cx="909900" cy="6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21"/>
          <p:cNvSpPr/>
          <p:nvPr/>
        </p:nvSpPr>
        <p:spPr>
          <a:xfrm>
            <a:off x="6742500" y="191675"/>
            <a:ext cx="1090500" cy="7146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16가지 채팅방</a:t>
            </a:r>
            <a:endParaRPr/>
          </a:p>
        </p:txBody>
      </p:sp>
      <p:cxnSp>
        <p:nvCxnSpPr>
          <p:cNvPr id="356" name="Google Shape;356;p21"/>
          <p:cNvCxnSpPr>
            <a:stCxn id="350" idx="0"/>
            <a:endCxn id="355" idx="2"/>
          </p:cNvCxnSpPr>
          <p:nvPr/>
        </p:nvCxnSpPr>
        <p:spPr>
          <a:xfrm rot="-5400000">
            <a:off x="6329450" y="439925"/>
            <a:ext cx="303900" cy="522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21"/>
          <p:cNvSpPr/>
          <p:nvPr/>
        </p:nvSpPr>
        <p:spPr>
          <a:xfrm>
            <a:off x="7060775" y="3556775"/>
            <a:ext cx="885300" cy="6612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직업</a:t>
            </a:r>
            <a:endParaRPr/>
          </a:p>
        </p:txBody>
      </p:sp>
      <p:cxnSp>
        <p:nvCxnSpPr>
          <p:cNvPr id="358" name="Google Shape;358;p21"/>
          <p:cNvCxnSpPr>
            <a:stCxn id="342" idx="2"/>
            <a:endCxn id="348" idx="0"/>
          </p:cNvCxnSpPr>
          <p:nvPr/>
        </p:nvCxnSpPr>
        <p:spPr>
          <a:xfrm rot="5400000">
            <a:off x="2367425" y="3062288"/>
            <a:ext cx="623700" cy="508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1"/>
          <p:cNvCxnSpPr>
            <a:stCxn id="342" idx="2"/>
            <a:endCxn id="347" idx="1"/>
          </p:cNvCxnSpPr>
          <p:nvPr/>
        </p:nvCxnSpPr>
        <p:spPr>
          <a:xfrm flipH="1" rot="-5400000">
            <a:off x="4215425" y="1723088"/>
            <a:ext cx="720600" cy="3284100"/>
          </a:xfrm>
          <a:prstGeom prst="curvedConnector3">
            <a:avLst>
              <a:gd fmla="val 432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1"/>
          <p:cNvCxnSpPr>
            <a:stCxn id="342" idx="2"/>
            <a:endCxn id="357" idx="1"/>
          </p:cNvCxnSpPr>
          <p:nvPr/>
        </p:nvCxnSpPr>
        <p:spPr>
          <a:xfrm flipH="1" rot="-5400000">
            <a:off x="4737575" y="1200938"/>
            <a:ext cx="648900" cy="4256700"/>
          </a:xfrm>
          <a:prstGeom prst="curvedConnector3">
            <a:avLst>
              <a:gd fmla="val 425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1"/>
          <p:cNvCxnSpPr>
            <a:stCxn id="329" idx="2"/>
            <a:endCxn id="348" idx="7"/>
          </p:cNvCxnSpPr>
          <p:nvPr/>
        </p:nvCxnSpPr>
        <p:spPr>
          <a:xfrm rot="5400000">
            <a:off x="3357350" y="2619275"/>
            <a:ext cx="541200" cy="1686300"/>
          </a:xfrm>
          <a:prstGeom prst="curvedConnector3">
            <a:avLst>
              <a:gd fmla="val 4034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1"/>
          <p:cNvCxnSpPr>
            <a:stCxn id="329" idx="2"/>
            <a:endCxn id="347" idx="0"/>
          </p:cNvCxnSpPr>
          <p:nvPr/>
        </p:nvCxnSpPr>
        <p:spPr>
          <a:xfrm flipH="1" rot="-5400000">
            <a:off x="5282450" y="2380475"/>
            <a:ext cx="436800" cy="2059500"/>
          </a:xfrm>
          <a:prstGeom prst="curved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1"/>
          <p:cNvCxnSpPr>
            <a:stCxn id="329" idx="2"/>
            <a:endCxn id="357" idx="0"/>
          </p:cNvCxnSpPr>
          <p:nvPr/>
        </p:nvCxnSpPr>
        <p:spPr>
          <a:xfrm flipH="1" rot="-5400000">
            <a:off x="5804750" y="1858175"/>
            <a:ext cx="365100" cy="3032400"/>
          </a:xfrm>
          <a:prstGeom prst="curvedConnector3">
            <a:avLst>
              <a:gd fmla="val 499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21"/>
          <p:cNvSpPr/>
          <p:nvPr/>
        </p:nvSpPr>
        <p:spPr>
          <a:xfrm>
            <a:off x="1580025" y="3160050"/>
            <a:ext cx="6611400" cy="146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7384850" y="2259775"/>
            <a:ext cx="1017600" cy="840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UserID 클래스</a:t>
            </a:r>
            <a:endParaRPr/>
          </a:p>
        </p:txBody>
      </p:sp>
      <p:sp>
        <p:nvSpPr>
          <p:cNvPr id="366" name="Google Shape;366;p21"/>
          <p:cNvSpPr/>
          <p:nvPr/>
        </p:nvSpPr>
        <p:spPr>
          <a:xfrm>
            <a:off x="369675" y="1742625"/>
            <a:ext cx="1017600" cy="42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cxnSp>
        <p:nvCxnSpPr>
          <p:cNvPr id="367" name="Google Shape;367;p21"/>
          <p:cNvCxnSpPr>
            <a:stCxn id="366" idx="3"/>
            <a:endCxn id="325" idx="1"/>
          </p:cNvCxnSpPr>
          <p:nvPr/>
        </p:nvCxnSpPr>
        <p:spPr>
          <a:xfrm flipH="1" rot="10800000">
            <a:off x="1387275" y="1928775"/>
            <a:ext cx="4392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