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035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71DCD-6C0F-4387-9678-13B6E0D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4CA87-C143-4B5B-BA59-CB91B5C0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BA238-C053-4236-99F0-3D35C899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C80A9-455B-4414-B344-F3D440BE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C940-C7C9-4C4A-A056-9AD4D6CA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E557-FF69-4298-9C86-B6A3E433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B9145-70A4-4465-A02D-C05F6304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BBE41-8B1D-40D9-9E7D-ED1D40D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81292-32C0-4189-BF84-5F744C2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040B6-06EF-48DD-8A77-F2AC741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1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430CA-6BEF-42A5-9AB8-D88F43EB6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37478-F053-4B25-A3E8-1BF746FE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7193D-A64D-4CA1-A90B-713DB2AE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9A57D-64B2-446D-A0CD-D4D04283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FA15C-EAE7-4184-8AFB-1E95561D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E066-B080-41A0-8A84-2BC14641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A0B8E-ADF1-40D0-9F34-6D3AB458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BEF3D-35D8-4FE8-9678-E92F27D5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93001-8AC7-4E73-87A4-C931E5F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A8D15-5587-4364-9890-D080DEA2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BCF3-DBA4-403C-A59A-46F1E4EA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410DF-2B8A-4AD7-8EEF-F146DE78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335FA-944B-47E6-BFA2-83573830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90BA2-EA83-4A4C-9E96-1A6B5B1D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ACAB0-128A-4FC7-95D3-F724EA68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3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121DE-D519-4891-BF16-CBC29F3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C0682-70D0-4337-85F9-7DA79211A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B25C1-327D-4F43-AD3C-A7D3A5DC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05799-5F77-42A3-A9B2-9522346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72DD0-BE93-450E-B88E-B4AA7B28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8A778-26CE-481B-9A07-DCF499ED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575F-5E98-438A-9220-154A5016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B98E3-61D1-47A3-A26C-1EE41708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88139-4A6D-47B9-A4D4-26E51FB5C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E2033-A1E2-41F7-94C5-13774FB9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6318A-50CE-4AE5-8D8E-FD0C85026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F8AB5-C7D2-4DE6-9B27-F1A7F3A7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F7B171-CA94-4003-AABA-730C0C12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DAEBF2-5635-47FE-BB08-15DECE76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0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E686A-4F38-4E27-96CB-C50D0FFB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E7BF2-D1F4-4252-AA15-6932FB9A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73705-169F-4992-89DE-05E1A0C5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323F6E-A1D2-477E-B70F-8648798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3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76D25B-D033-4A87-B90F-18346B1E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AB72F4-16A8-418E-AE8A-6DA7CC7C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80C49-FD52-4735-B28D-613CF563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9316-F2CD-4970-8DEC-5FC8B4A8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C2D4C-463C-4247-91F1-CB3744FC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A121E-E43E-4D65-A21D-39D2E62E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0E653-86AD-42FF-A2E1-2DA8CCDE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F4E1E-F7BA-4FC7-95E8-D3704885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2C7F1-228F-4D51-A0C3-3066108C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1DDB-B0B7-4384-895D-15A6E2B4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E42B2-3009-48E1-8789-6BD769BBC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27015-9B84-48A0-A4DE-6FEF0372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9B070-0A6D-4218-B149-9AF54F1B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8D1D4-9367-4D13-B1EC-71FBC3BC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91C53-027B-4D5B-85C2-357FF96B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F111A-314D-4155-8252-E8648176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32BA0-5AC5-4625-9994-268389BD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5F563-A83A-438F-83CE-CEDAE836A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A525-C0E8-49AA-B6CC-61BEE0D6A36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07E3E-43DB-4273-82E3-54FAD080E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23C6A-146A-4125-AB50-54E8C216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B905-DBF4-414B-BC02-89805A256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B8A36-5110-4B07-9208-015C0CDC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br>
              <a:rPr lang="en-US" altLang="ko-KR" dirty="0"/>
            </a:br>
            <a:r>
              <a:rPr lang="ko-KR" altLang="en-US" dirty="0"/>
              <a:t>회원가입 및 로그인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FFC66-5AD2-4732-BA4D-9ADF3F3FA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품질관리부서 사원 유태종</a:t>
            </a:r>
          </a:p>
        </p:txBody>
      </p:sp>
    </p:spTree>
    <p:extLst>
      <p:ext uri="{BB962C8B-B14F-4D97-AF65-F5344CB8AC3E}">
        <p14:creationId xmlns:p14="http://schemas.microsoft.com/office/powerpoint/2010/main" val="172326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34595-6685-4D67-9322-9BD9422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패키지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AF4DAF-DFC3-4442-8C26-FC7C7BC78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9705"/>
            <a:ext cx="10515600" cy="2563177"/>
          </a:xfrm>
        </p:spPr>
      </p:pic>
    </p:spTree>
    <p:extLst>
      <p:ext uri="{BB962C8B-B14F-4D97-AF65-F5344CB8AC3E}">
        <p14:creationId xmlns:p14="http://schemas.microsoft.com/office/powerpoint/2010/main" val="274253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34595-6685-4D67-9322-9BD9422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아키텍처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0B1500-D324-453B-88AC-D4143D40C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34" y="1825625"/>
            <a:ext cx="6031732" cy="4351338"/>
          </a:xfrm>
        </p:spPr>
      </p:pic>
    </p:spTree>
    <p:extLst>
      <p:ext uri="{BB962C8B-B14F-4D97-AF65-F5344CB8AC3E}">
        <p14:creationId xmlns:p14="http://schemas.microsoft.com/office/powerpoint/2010/main" val="18306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34595-6685-4D67-9322-9BD9422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0CD03-612E-44E2-9DFA-B0BCF6BE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34595-6685-4D67-9322-9BD9422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0CD03-612E-44E2-9DFA-B0BCF6BE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34595-6685-4D67-9322-9BD9422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0CD03-612E-44E2-9DFA-B0BCF6BE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83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스프링 시큐리티 회원가입 및 로그인 </vt:lpstr>
      <vt:lpstr>스프링 부트 패키지 구조</vt:lpstr>
      <vt:lpstr>스프링 시큐리티 인증 아키텍처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시큐리티 회원가입 및 로그인 </dc:title>
  <dc:creator>유태종</dc:creator>
  <cp:lastModifiedBy>유태종</cp:lastModifiedBy>
  <cp:revision>3</cp:revision>
  <dcterms:created xsi:type="dcterms:W3CDTF">2023-02-22T04:29:02Z</dcterms:created>
  <dcterms:modified xsi:type="dcterms:W3CDTF">2023-02-22T05:29:15Z</dcterms:modified>
</cp:coreProperties>
</file>