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0" r:id="rId29"/>
    <p:sldId id="287" r:id="rId30"/>
    <p:sldId id="281" r:id="rId31"/>
    <p:sldId id="290" r:id="rId32"/>
    <p:sldId id="291" r:id="rId33"/>
    <p:sldId id="282" r:id="rId34"/>
    <p:sldId id="283" r:id="rId35"/>
  </p:sldIdLst>
  <p:sldSz cx="12192000" cy="6858000"/>
  <p:notesSz cx="6797675" cy="9926638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129820-9F9E-46CB-91CA-6942EB51D457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8"/>
            <p14:sldId id="271"/>
            <p14:sldId id="289"/>
            <p14:sldId id="272"/>
            <p14:sldId id="273"/>
            <p14:sldId id="274"/>
            <p14:sldId id="275"/>
            <p14:sldId id="276"/>
            <p14:sldId id="277"/>
            <p14:sldId id="286"/>
            <p14:sldId id="278"/>
            <p14:sldId id="279"/>
            <p14:sldId id="280"/>
            <p14:sldId id="287"/>
            <p14:sldId id="281"/>
            <p14:sldId id="290"/>
            <p14:sldId id="291"/>
          </p14:sldIdLst>
        </p14:section>
        <p14:section name="부록" id="{7EB2A5B2-E0C4-4929-A63B-F176DD0DFF45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1362B-B1C9-4CFE-949B-8668CC55D270}" v="2042" dt="2020-09-24T00:07:21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6447" autoAdjust="0"/>
  </p:normalViewPr>
  <p:slideViewPr>
    <p:cSldViewPr snapToGrid="0">
      <p:cViewPr varScale="1">
        <p:scale>
          <a:sx n="82" d="100"/>
          <a:sy n="82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찬웅" userId="f4d16264-32a7-4a3a-ab7b-0bda52d16f0a" providerId="ADAL" clId="{CBA1362B-B1C9-4CFE-949B-8668CC55D270}"/>
    <pc:docChg chg="undo custSel addSld delSld modSld sldOrd addSection modSection">
      <pc:chgData name="서찬웅" userId="f4d16264-32a7-4a3a-ab7b-0bda52d16f0a" providerId="ADAL" clId="{CBA1362B-B1C9-4CFE-949B-8668CC55D270}" dt="2020-09-30T17:19:16.029" v="28710" actId="6549"/>
      <pc:docMkLst>
        <pc:docMk/>
      </pc:docMkLst>
      <pc:sldChg chg="modSp mod">
        <pc:chgData name="서찬웅" userId="f4d16264-32a7-4a3a-ab7b-0bda52d16f0a" providerId="ADAL" clId="{CBA1362B-B1C9-4CFE-949B-8668CC55D270}" dt="2020-09-20T15:14:42.556" v="1193" actId="20577"/>
        <pc:sldMkLst>
          <pc:docMk/>
          <pc:sldMk cId="2846631782" sldId="256"/>
        </pc:sldMkLst>
        <pc:spChg chg="mod">
          <ac:chgData name="서찬웅" userId="f4d16264-32a7-4a3a-ab7b-0bda52d16f0a" providerId="ADAL" clId="{CBA1362B-B1C9-4CFE-949B-8668CC55D270}" dt="2020-09-20T15:11:11.992" v="59" actId="20577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CBA1362B-B1C9-4CFE-949B-8668CC55D270}" dt="2020-09-20T15:14:42.556" v="1193" actId="20577"/>
          <ac:spMkLst>
            <pc:docMk/>
            <pc:sldMk cId="2846631782" sldId="256"/>
            <ac:spMk id="6" creationId="{27FA2169-FC44-4DB4-A744-28E773C4CDF3}"/>
          </ac:spMkLst>
        </pc:spChg>
      </pc:sldChg>
      <pc:sldChg chg="modSp mod">
        <pc:chgData name="서찬웅" userId="f4d16264-32a7-4a3a-ab7b-0bda52d16f0a" providerId="ADAL" clId="{CBA1362B-B1C9-4CFE-949B-8668CC55D270}" dt="2020-09-20T15:11:05.742" v="44"/>
        <pc:sldMkLst>
          <pc:docMk/>
          <pc:sldMk cId="3550044925" sldId="257"/>
        </pc:sldMkLst>
        <pc:spChg chg="mod">
          <ac:chgData name="서찬웅" userId="f4d16264-32a7-4a3a-ab7b-0bda52d16f0a" providerId="ADAL" clId="{CBA1362B-B1C9-4CFE-949B-8668CC55D270}" dt="2020-09-20T15:10:51.039" v="5" actId="20577"/>
          <ac:spMkLst>
            <pc:docMk/>
            <pc:sldMk cId="3550044925" sldId="257"/>
            <ac:spMk id="6" creationId="{006D2752-AA97-4D61-90AF-330C853DDD25}"/>
          </ac:spMkLst>
        </pc:spChg>
        <pc:spChg chg="mod">
          <ac:chgData name="서찬웅" userId="f4d16264-32a7-4a3a-ab7b-0bda52d16f0a" providerId="ADAL" clId="{CBA1362B-B1C9-4CFE-949B-8668CC55D270}" dt="2020-09-20T15:11:05.742" v="44"/>
          <ac:spMkLst>
            <pc:docMk/>
            <pc:sldMk cId="3550044925" sldId="257"/>
            <ac:spMk id="7" creationId="{6E765AAA-58F5-46AB-BB25-7835244A199C}"/>
          </ac:spMkLst>
        </pc:spChg>
      </pc:sldChg>
      <pc:sldChg chg="addSp delSp modSp new mod">
        <pc:chgData name="서찬웅" userId="f4d16264-32a7-4a3a-ab7b-0bda52d16f0a" providerId="ADAL" clId="{CBA1362B-B1C9-4CFE-949B-8668CC55D270}" dt="2020-09-21T16:48:55.370" v="16717" actId="1076"/>
        <pc:sldMkLst>
          <pc:docMk/>
          <pc:sldMk cId="2865296701" sldId="258"/>
        </pc:sldMkLst>
        <pc:spChg chg="mod">
          <ac:chgData name="서찬웅" userId="f4d16264-32a7-4a3a-ab7b-0bda52d16f0a" providerId="ADAL" clId="{CBA1362B-B1C9-4CFE-949B-8668CC55D270}" dt="2020-09-20T15:15:01.239" v="1230"/>
          <ac:spMkLst>
            <pc:docMk/>
            <pc:sldMk cId="2865296701" sldId="258"/>
            <ac:spMk id="2" creationId="{09057F4B-2A34-42EF-A148-621669B9D42C}"/>
          </ac:spMkLst>
        </pc:spChg>
        <pc:spChg chg="mod">
          <ac:chgData name="서찬웅" userId="f4d16264-32a7-4a3a-ab7b-0bda52d16f0a" providerId="ADAL" clId="{CBA1362B-B1C9-4CFE-949B-8668CC55D270}" dt="2020-09-20T15:17:50.133" v="2173" actId="20577"/>
          <ac:spMkLst>
            <pc:docMk/>
            <pc:sldMk cId="2865296701" sldId="258"/>
            <ac:spMk id="4" creationId="{5E6C887A-0933-44B3-93DE-53EC5E00785D}"/>
          </ac:spMkLst>
        </pc:spChg>
        <pc:picChg chg="add mod">
          <ac:chgData name="서찬웅" userId="f4d16264-32a7-4a3a-ab7b-0bda52d16f0a" providerId="ADAL" clId="{CBA1362B-B1C9-4CFE-949B-8668CC55D270}" dt="2020-09-21T16:48:55.370" v="16717" actId="1076"/>
          <ac:picMkLst>
            <pc:docMk/>
            <pc:sldMk cId="2865296701" sldId="258"/>
            <ac:picMk id="7" creationId="{0FF52678-B48B-4D6A-93B4-470E2CA12D3B}"/>
          </ac:picMkLst>
        </pc:picChg>
        <pc:picChg chg="add del">
          <ac:chgData name="서찬웅" userId="f4d16264-32a7-4a3a-ab7b-0bda52d16f0a" providerId="ADAL" clId="{CBA1362B-B1C9-4CFE-949B-8668CC55D270}" dt="2020-09-20T15:18:38.035" v="2175" actId="22"/>
          <ac:picMkLst>
            <pc:docMk/>
            <pc:sldMk cId="2865296701" sldId="258"/>
            <ac:picMk id="9" creationId="{DE860B9A-0C8A-4B73-AFA4-5E67771BA9E1}"/>
          </ac:picMkLst>
        </pc:picChg>
      </pc:sldChg>
      <pc:sldChg chg="addSp delSp modSp add mod">
        <pc:chgData name="서찬웅" userId="f4d16264-32a7-4a3a-ab7b-0bda52d16f0a" providerId="ADAL" clId="{CBA1362B-B1C9-4CFE-949B-8668CC55D270}" dt="2020-09-21T16:49:08.248" v="16719" actId="1076"/>
        <pc:sldMkLst>
          <pc:docMk/>
          <pc:sldMk cId="2002650585" sldId="259"/>
        </pc:sldMkLst>
        <pc:spChg chg="mod">
          <ac:chgData name="서찬웅" userId="f4d16264-32a7-4a3a-ab7b-0bda52d16f0a" providerId="ADAL" clId="{CBA1362B-B1C9-4CFE-949B-8668CC55D270}" dt="2020-09-20T15:25:30.887" v="3849" actId="20577"/>
          <ac:spMkLst>
            <pc:docMk/>
            <pc:sldMk cId="2002650585" sldId="259"/>
            <ac:spMk id="4" creationId="{5E6C887A-0933-44B3-93DE-53EC5E00785D}"/>
          </ac:spMkLst>
        </pc:spChg>
        <pc:picChg chg="del">
          <ac:chgData name="서찬웅" userId="f4d16264-32a7-4a3a-ab7b-0bda52d16f0a" providerId="ADAL" clId="{CBA1362B-B1C9-4CFE-949B-8668CC55D270}" dt="2020-09-20T15:19:21.809" v="2462" actId="478"/>
          <ac:picMkLst>
            <pc:docMk/>
            <pc:sldMk cId="2002650585" sldId="259"/>
            <ac:picMk id="7" creationId="{0FF52678-B48B-4D6A-93B4-470E2CA12D3B}"/>
          </ac:picMkLst>
        </pc:picChg>
        <pc:picChg chg="add mod">
          <ac:chgData name="서찬웅" userId="f4d16264-32a7-4a3a-ab7b-0bda52d16f0a" providerId="ADAL" clId="{CBA1362B-B1C9-4CFE-949B-8668CC55D270}" dt="2020-09-21T16:49:08.248" v="16719" actId="1076"/>
          <ac:picMkLst>
            <pc:docMk/>
            <pc:sldMk cId="2002650585" sldId="259"/>
            <ac:picMk id="8" creationId="{77F39D21-FC4C-46D6-B914-8FA789CCFC93}"/>
          </ac:picMkLst>
        </pc:picChg>
      </pc:sldChg>
      <pc:sldChg chg="addSp modSp new mod">
        <pc:chgData name="서찬웅" userId="f4d16264-32a7-4a3a-ab7b-0bda52d16f0a" providerId="ADAL" clId="{CBA1362B-B1C9-4CFE-949B-8668CC55D270}" dt="2020-09-20T15:33:35.404" v="5036" actId="20577"/>
        <pc:sldMkLst>
          <pc:docMk/>
          <pc:sldMk cId="1606549031" sldId="260"/>
        </pc:sldMkLst>
        <pc:spChg chg="mod">
          <ac:chgData name="서찬웅" userId="f4d16264-32a7-4a3a-ab7b-0bda52d16f0a" providerId="ADAL" clId="{CBA1362B-B1C9-4CFE-949B-8668CC55D270}" dt="2020-09-20T15:28:32.859" v="3916"/>
          <ac:spMkLst>
            <pc:docMk/>
            <pc:sldMk cId="1606549031" sldId="260"/>
            <ac:spMk id="2" creationId="{B279E46C-E114-4B63-B089-5865B42820E5}"/>
          </ac:spMkLst>
        </pc:spChg>
        <pc:spChg chg="mod">
          <ac:chgData name="서찬웅" userId="f4d16264-32a7-4a3a-ab7b-0bda52d16f0a" providerId="ADAL" clId="{CBA1362B-B1C9-4CFE-949B-8668CC55D270}" dt="2020-09-20T15:33:35.404" v="5036" actId="20577"/>
          <ac:spMkLst>
            <pc:docMk/>
            <pc:sldMk cId="1606549031" sldId="260"/>
            <ac:spMk id="4" creationId="{F0B71D46-691E-4D0C-A86F-1B28C4C1AD1F}"/>
          </ac:spMkLst>
        </pc:spChg>
        <pc:picChg chg="add mod">
          <ac:chgData name="서찬웅" userId="f4d16264-32a7-4a3a-ab7b-0bda52d16f0a" providerId="ADAL" clId="{CBA1362B-B1C9-4CFE-949B-8668CC55D270}" dt="2020-09-20T15:31:46.981" v="4588" actId="1076"/>
          <ac:picMkLst>
            <pc:docMk/>
            <pc:sldMk cId="1606549031" sldId="260"/>
            <ac:picMk id="7" creationId="{FDA94A0B-BC38-4143-B04A-37F63AB82711}"/>
          </ac:picMkLst>
        </pc:picChg>
      </pc:sldChg>
      <pc:sldChg chg="addSp modSp new mod">
        <pc:chgData name="서찬웅" userId="f4d16264-32a7-4a3a-ab7b-0bda52d16f0a" providerId="ADAL" clId="{CBA1362B-B1C9-4CFE-949B-8668CC55D270}" dt="2020-09-20T15:40:00.502" v="6389" actId="20577"/>
        <pc:sldMkLst>
          <pc:docMk/>
          <pc:sldMk cId="1617491475" sldId="261"/>
        </pc:sldMkLst>
        <pc:spChg chg="mod">
          <ac:chgData name="서찬웅" userId="f4d16264-32a7-4a3a-ab7b-0bda52d16f0a" providerId="ADAL" clId="{CBA1362B-B1C9-4CFE-949B-8668CC55D270}" dt="2020-09-20T15:35:19.322" v="5052"/>
          <ac:spMkLst>
            <pc:docMk/>
            <pc:sldMk cId="1617491475" sldId="261"/>
            <ac:spMk id="2" creationId="{6904C971-EA87-41A4-90FD-D309CE3189C5}"/>
          </ac:spMkLst>
        </pc:spChg>
        <pc:spChg chg="mod">
          <ac:chgData name="서찬웅" userId="f4d16264-32a7-4a3a-ab7b-0bda52d16f0a" providerId="ADAL" clId="{CBA1362B-B1C9-4CFE-949B-8668CC55D270}" dt="2020-09-20T15:40:00.502" v="6389" actId="20577"/>
          <ac:spMkLst>
            <pc:docMk/>
            <pc:sldMk cId="1617491475" sldId="261"/>
            <ac:spMk id="4" creationId="{0F53C7EA-19F7-4104-B9CB-EB0093411908}"/>
          </ac:spMkLst>
        </pc:spChg>
        <pc:picChg chg="add mod">
          <ac:chgData name="서찬웅" userId="f4d16264-32a7-4a3a-ab7b-0bda52d16f0a" providerId="ADAL" clId="{CBA1362B-B1C9-4CFE-949B-8668CC55D270}" dt="2020-09-20T15:37:11.772" v="5770" actId="1076"/>
          <ac:picMkLst>
            <pc:docMk/>
            <pc:sldMk cId="1617491475" sldId="261"/>
            <ac:picMk id="7" creationId="{64299A88-A754-48B6-B10A-12FFF64866ED}"/>
          </ac:picMkLst>
        </pc:picChg>
      </pc:sldChg>
      <pc:sldChg chg="modSp new mod">
        <pc:chgData name="서찬웅" userId="f4d16264-32a7-4a3a-ab7b-0bda52d16f0a" providerId="ADAL" clId="{CBA1362B-B1C9-4CFE-949B-8668CC55D270}" dt="2020-09-20T15:44:59.656" v="7758" actId="20577"/>
        <pc:sldMkLst>
          <pc:docMk/>
          <pc:sldMk cId="2948629458" sldId="262"/>
        </pc:sldMkLst>
        <pc:spChg chg="mod">
          <ac:chgData name="서찬웅" userId="f4d16264-32a7-4a3a-ab7b-0bda52d16f0a" providerId="ADAL" clId="{CBA1362B-B1C9-4CFE-949B-8668CC55D270}" dt="2020-09-20T15:40:50.497" v="6405"/>
          <ac:spMkLst>
            <pc:docMk/>
            <pc:sldMk cId="2948629458" sldId="262"/>
            <ac:spMk id="2" creationId="{C61FECCE-3907-4CA2-A1A2-D32CA8A82372}"/>
          </ac:spMkLst>
        </pc:spChg>
        <pc:spChg chg="mod">
          <ac:chgData name="서찬웅" userId="f4d16264-32a7-4a3a-ab7b-0bda52d16f0a" providerId="ADAL" clId="{CBA1362B-B1C9-4CFE-949B-8668CC55D270}" dt="2020-09-20T15:44:59.656" v="7758" actId="20577"/>
          <ac:spMkLst>
            <pc:docMk/>
            <pc:sldMk cId="2948629458" sldId="262"/>
            <ac:spMk id="4" creationId="{6FEAC10B-5D1A-46AA-AADE-823799ED0002}"/>
          </ac:spMkLst>
        </pc:spChg>
      </pc:sldChg>
      <pc:sldChg chg="modSp new mod">
        <pc:chgData name="서찬웅" userId="f4d16264-32a7-4a3a-ab7b-0bda52d16f0a" providerId="ADAL" clId="{CBA1362B-B1C9-4CFE-949B-8668CC55D270}" dt="2020-09-20T19:52:59.430" v="9411" actId="20577"/>
        <pc:sldMkLst>
          <pc:docMk/>
          <pc:sldMk cId="3734804779" sldId="263"/>
        </pc:sldMkLst>
        <pc:spChg chg="mod">
          <ac:chgData name="서찬웅" userId="f4d16264-32a7-4a3a-ab7b-0bda52d16f0a" providerId="ADAL" clId="{CBA1362B-B1C9-4CFE-949B-8668CC55D270}" dt="2020-09-20T15:45:35.925" v="7788"/>
          <ac:spMkLst>
            <pc:docMk/>
            <pc:sldMk cId="3734804779" sldId="263"/>
            <ac:spMk id="2" creationId="{4AF77A49-DF8B-4159-95B1-C7BB453784B4}"/>
          </ac:spMkLst>
        </pc:spChg>
        <pc:spChg chg="mod">
          <ac:chgData name="서찬웅" userId="f4d16264-32a7-4a3a-ab7b-0bda52d16f0a" providerId="ADAL" clId="{CBA1362B-B1C9-4CFE-949B-8668CC55D270}" dt="2020-09-20T19:52:59.430" v="9411" actId="20577"/>
          <ac:spMkLst>
            <pc:docMk/>
            <pc:sldMk cId="3734804779" sldId="263"/>
            <ac:spMk id="4" creationId="{5FE5489B-AD68-4776-AF01-E86DBF61AB77}"/>
          </ac:spMkLst>
        </pc:spChg>
      </pc:sldChg>
      <pc:sldChg chg="addSp delSp modSp add mod">
        <pc:chgData name="서찬웅" userId="f4d16264-32a7-4a3a-ab7b-0bda52d16f0a" providerId="ADAL" clId="{CBA1362B-B1C9-4CFE-949B-8668CC55D270}" dt="2020-09-20T19:54:50.190" v="9667" actId="22"/>
        <pc:sldMkLst>
          <pc:docMk/>
          <pc:sldMk cId="3774915806" sldId="264"/>
        </pc:sldMkLst>
        <pc:spChg chg="mod">
          <ac:chgData name="서찬웅" userId="f4d16264-32a7-4a3a-ab7b-0bda52d16f0a" providerId="ADAL" clId="{CBA1362B-B1C9-4CFE-949B-8668CC55D270}" dt="2020-09-20T19:54:40.379" v="9665" actId="20577"/>
          <ac:spMkLst>
            <pc:docMk/>
            <pc:sldMk cId="3774915806" sldId="264"/>
            <ac:spMk id="4" creationId="{5FE5489B-AD68-4776-AF01-E86DBF61AB77}"/>
          </ac:spMkLst>
        </pc:spChg>
        <pc:picChg chg="add mod">
          <ac:chgData name="서찬웅" userId="f4d16264-32a7-4a3a-ab7b-0bda52d16f0a" providerId="ADAL" clId="{CBA1362B-B1C9-4CFE-949B-8668CC55D270}" dt="2020-09-20T19:53:48.773" v="9416" actId="1076"/>
          <ac:picMkLst>
            <pc:docMk/>
            <pc:sldMk cId="3774915806" sldId="264"/>
            <ac:picMk id="7" creationId="{52276EC6-F173-4511-B4CC-715CD1B4494C}"/>
          </ac:picMkLst>
        </pc:picChg>
        <pc:picChg chg="add del">
          <ac:chgData name="서찬웅" userId="f4d16264-32a7-4a3a-ab7b-0bda52d16f0a" providerId="ADAL" clId="{CBA1362B-B1C9-4CFE-949B-8668CC55D270}" dt="2020-09-20T19:54:50.190" v="9667" actId="22"/>
          <ac:picMkLst>
            <pc:docMk/>
            <pc:sldMk cId="3774915806" sldId="264"/>
            <ac:picMk id="9" creationId="{329A669E-FDF0-48F2-9569-CEDEB1223EC2}"/>
          </ac:picMkLst>
        </pc:picChg>
      </pc:sldChg>
      <pc:sldChg chg="delSp modSp add mod">
        <pc:chgData name="서찬웅" userId="f4d16264-32a7-4a3a-ab7b-0bda52d16f0a" providerId="ADAL" clId="{CBA1362B-B1C9-4CFE-949B-8668CC55D270}" dt="2020-09-20T19:59:21.604" v="10622" actId="20577"/>
        <pc:sldMkLst>
          <pc:docMk/>
          <pc:sldMk cId="4007603204" sldId="265"/>
        </pc:sldMkLst>
        <pc:spChg chg="mod">
          <ac:chgData name="서찬웅" userId="f4d16264-32a7-4a3a-ab7b-0bda52d16f0a" providerId="ADAL" clId="{CBA1362B-B1C9-4CFE-949B-8668CC55D270}" dt="2020-09-20T19:59:21.604" v="10622" actId="20577"/>
          <ac:spMkLst>
            <pc:docMk/>
            <pc:sldMk cId="4007603204" sldId="265"/>
            <ac:spMk id="4" creationId="{5FE5489B-AD68-4776-AF01-E86DBF61AB77}"/>
          </ac:spMkLst>
        </pc:spChg>
        <pc:picChg chg="del">
          <ac:chgData name="서찬웅" userId="f4d16264-32a7-4a3a-ab7b-0bda52d16f0a" providerId="ADAL" clId="{CBA1362B-B1C9-4CFE-949B-8668CC55D270}" dt="2020-09-20T19:54:53.498" v="9669" actId="478"/>
          <ac:picMkLst>
            <pc:docMk/>
            <pc:sldMk cId="4007603204" sldId="265"/>
            <ac:picMk id="7" creationId="{52276EC6-F173-4511-B4CC-715CD1B4494C}"/>
          </ac:picMkLst>
        </pc:picChg>
      </pc:sldChg>
      <pc:sldChg chg="modSp add mod">
        <pc:chgData name="서찬웅" userId="f4d16264-32a7-4a3a-ab7b-0bda52d16f0a" providerId="ADAL" clId="{CBA1362B-B1C9-4CFE-949B-8668CC55D270}" dt="2020-09-20T20:11:02.415" v="12056" actId="20577"/>
        <pc:sldMkLst>
          <pc:docMk/>
          <pc:sldMk cId="1884090775" sldId="266"/>
        </pc:sldMkLst>
        <pc:spChg chg="mod">
          <ac:chgData name="서찬웅" userId="f4d16264-32a7-4a3a-ab7b-0bda52d16f0a" providerId="ADAL" clId="{CBA1362B-B1C9-4CFE-949B-8668CC55D270}" dt="2020-09-20T20:11:02.415" v="12056" actId="20577"/>
          <ac:spMkLst>
            <pc:docMk/>
            <pc:sldMk cId="1884090775" sldId="266"/>
            <ac:spMk id="4" creationId="{5FE5489B-AD68-4776-AF01-E86DBF61AB77}"/>
          </ac:spMkLst>
        </pc:spChg>
      </pc:sldChg>
      <pc:sldChg chg="modSp add mod">
        <pc:chgData name="서찬웅" userId="f4d16264-32a7-4a3a-ab7b-0bda52d16f0a" providerId="ADAL" clId="{CBA1362B-B1C9-4CFE-949B-8668CC55D270}" dt="2020-09-20T20:26:06.974" v="12213" actId="20577"/>
        <pc:sldMkLst>
          <pc:docMk/>
          <pc:sldMk cId="3151873068" sldId="267"/>
        </pc:sldMkLst>
        <pc:spChg chg="mod">
          <ac:chgData name="서찬웅" userId="f4d16264-32a7-4a3a-ab7b-0bda52d16f0a" providerId="ADAL" clId="{CBA1362B-B1C9-4CFE-949B-8668CC55D270}" dt="2020-09-20T20:26:06.974" v="12213" actId="20577"/>
          <ac:spMkLst>
            <pc:docMk/>
            <pc:sldMk cId="3151873068" sldId="267"/>
            <ac:spMk id="4" creationId="{5FE5489B-AD68-4776-AF01-E86DBF61AB77}"/>
          </ac:spMkLst>
        </pc:spChg>
      </pc:sldChg>
      <pc:sldChg chg="modSp new mod">
        <pc:chgData name="서찬웅" userId="f4d16264-32a7-4a3a-ab7b-0bda52d16f0a" providerId="ADAL" clId="{CBA1362B-B1C9-4CFE-949B-8668CC55D270}" dt="2020-09-20T20:39:29.882" v="13043" actId="20577"/>
        <pc:sldMkLst>
          <pc:docMk/>
          <pc:sldMk cId="676545542" sldId="268"/>
        </pc:sldMkLst>
        <pc:spChg chg="mod">
          <ac:chgData name="서찬웅" userId="f4d16264-32a7-4a3a-ab7b-0bda52d16f0a" providerId="ADAL" clId="{CBA1362B-B1C9-4CFE-949B-8668CC55D270}" dt="2020-09-20T20:26:33.252" v="12215"/>
          <ac:spMkLst>
            <pc:docMk/>
            <pc:sldMk cId="676545542" sldId="268"/>
            <ac:spMk id="2" creationId="{F59A6BCE-0D93-439A-B44C-5FB96A9A3EEA}"/>
          </ac:spMkLst>
        </pc:spChg>
        <pc:spChg chg="mod">
          <ac:chgData name="서찬웅" userId="f4d16264-32a7-4a3a-ab7b-0bda52d16f0a" providerId="ADAL" clId="{CBA1362B-B1C9-4CFE-949B-8668CC55D270}" dt="2020-09-20T20:39:29.882" v="13043" actId="20577"/>
          <ac:spMkLst>
            <pc:docMk/>
            <pc:sldMk cId="676545542" sldId="268"/>
            <ac:spMk id="4" creationId="{C8A3679A-7E4A-4F61-ABD8-840E0E5A3D6F}"/>
          </ac:spMkLst>
        </pc:spChg>
      </pc:sldChg>
      <pc:sldChg chg="addSp modSp new mod">
        <pc:chgData name="서찬웅" userId="f4d16264-32a7-4a3a-ab7b-0bda52d16f0a" providerId="ADAL" clId="{CBA1362B-B1C9-4CFE-949B-8668CC55D270}" dt="2020-09-20T21:10:35.119" v="14038" actId="20577"/>
        <pc:sldMkLst>
          <pc:docMk/>
          <pc:sldMk cId="1437996152" sldId="269"/>
        </pc:sldMkLst>
        <pc:spChg chg="mod">
          <ac:chgData name="서찬웅" userId="f4d16264-32a7-4a3a-ab7b-0bda52d16f0a" providerId="ADAL" clId="{CBA1362B-B1C9-4CFE-949B-8668CC55D270}" dt="2020-09-20T21:08:01.410" v="13058"/>
          <ac:spMkLst>
            <pc:docMk/>
            <pc:sldMk cId="1437996152" sldId="269"/>
            <ac:spMk id="2" creationId="{6B76E786-4EA0-4892-B4BC-4DA44D9CAD36}"/>
          </ac:spMkLst>
        </pc:spChg>
        <pc:spChg chg="mod">
          <ac:chgData name="서찬웅" userId="f4d16264-32a7-4a3a-ab7b-0bda52d16f0a" providerId="ADAL" clId="{CBA1362B-B1C9-4CFE-949B-8668CC55D270}" dt="2020-09-20T21:10:35.119" v="14038" actId="20577"/>
          <ac:spMkLst>
            <pc:docMk/>
            <pc:sldMk cId="1437996152" sldId="269"/>
            <ac:spMk id="4" creationId="{10D8125F-950B-4CE8-A97A-39B3485A9A1C}"/>
          </ac:spMkLst>
        </pc:spChg>
        <pc:picChg chg="add mod">
          <ac:chgData name="서찬웅" userId="f4d16264-32a7-4a3a-ab7b-0bda52d16f0a" providerId="ADAL" clId="{CBA1362B-B1C9-4CFE-949B-8668CC55D270}" dt="2020-09-20T21:09:01.317" v="13469" actId="1076"/>
          <ac:picMkLst>
            <pc:docMk/>
            <pc:sldMk cId="1437996152" sldId="269"/>
            <ac:picMk id="7" creationId="{95D9AD4C-DF1E-4D45-8CFD-391992B9C511}"/>
          </ac:picMkLst>
        </pc:picChg>
      </pc:sldChg>
      <pc:sldChg chg="delSp modSp add mod">
        <pc:chgData name="서찬웅" userId="f4d16264-32a7-4a3a-ab7b-0bda52d16f0a" providerId="ADAL" clId="{CBA1362B-B1C9-4CFE-949B-8668CC55D270}" dt="2020-09-22T19:18:18.545" v="27837" actId="20577"/>
        <pc:sldMkLst>
          <pc:docMk/>
          <pc:sldMk cId="902041917" sldId="270"/>
        </pc:sldMkLst>
        <pc:spChg chg="mod">
          <ac:chgData name="서찬웅" userId="f4d16264-32a7-4a3a-ab7b-0bda52d16f0a" providerId="ADAL" clId="{CBA1362B-B1C9-4CFE-949B-8668CC55D270}" dt="2020-09-22T18:44:13.220" v="26761"/>
          <ac:spMkLst>
            <pc:docMk/>
            <pc:sldMk cId="902041917" sldId="270"/>
            <ac:spMk id="2" creationId="{6B76E786-4EA0-4892-B4BC-4DA44D9CAD36}"/>
          </ac:spMkLst>
        </pc:spChg>
        <pc:spChg chg="mod">
          <ac:chgData name="서찬웅" userId="f4d16264-32a7-4a3a-ab7b-0bda52d16f0a" providerId="ADAL" clId="{CBA1362B-B1C9-4CFE-949B-8668CC55D270}" dt="2020-09-22T19:18:18.545" v="27837" actId="20577"/>
          <ac:spMkLst>
            <pc:docMk/>
            <pc:sldMk cId="902041917" sldId="270"/>
            <ac:spMk id="4" creationId="{10D8125F-950B-4CE8-A97A-39B3485A9A1C}"/>
          </ac:spMkLst>
        </pc:spChg>
        <pc:picChg chg="del">
          <ac:chgData name="서찬웅" userId="f4d16264-32a7-4a3a-ab7b-0bda52d16f0a" providerId="ADAL" clId="{CBA1362B-B1C9-4CFE-949B-8668CC55D270}" dt="2020-09-20T21:10:40.274" v="14040" actId="478"/>
          <ac:picMkLst>
            <pc:docMk/>
            <pc:sldMk cId="902041917" sldId="270"/>
            <ac:picMk id="7" creationId="{95D9AD4C-DF1E-4D45-8CFD-391992B9C511}"/>
          </ac:picMkLst>
        </pc:picChg>
      </pc:sldChg>
      <pc:sldChg chg="addSp modSp add mod">
        <pc:chgData name="서찬웅" userId="f4d16264-32a7-4a3a-ab7b-0bda52d16f0a" providerId="ADAL" clId="{CBA1362B-B1C9-4CFE-949B-8668CC55D270}" dt="2020-09-22T18:47:37.095" v="26804" actId="1036"/>
        <pc:sldMkLst>
          <pc:docMk/>
          <pc:sldMk cId="223621213" sldId="271"/>
        </pc:sldMkLst>
        <pc:spChg chg="mod">
          <ac:chgData name="서찬웅" userId="f4d16264-32a7-4a3a-ab7b-0bda52d16f0a" providerId="ADAL" clId="{CBA1362B-B1C9-4CFE-949B-8668CC55D270}" dt="2020-09-22T18:44:29.721" v="26791"/>
          <ac:spMkLst>
            <pc:docMk/>
            <pc:sldMk cId="223621213" sldId="271"/>
            <ac:spMk id="2" creationId="{6B76E786-4EA0-4892-B4BC-4DA44D9CAD36}"/>
          </ac:spMkLst>
        </pc:spChg>
        <pc:spChg chg="mod">
          <ac:chgData name="서찬웅" userId="f4d16264-32a7-4a3a-ab7b-0bda52d16f0a" providerId="ADAL" clId="{CBA1362B-B1C9-4CFE-949B-8668CC55D270}" dt="2020-09-22T18:44:35.974" v="26793" actId="20577"/>
          <ac:spMkLst>
            <pc:docMk/>
            <pc:sldMk cId="223621213" sldId="271"/>
            <ac:spMk id="4" creationId="{10D8125F-950B-4CE8-A97A-39B3485A9A1C}"/>
          </ac:spMkLst>
        </pc:spChg>
        <pc:picChg chg="add mod">
          <ac:chgData name="서찬웅" userId="f4d16264-32a7-4a3a-ab7b-0bda52d16f0a" providerId="ADAL" clId="{CBA1362B-B1C9-4CFE-949B-8668CC55D270}" dt="2020-09-22T18:47:37.095" v="26804" actId="1036"/>
          <ac:picMkLst>
            <pc:docMk/>
            <pc:sldMk cId="223621213" sldId="271"/>
            <ac:picMk id="7" creationId="{120170BF-F507-4190-915F-3D1B6E4A4E52}"/>
          </ac:picMkLst>
        </pc:picChg>
      </pc:sldChg>
      <pc:sldChg chg="modSp add mod ord">
        <pc:chgData name="서찬웅" userId="f4d16264-32a7-4a3a-ab7b-0bda52d16f0a" providerId="ADAL" clId="{CBA1362B-B1C9-4CFE-949B-8668CC55D270}" dt="2020-09-22T18:55:20.473" v="27808" actId="20577"/>
        <pc:sldMkLst>
          <pc:docMk/>
          <pc:sldMk cId="4132732692" sldId="272"/>
        </pc:sldMkLst>
        <pc:spChg chg="mod">
          <ac:chgData name="서찬웅" userId="f4d16264-32a7-4a3a-ab7b-0bda52d16f0a" providerId="ADAL" clId="{CBA1362B-B1C9-4CFE-949B-8668CC55D270}" dt="2020-09-22T18:55:20.473" v="27808" actId="20577"/>
          <ac:spMkLst>
            <pc:docMk/>
            <pc:sldMk cId="4132732692" sldId="272"/>
            <ac:spMk id="4" creationId="{10D8125F-950B-4CE8-A97A-39B3485A9A1C}"/>
          </ac:spMkLst>
        </pc:spChg>
      </pc:sldChg>
      <pc:sldChg chg="addSp modSp new mod">
        <pc:chgData name="서찬웅" userId="f4d16264-32a7-4a3a-ab7b-0bda52d16f0a" providerId="ADAL" clId="{CBA1362B-B1C9-4CFE-949B-8668CC55D270}" dt="2020-09-21T17:22:31.948" v="18123" actId="20577"/>
        <pc:sldMkLst>
          <pc:docMk/>
          <pc:sldMk cId="3108160405" sldId="273"/>
        </pc:sldMkLst>
        <pc:spChg chg="mod">
          <ac:chgData name="서찬웅" userId="f4d16264-32a7-4a3a-ab7b-0bda52d16f0a" providerId="ADAL" clId="{CBA1362B-B1C9-4CFE-949B-8668CC55D270}" dt="2020-09-21T16:58:10.254" v="16751" actId="20577"/>
          <ac:spMkLst>
            <pc:docMk/>
            <pc:sldMk cId="3108160405" sldId="273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7:22:31.948" v="18123" actId="20577"/>
          <ac:spMkLst>
            <pc:docMk/>
            <pc:sldMk cId="3108160405" sldId="273"/>
            <ac:spMk id="4" creationId="{54FBE28E-3846-4AF0-BE05-D7DC4E993AF6}"/>
          </ac:spMkLst>
        </pc:spChg>
        <pc:picChg chg="add mod">
          <ac:chgData name="서찬웅" userId="f4d16264-32a7-4a3a-ab7b-0bda52d16f0a" providerId="ADAL" clId="{CBA1362B-B1C9-4CFE-949B-8668CC55D270}" dt="2020-09-21T17:22:11.425" v="18004" actId="1076"/>
          <ac:picMkLst>
            <pc:docMk/>
            <pc:sldMk cId="3108160405" sldId="273"/>
            <ac:picMk id="7" creationId="{A762200E-D9E8-4801-883A-13D3D6344616}"/>
          </ac:picMkLst>
        </pc:picChg>
      </pc:sldChg>
      <pc:sldChg chg="modSp add mod">
        <pc:chgData name="서찬웅" userId="f4d16264-32a7-4a3a-ab7b-0bda52d16f0a" providerId="ADAL" clId="{CBA1362B-B1C9-4CFE-949B-8668CC55D270}" dt="2020-09-21T17:31:45.549" v="19501"/>
        <pc:sldMkLst>
          <pc:docMk/>
          <pc:sldMk cId="3513205783" sldId="274"/>
        </pc:sldMkLst>
        <pc:spChg chg="mod">
          <ac:chgData name="서찬웅" userId="f4d16264-32a7-4a3a-ab7b-0bda52d16f0a" providerId="ADAL" clId="{CBA1362B-B1C9-4CFE-949B-8668CC55D270}" dt="2020-09-21T17:31:45.549" v="19501"/>
          <ac:spMkLst>
            <pc:docMk/>
            <pc:sldMk cId="3513205783" sldId="274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7:30:58.447" v="19459" actId="20577"/>
          <ac:spMkLst>
            <pc:docMk/>
            <pc:sldMk cId="3513205783" sldId="274"/>
            <ac:spMk id="4" creationId="{54FBE28E-3846-4AF0-BE05-D7DC4E993AF6}"/>
          </ac:spMkLst>
        </pc:spChg>
      </pc:sldChg>
      <pc:sldChg chg="modSp add mod">
        <pc:chgData name="서찬웅" userId="f4d16264-32a7-4a3a-ab7b-0bda52d16f0a" providerId="ADAL" clId="{CBA1362B-B1C9-4CFE-949B-8668CC55D270}" dt="2020-09-21T17:33:50.844" v="19827" actId="20577"/>
        <pc:sldMkLst>
          <pc:docMk/>
          <pc:sldMk cId="403974944" sldId="275"/>
        </pc:sldMkLst>
        <pc:spChg chg="mod">
          <ac:chgData name="서찬웅" userId="f4d16264-32a7-4a3a-ab7b-0bda52d16f0a" providerId="ADAL" clId="{CBA1362B-B1C9-4CFE-949B-8668CC55D270}" dt="2020-09-21T17:31:41.156" v="19493"/>
          <ac:spMkLst>
            <pc:docMk/>
            <pc:sldMk cId="403974944" sldId="275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7:33:50.844" v="19827" actId="20577"/>
          <ac:spMkLst>
            <pc:docMk/>
            <pc:sldMk cId="403974944" sldId="275"/>
            <ac:spMk id="4" creationId="{54FBE28E-3846-4AF0-BE05-D7DC4E993AF6}"/>
          </ac:spMkLst>
        </pc:spChg>
      </pc:sldChg>
      <pc:sldChg chg="addSp modSp add mod">
        <pc:chgData name="서찬웅" userId="f4d16264-32a7-4a3a-ab7b-0bda52d16f0a" providerId="ADAL" clId="{CBA1362B-B1C9-4CFE-949B-8668CC55D270}" dt="2020-09-21T17:41:37.472" v="20088" actId="1076"/>
        <pc:sldMkLst>
          <pc:docMk/>
          <pc:sldMk cId="1126698338" sldId="276"/>
        </pc:sldMkLst>
        <pc:spChg chg="mod">
          <ac:chgData name="서찬웅" userId="f4d16264-32a7-4a3a-ab7b-0bda52d16f0a" providerId="ADAL" clId="{CBA1362B-B1C9-4CFE-949B-8668CC55D270}" dt="2020-09-21T17:37:08.677" v="19860"/>
          <ac:spMkLst>
            <pc:docMk/>
            <pc:sldMk cId="1126698338" sldId="276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7:38:22.398" v="20081" actId="20577"/>
          <ac:spMkLst>
            <pc:docMk/>
            <pc:sldMk cId="1126698338" sldId="276"/>
            <ac:spMk id="4" creationId="{54FBE28E-3846-4AF0-BE05-D7DC4E993AF6}"/>
          </ac:spMkLst>
        </pc:spChg>
        <pc:picChg chg="add mod">
          <ac:chgData name="서찬웅" userId="f4d16264-32a7-4a3a-ab7b-0bda52d16f0a" providerId="ADAL" clId="{CBA1362B-B1C9-4CFE-949B-8668CC55D270}" dt="2020-09-21T17:41:35.951" v="20087" actId="1076"/>
          <ac:picMkLst>
            <pc:docMk/>
            <pc:sldMk cId="1126698338" sldId="276"/>
            <ac:picMk id="7" creationId="{E9C0BE92-E9EE-4943-B94C-BD1CEFB2675D}"/>
          </ac:picMkLst>
        </pc:picChg>
        <pc:picChg chg="add mod">
          <ac:chgData name="서찬웅" userId="f4d16264-32a7-4a3a-ab7b-0bda52d16f0a" providerId="ADAL" clId="{CBA1362B-B1C9-4CFE-949B-8668CC55D270}" dt="2020-09-21T17:41:37.472" v="20088" actId="1076"/>
          <ac:picMkLst>
            <pc:docMk/>
            <pc:sldMk cId="1126698338" sldId="276"/>
            <ac:picMk id="9" creationId="{89407ADF-3929-4826-A951-A47E632B3F48}"/>
          </ac:picMkLst>
        </pc:picChg>
      </pc:sldChg>
      <pc:sldChg chg="addSp modSp add mod">
        <pc:chgData name="서찬웅" userId="f4d16264-32a7-4a3a-ab7b-0bda52d16f0a" providerId="ADAL" clId="{CBA1362B-B1C9-4CFE-949B-8668CC55D270}" dt="2020-09-21T17:47:42.034" v="21185" actId="20577"/>
        <pc:sldMkLst>
          <pc:docMk/>
          <pc:sldMk cId="503254040" sldId="277"/>
        </pc:sldMkLst>
        <pc:spChg chg="mod">
          <ac:chgData name="서찬웅" userId="f4d16264-32a7-4a3a-ab7b-0bda52d16f0a" providerId="ADAL" clId="{CBA1362B-B1C9-4CFE-949B-8668CC55D270}" dt="2020-09-21T17:42:05.102" v="20117"/>
          <ac:spMkLst>
            <pc:docMk/>
            <pc:sldMk cId="503254040" sldId="277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7:47:42.034" v="21185" actId="20577"/>
          <ac:spMkLst>
            <pc:docMk/>
            <pc:sldMk cId="503254040" sldId="277"/>
            <ac:spMk id="4" creationId="{54FBE28E-3846-4AF0-BE05-D7DC4E993AF6}"/>
          </ac:spMkLst>
        </pc:spChg>
        <pc:picChg chg="add mod">
          <ac:chgData name="서찬웅" userId="f4d16264-32a7-4a3a-ab7b-0bda52d16f0a" providerId="ADAL" clId="{CBA1362B-B1C9-4CFE-949B-8668CC55D270}" dt="2020-09-21T17:45:51.851" v="20726" actId="1076"/>
          <ac:picMkLst>
            <pc:docMk/>
            <pc:sldMk cId="503254040" sldId="277"/>
            <ac:picMk id="7" creationId="{BC9DE97E-04F5-4E37-BEE3-69824C2DF149}"/>
          </ac:picMkLst>
        </pc:picChg>
      </pc:sldChg>
      <pc:sldChg chg="modSp add mod">
        <pc:chgData name="서찬웅" userId="f4d16264-32a7-4a3a-ab7b-0bda52d16f0a" providerId="ADAL" clId="{CBA1362B-B1C9-4CFE-949B-8668CC55D270}" dt="2020-09-21T18:00:45.815" v="21833" actId="20577"/>
        <pc:sldMkLst>
          <pc:docMk/>
          <pc:sldMk cId="966347911" sldId="278"/>
        </pc:sldMkLst>
        <pc:spChg chg="mod">
          <ac:chgData name="서찬웅" userId="f4d16264-32a7-4a3a-ab7b-0bda52d16f0a" providerId="ADAL" clId="{CBA1362B-B1C9-4CFE-949B-8668CC55D270}" dt="2020-09-21T17:52:15.499" v="21210"/>
          <ac:spMkLst>
            <pc:docMk/>
            <pc:sldMk cId="966347911" sldId="278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8:00:45.815" v="21833" actId="20577"/>
          <ac:spMkLst>
            <pc:docMk/>
            <pc:sldMk cId="966347911" sldId="278"/>
            <ac:spMk id="4" creationId="{54FBE28E-3846-4AF0-BE05-D7DC4E993AF6}"/>
          </ac:spMkLst>
        </pc:spChg>
      </pc:sldChg>
      <pc:sldChg chg="addSp modSp add mod">
        <pc:chgData name="서찬웅" userId="f4d16264-32a7-4a3a-ab7b-0bda52d16f0a" providerId="ADAL" clId="{CBA1362B-B1C9-4CFE-949B-8668CC55D270}" dt="2020-09-21T19:26:04.409" v="24976" actId="20577"/>
        <pc:sldMkLst>
          <pc:docMk/>
          <pc:sldMk cId="2416351124" sldId="279"/>
        </pc:sldMkLst>
        <pc:spChg chg="mod">
          <ac:chgData name="서찬웅" userId="f4d16264-32a7-4a3a-ab7b-0bda52d16f0a" providerId="ADAL" clId="{CBA1362B-B1C9-4CFE-949B-8668CC55D270}" dt="2020-09-21T18:02:22.114" v="21843" actId="20577"/>
          <ac:spMkLst>
            <pc:docMk/>
            <pc:sldMk cId="2416351124" sldId="279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9:26:04.409" v="24976" actId="20577"/>
          <ac:spMkLst>
            <pc:docMk/>
            <pc:sldMk cId="2416351124" sldId="279"/>
            <ac:spMk id="4" creationId="{54FBE28E-3846-4AF0-BE05-D7DC4E993AF6}"/>
          </ac:spMkLst>
        </pc:spChg>
        <pc:picChg chg="add mod">
          <ac:chgData name="서찬웅" userId="f4d16264-32a7-4a3a-ab7b-0bda52d16f0a" providerId="ADAL" clId="{CBA1362B-B1C9-4CFE-949B-8668CC55D270}" dt="2020-09-21T18:03:28.223" v="22118" actId="1076"/>
          <ac:picMkLst>
            <pc:docMk/>
            <pc:sldMk cId="2416351124" sldId="279"/>
            <ac:picMk id="7" creationId="{7D2E77E6-D15F-4077-9B17-B0E7CECF8EA3}"/>
          </ac:picMkLst>
        </pc:picChg>
      </pc:sldChg>
      <pc:sldChg chg="addSp modSp add mod">
        <pc:chgData name="서찬웅" userId="f4d16264-32a7-4a3a-ab7b-0bda52d16f0a" providerId="ADAL" clId="{CBA1362B-B1C9-4CFE-949B-8668CC55D270}" dt="2020-09-21T19:27:00.871" v="24978" actId="1076"/>
        <pc:sldMkLst>
          <pc:docMk/>
          <pc:sldMk cId="1087862347" sldId="280"/>
        </pc:sldMkLst>
        <pc:spChg chg="mod">
          <ac:chgData name="서찬웅" userId="f4d16264-32a7-4a3a-ab7b-0bda52d16f0a" providerId="ADAL" clId="{CBA1362B-B1C9-4CFE-949B-8668CC55D270}" dt="2020-09-21T18:05:50.850" v="22782" actId="20577"/>
          <ac:spMkLst>
            <pc:docMk/>
            <pc:sldMk cId="1087862347" sldId="280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8:24:05.001" v="24389" actId="15"/>
          <ac:spMkLst>
            <pc:docMk/>
            <pc:sldMk cId="1087862347" sldId="280"/>
            <ac:spMk id="4" creationId="{54FBE28E-3846-4AF0-BE05-D7DC4E993AF6}"/>
          </ac:spMkLst>
        </pc:spChg>
        <pc:spChg chg="add mod">
          <ac:chgData name="서찬웅" userId="f4d16264-32a7-4a3a-ab7b-0bda52d16f0a" providerId="ADAL" clId="{CBA1362B-B1C9-4CFE-949B-8668CC55D270}" dt="2020-09-21T19:27:00.871" v="24978" actId="1076"/>
          <ac:spMkLst>
            <pc:docMk/>
            <pc:sldMk cId="1087862347" sldId="280"/>
            <ac:spMk id="7" creationId="{B8039F47-EDBF-4F11-BE40-83AFEA52C300}"/>
          </ac:spMkLst>
        </pc:spChg>
      </pc:sldChg>
      <pc:sldChg chg="modSp add mod">
        <pc:chgData name="서찬웅" userId="f4d16264-32a7-4a3a-ab7b-0bda52d16f0a" providerId="ADAL" clId="{CBA1362B-B1C9-4CFE-949B-8668CC55D270}" dt="2020-09-23T23:55:56.389" v="28202" actId="20577"/>
        <pc:sldMkLst>
          <pc:docMk/>
          <pc:sldMk cId="1384147736" sldId="281"/>
        </pc:sldMkLst>
        <pc:spChg chg="mod">
          <ac:chgData name="서찬웅" userId="f4d16264-32a7-4a3a-ab7b-0bda52d16f0a" providerId="ADAL" clId="{CBA1362B-B1C9-4CFE-949B-8668CC55D270}" dt="2020-09-21T18:17:08.733" v="23215"/>
          <ac:spMkLst>
            <pc:docMk/>
            <pc:sldMk cId="1384147736" sldId="281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3T23:55:56.389" v="28202" actId="20577"/>
          <ac:spMkLst>
            <pc:docMk/>
            <pc:sldMk cId="1384147736" sldId="281"/>
            <ac:spMk id="4" creationId="{54FBE28E-3846-4AF0-BE05-D7DC4E993AF6}"/>
          </ac:spMkLst>
        </pc:spChg>
      </pc:sldChg>
      <pc:sldChg chg="addSp delSp modSp add mod">
        <pc:chgData name="서찬웅" userId="f4d16264-32a7-4a3a-ab7b-0bda52d16f0a" providerId="ADAL" clId="{CBA1362B-B1C9-4CFE-949B-8668CC55D270}" dt="2020-09-22T19:34:56.407" v="27892" actId="20577"/>
        <pc:sldMkLst>
          <pc:docMk/>
          <pc:sldMk cId="2149278733" sldId="282"/>
        </pc:sldMkLst>
        <pc:spChg chg="mod">
          <ac:chgData name="서찬웅" userId="f4d16264-32a7-4a3a-ab7b-0bda52d16f0a" providerId="ADAL" clId="{CBA1362B-B1C9-4CFE-949B-8668CC55D270}" dt="2020-09-21T19:47:00.186" v="25530" actId="20577"/>
          <ac:spMkLst>
            <pc:docMk/>
            <pc:sldMk cId="2149278733" sldId="282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21T19:47:04.226" v="25547" actId="20577"/>
          <ac:spMkLst>
            <pc:docMk/>
            <pc:sldMk cId="2149278733" sldId="282"/>
            <ac:spMk id="4" creationId="{54FBE28E-3846-4AF0-BE05-D7DC4E993AF6}"/>
          </ac:spMkLst>
        </pc:spChg>
        <pc:spChg chg="add del">
          <ac:chgData name="서찬웅" userId="f4d16264-32a7-4a3a-ab7b-0bda52d16f0a" providerId="ADAL" clId="{CBA1362B-B1C9-4CFE-949B-8668CC55D270}" dt="2020-09-22T19:33:51.632" v="27844"/>
          <ac:spMkLst>
            <pc:docMk/>
            <pc:sldMk cId="2149278733" sldId="282"/>
            <ac:spMk id="6" creationId="{1B5C1A72-A7F7-4E12-995D-3AE4EFB17C30}"/>
          </ac:spMkLst>
        </pc:spChg>
        <pc:spChg chg="add del mod">
          <ac:chgData name="서찬웅" userId="f4d16264-32a7-4a3a-ab7b-0bda52d16f0a" providerId="ADAL" clId="{CBA1362B-B1C9-4CFE-949B-8668CC55D270}" dt="2020-09-21T19:47:07.262" v="25550"/>
          <ac:spMkLst>
            <pc:docMk/>
            <pc:sldMk cId="2149278733" sldId="282"/>
            <ac:spMk id="6" creationId="{C22DBA4B-76D7-4D83-AB5D-2059785DF2EA}"/>
          </ac:spMkLst>
        </pc:spChg>
        <pc:spChg chg="add del mod">
          <ac:chgData name="서찬웅" userId="f4d16264-32a7-4a3a-ab7b-0bda52d16f0a" providerId="ADAL" clId="{CBA1362B-B1C9-4CFE-949B-8668CC55D270}" dt="2020-09-21T19:47:07.262" v="25550"/>
          <ac:spMkLst>
            <pc:docMk/>
            <pc:sldMk cId="2149278733" sldId="282"/>
            <ac:spMk id="8" creationId="{3535690A-477E-4FD1-943D-C838218EA565}"/>
          </ac:spMkLst>
        </pc:spChg>
        <pc:spChg chg="add mod">
          <ac:chgData name="서찬웅" userId="f4d16264-32a7-4a3a-ab7b-0bda52d16f0a" providerId="ADAL" clId="{CBA1362B-B1C9-4CFE-949B-8668CC55D270}" dt="2020-09-22T19:34:56.407" v="27892" actId="20577"/>
          <ac:spMkLst>
            <pc:docMk/>
            <pc:sldMk cId="2149278733" sldId="282"/>
            <ac:spMk id="10" creationId="{4247C462-53EE-42CB-BC5D-CB392CF74CFA}"/>
          </ac:spMkLst>
        </pc:spChg>
        <pc:graphicFrameChg chg="add del mod">
          <ac:chgData name="서찬웅" userId="f4d16264-32a7-4a3a-ab7b-0bda52d16f0a" providerId="ADAL" clId="{CBA1362B-B1C9-4CFE-949B-8668CC55D270}" dt="2020-09-21T19:47:07.262" v="25550"/>
          <ac:graphicFrameMkLst>
            <pc:docMk/>
            <pc:sldMk cId="2149278733" sldId="282"/>
            <ac:graphicFrameMk id="7" creationId="{4F3EB709-67B4-43B8-80D3-F1B1CC5CEE42}"/>
          </ac:graphicFrameMkLst>
        </pc:graphicFrameChg>
      </pc:sldChg>
      <pc:sldChg chg="modSp add mod">
        <pc:chgData name="서찬웅" userId="f4d16264-32a7-4a3a-ab7b-0bda52d16f0a" providerId="ADAL" clId="{CBA1362B-B1C9-4CFE-949B-8668CC55D270}" dt="2020-09-30T17:19:16.029" v="28710" actId="6549"/>
        <pc:sldMkLst>
          <pc:docMk/>
          <pc:sldMk cId="1622111013" sldId="283"/>
        </pc:sldMkLst>
        <pc:spChg chg="mod">
          <ac:chgData name="서찬웅" userId="f4d16264-32a7-4a3a-ab7b-0bda52d16f0a" providerId="ADAL" clId="{CBA1362B-B1C9-4CFE-949B-8668CC55D270}" dt="2020-09-21T20:45:45.332" v="25716"/>
          <ac:spMkLst>
            <pc:docMk/>
            <pc:sldMk cId="1622111013" sldId="283"/>
            <ac:spMk id="2" creationId="{5F55B536-933A-434D-B735-B4EAB7C2F1E7}"/>
          </ac:spMkLst>
        </pc:spChg>
        <pc:spChg chg="mod">
          <ac:chgData name="서찬웅" userId="f4d16264-32a7-4a3a-ab7b-0bda52d16f0a" providerId="ADAL" clId="{CBA1362B-B1C9-4CFE-949B-8668CC55D270}" dt="2020-09-30T17:19:16.029" v="28710" actId="6549"/>
          <ac:spMkLst>
            <pc:docMk/>
            <pc:sldMk cId="1622111013" sldId="283"/>
            <ac:spMk id="4" creationId="{54FBE28E-3846-4AF0-BE05-D7DC4E993AF6}"/>
          </ac:spMkLst>
        </pc:spChg>
      </pc:sldChg>
      <pc:sldChg chg="add del">
        <pc:chgData name="서찬웅" userId="f4d16264-32a7-4a3a-ab7b-0bda52d16f0a" providerId="ADAL" clId="{CBA1362B-B1C9-4CFE-949B-8668CC55D270}" dt="2020-09-21T19:26:30.492" v="24977" actId="47"/>
        <pc:sldMkLst>
          <pc:docMk/>
          <pc:sldMk cId="3799281057" sldId="284"/>
        </pc:sldMkLst>
      </pc:sldChg>
      <pc:sldChg chg="add del">
        <pc:chgData name="서찬웅" userId="f4d16264-32a7-4a3a-ab7b-0bda52d16f0a" providerId="ADAL" clId="{CBA1362B-B1C9-4CFE-949B-8668CC55D270}" dt="2020-09-21T19:26:30.492" v="24977" actId="47"/>
        <pc:sldMkLst>
          <pc:docMk/>
          <pc:sldMk cId="2174746145" sldId="285"/>
        </pc:sldMkLst>
      </pc:sldChg>
      <pc:sldChg chg="addSp modSp new mod">
        <pc:chgData name="서찬웅" userId="f4d16264-32a7-4a3a-ab7b-0bda52d16f0a" providerId="ADAL" clId="{CBA1362B-B1C9-4CFE-949B-8668CC55D270}" dt="2020-09-21T19:25:37.483" v="24975" actId="20577"/>
        <pc:sldMkLst>
          <pc:docMk/>
          <pc:sldMk cId="2174824260" sldId="286"/>
        </pc:sldMkLst>
        <pc:spChg chg="mod">
          <ac:chgData name="서찬웅" userId="f4d16264-32a7-4a3a-ab7b-0bda52d16f0a" providerId="ADAL" clId="{CBA1362B-B1C9-4CFE-949B-8668CC55D270}" dt="2020-09-21T19:23:38.580" v="24406"/>
          <ac:spMkLst>
            <pc:docMk/>
            <pc:sldMk cId="2174824260" sldId="286"/>
            <ac:spMk id="2" creationId="{53BE5684-0BF1-4AAB-B03A-69765F3ACBBA}"/>
          </ac:spMkLst>
        </pc:spChg>
        <pc:spChg chg="mod">
          <ac:chgData name="서찬웅" userId="f4d16264-32a7-4a3a-ab7b-0bda52d16f0a" providerId="ADAL" clId="{CBA1362B-B1C9-4CFE-949B-8668CC55D270}" dt="2020-09-21T19:25:37.483" v="24975" actId="20577"/>
          <ac:spMkLst>
            <pc:docMk/>
            <pc:sldMk cId="2174824260" sldId="286"/>
            <ac:spMk id="4" creationId="{A36877D4-8E06-4978-A8BA-B31B5815C14F}"/>
          </ac:spMkLst>
        </pc:spChg>
        <pc:picChg chg="add mod">
          <ac:chgData name="서찬웅" userId="f4d16264-32a7-4a3a-ab7b-0bda52d16f0a" providerId="ADAL" clId="{CBA1362B-B1C9-4CFE-949B-8668CC55D270}" dt="2020-09-21T19:25:27.583" v="24943" actId="1076"/>
          <ac:picMkLst>
            <pc:docMk/>
            <pc:sldMk cId="2174824260" sldId="286"/>
            <ac:picMk id="7" creationId="{ED1297DC-1023-424A-97F8-DE6123C83E1B}"/>
          </ac:picMkLst>
        </pc:picChg>
      </pc:sldChg>
      <pc:sldChg chg="modSp new mod">
        <pc:chgData name="서찬웅" userId="f4d16264-32a7-4a3a-ab7b-0bda52d16f0a" providerId="ADAL" clId="{CBA1362B-B1C9-4CFE-949B-8668CC55D270}" dt="2020-09-21T19:30:36.234" v="25498" actId="20577"/>
        <pc:sldMkLst>
          <pc:docMk/>
          <pc:sldMk cId="2948180963" sldId="287"/>
        </pc:sldMkLst>
        <pc:spChg chg="mod">
          <ac:chgData name="서찬웅" userId="f4d16264-32a7-4a3a-ab7b-0bda52d16f0a" providerId="ADAL" clId="{CBA1362B-B1C9-4CFE-949B-8668CC55D270}" dt="2020-09-21T19:27:43.696" v="24980"/>
          <ac:spMkLst>
            <pc:docMk/>
            <pc:sldMk cId="2948180963" sldId="287"/>
            <ac:spMk id="2" creationId="{75322538-E7F3-46FB-8B00-C8BCCF3CF051}"/>
          </ac:spMkLst>
        </pc:spChg>
        <pc:spChg chg="mod">
          <ac:chgData name="서찬웅" userId="f4d16264-32a7-4a3a-ab7b-0bda52d16f0a" providerId="ADAL" clId="{CBA1362B-B1C9-4CFE-949B-8668CC55D270}" dt="2020-09-21T19:30:36.234" v="25498" actId="20577"/>
          <ac:spMkLst>
            <pc:docMk/>
            <pc:sldMk cId="2948180963" sldId="287"/>
            <ac:spMk id="4" creationId="{5FBFA932-8074-47B7-9B6B-AA24A1B93C9E}"/>
          </ac:spMkLst>
        </pc:spChg>
      </pc:sldChg>
      <pc:sldChg chg="modSp add mod">
        <pc:chgData name="서찬웅" userId="f4d16264-32a7-4a3a-ab7b-0bda52d16f0a" providerId="ADAL" clId="{CBA1362B-B1C9-4CFE-949B-8668CC55D270}" dt="2020-09-22T18:44:20.023" v="26768"/>
        <pc:sldMkLst>
          <pc:docMk/>
          <pc:sldMk cId="1386339028" sldId="288"/>
        </pc:sldMkLst>
        <pc:spChg chg="mod">
          <ac:chgData name="서찬웅" userId="f4d16264-32a7-4a3a-ab7b-0bda52d16f0a" providerId="ADAL" clId="{CBA1362B-B1C9-4CFE-949B-8668CC55D270}" dt="2020-09-22T18:44:20.023" v="26768"/>
          <ac:spMkLst>
            <pc:docMk/>
            <pc:sldMk cId="1386339028" sldId="288"/>
            <ac:spMk id="2" creationId="{6B76E786-4EA0-4892-B4BC-4DA44D9CAD36}"/>
          </ac:spMkLst>
        </pc:spChg>
        <pc:spChg chg="mod">
          <ac:chgData name="서찬웅" userId="f4d16264-32a7-4a3a-ab7b-0bda52d16f0a" providerId="ADAL" clId="{CBA1362B-B1C9-4CFE-949B-8668CC55D270}" dt="2020-09-22T18:43:16.620" v="26741" actId="20577"/>
          <ac:spMkLst>
            <pc:docMk/>
            <pc:sldMk cId="1386339028" sldId="288"/>
            <ac:spMk id="4" creationId="{10D8125F-950B-4CE8-A97A-39B3485A9A1C}"/>
          </ac:spMkLst>
        </pc:spChg>
      </pc:sldChg>
      <pc:sldChg chg="addSp modSp add mod">
        <pc:chgData name="서찬웅" userId="f4d16264-32a7-4a3a-ab7b-0bda52d16f0a" providerId="ADAL" clId="{CBA1362B-B1C9-4CFE-949B-8668CC55D270}" dt="2020-09-22T18:51:18.766" v="27280" actId="14100"/>
        <pc:sldMkLst>
          <pc:docMk/>
          <pc:sldMk cId="2608518192" sldId="289"/>
        </pc:sldMkLst>
        <pc:spChg chg="mod">
          <ac:chgData name="서찬웅" userId="f4d16264-32a7-4a3a-ab7b-0bda52d16f0a" providerId="ADAL" clId="{CBA1362B-B1C9-4CFE-949B-8668CC55D270}" dt="2020-09-22T18:47:53.727" v="26809" actId="20577"/>
          <ac:spMkLst>
            <pc:docMk/>
            <pc:sldMk cId="2608518192" sldId="289"/>
            <ac:spMk id="2" creationId="{6B76E786-4EA0-4892-B4BC-4DA44D9CAD36}"/>
          </ac:spMkLst>
        </pc:spChg>
        <pc:spChg chg="mod">
          <ac:chgData name="서찬웅" userId="f4d16264-32a7-4a3a-ab7b-0bda52d16f0a" providerId="ADAL" clId="{CBA1362B-B1C9-4CFE-949B-8668CC55D270}" dt="2020-09-22T18:50:53.118" v="27273" actId="20577"/>
          <ac:spMkLst>
            <pc:docMk/>
            <pc:sldMk cId="2608518192" sldId="289"/>
            <ac:spMk id="4" creationId="{10D8125F-950B-4CE8-A97A-39B3485A9A1C}"/>
          </ac:spMkLst>
        </pc:spChg>
        <pc:picChg chg="add mod">
          <ac:chgData name="서찬웅" userId="f4d16264-32a7-4a3a-ab7b-0bda52d16f0a" providerId="ADAL" clId="{CBA1362B-B1C9-4CFE-949B-8668CC55D270}" dt="2020-09-22T18:51:18.766" v="27280" actId="14100"/>
          <ac:picMkLst>
            <pc:docMk/>
            <pc:sldMk cId="2608518192" sldId="289"/>
            <ac:picMk id="7" creationId="{0A2CAD74-80D6-48E8-A695-E4F48AA2BB43}"/>
          </ac:picMkLst>
        </pc:picChg>
      </pc:sldChg>
      <pc:sldChg chg="delSp modSp add del mod">
        <pc:chgData name="서찬웅" userId="f4d16264-32a7-4a3a-ab7b-0bda52d16f0a" providerId="ADAL" clId="{CBA1362B-B1C9-4CFE-949B-8668CC55D270}" dt="2020-09-22T18:55:01.088" v="27800" actId="2696"/>
        <pc:sldMkLst>
          <pc:docMk/>
          <pc:sldMk cId="481378810" sldId="290"/>
        </pc:sldMkLst>
        <pc:spChg chg="mod">
          <ac:chgData name="서찬웅" userId="f4d16264-32a7-4a3a-ab7b-0bda52d16f0a" providerId="ADAL" clId="{CBA1362B-B1C9-4CFE-949B-8668CC55D270}" dt="2020-09-22T18:54:12.809" v="27799" actId="20577"/>
          <ac:spMkLst>
            <pc:docMk/>
            <pc:sldMk cId="481378810" sldId="290"/>
            <ac:spMk id="4" creationId="{10D8125F-950B-4CE8-A97A-39B3485A9A1C}"/>
          </ac:spMkLst>
        </pc:spChg>
        <pc:picChg chg="del">
          <ac:chgData name="서찬웅" userId="f4d16264-32a7-4a3a-ab7b-0bda52d16f0a" providerId="ADAL" clId="{CBA1362B-B1C9-4CFE-949B-8668CC55D270}" dt="2020-09-22T18:52:25.471" v="27282" actId="478"/>
          <ac:picMkLst>
            <pc:docMk/>
            <pc:sldMk cId="481378810" sldId="290"/>
            <ac:picMk id="7" creationId="{0A2CAD74-80D6-48E8-A695-E4F48AA2BB43}"/>
          </ac:picMkLst>
        </pc:picChg>
      </pc:sldChg>
      <pc:sldChg chg="addSp modSp new mod">
        <pc:chgData name="서찬웅" userId="f4d16264-32a7-4a3a-ab7b-0bda52d16f0a" providerId="ADAL" clId="{CBA1362B-B1C9-4CFE-949B-8668CC55D270}" dt="2020-09-24T00:04:49.742" v="28514" actId="20577"/>
        <pc:sldMkLst>
          <pc:docMk/>
          <pc:sldMk cId="2132077653" sldId="290"/>
        </pc:sldMkLst>
        <pc:spChg chg="mod">
          <ac:chgData name="서찬웅" userId="f4d16264-32a7-4a3a-ab7b-0bda52d16f0a" providerId="ADAL" clId="{CBA1362B-B1C9-4CFE-949B-8668CC55D270}" dt="2020-09-23T23:58:46.746" v="28219"/>
          <ac:spMkLst>
            <pc:docMk/>
            <pc:sldMk cId="2132077653" sldId="290"/>
            <ac:spMk id="2" creationId="{8BBCA3AE-6D6B-4D8C-95A7-3A1FD3F82D27}"/>
          </ac:spMkLst>
        </pc:spChg>
        <pc:spChg chg="mod">
          <ac:chgData name="서찬웅" userId="f4d16264-32a7-4a3a-ab7b-0bda52d16f0a" providerId="ADAL" clId="{CBA1362B-B1C9-4CFE-949B-8668CC55D270}" dt="2020-09-24T00:04:49.742" v="28514" actId="20577"/>
          <ac:spMkLst>
            <pc:docMk/>
            <pc:sldMk cId="2132077653" sldId="290"/>
            <ac:spMk id="4" creationId="{673D2255-F0F4-4A2F-B273-8FCAB461421B}"/>
          </ac:spMkLst>
        </pc:spChg>
        <pc:spChg chg="add mod">
          <ac:chgData name="서찬웅" userId="f4d16264-32a7-4a3a-ab7b-0bda52d16f0a" providerId="ADAL" clId="{CBA1362B-B1C9-4CFE-949B-8668CC55D270}" dt="2020-09-24T00:04:09.740" v="28376" actId="1076"/>
          <ac:spMkLst>
            <pc:docMk/>
            <pc:sldMk cId="2132077653" sldId="290"/>
            <ac:spMk id="6" creationId="{4B18C88C-C13C-4E79-8ABC-D274AE1F37A4}"/>
          </ac:spMkLst>
        </pc:spChg>
      </pc:sldChg>
      <pc:sldChg chg="addSp modSp new mod">
        <pc:chgData name="서찬웅" userId="f4d16264-32a7-4a3a-ab7b-0bda52d16f0a" providerId="ADAL" clId="{CBA1362B-B1C9-4CFE-949B-8668CC55D270}" dt="2020-09-24T00:07:38.335" v="28686" actId="22"/>
        <pc:sldMkLst>
          <pc:docMk/>
          <pc:sldMk cId="997787319" sldId="291"/>
        </pc:sldMkLst>
        <pc:spChg chg="mod">
          <ac:chgData name="서찬웅" userId="f4d16264-32a7-4a3a-ab7b-0bda52d16f0a" providerId="ADAL" clId="{CBA1362B-B1C9-4CFE-949B-8668CC55D270}" dt="2020-09-24T00:06:44.258" v="28531"/>
          <ac:spMkLst>
            <pc:docMk/>
            <pc:sldMk cId="997787319" sldId="291"/>
            <ac:spMk id="2" creationId="{47CAE0F8-2DDF-4100-83A2-DEFCC601C2D0}"/>
          </ac:spMkLst>
        </pc:spChg>
        <pc:spChg chg="mod">
          <ac:chgData name="서찬웅" userId="f4d16264-32a7-4a3a-ab7b-0bda52d16f0a" providerId="ADAL" clId="{CBA1362B-B1C9-4CFE-949B-8668CC55D270}" dt="2020-09-24T00:07:21.222" v="28685" actId="20577"/>
          <ac:spMkLst>
            <pc:docMk/>
            <pc:sldMk cId="997787319" sldId="291"/>
            <ac:spMk id="4" creationId="{4DE78168-5585-4A6C-9155-D9CAA88C609B}"/>
          </ac:spMkLst>
        </pc:spChg>
        <pc:picChg chg="add">
          <ac:chgData name="서찬웅" userId="f4d16264-32a7-4a3a-ab7b-0bda52d16f0a" providerId="ADAL" clId="{CBA1362B-B1C9-4CFE-949B-8668CC55D270}" dt="2020-09-24T00:07:38.335" v="28686" actId="22"/>
          <ac:picMkLst>
            <pc:docMk/>
            <pc:sldMk cId="997787319" sldId="291"/>
            <ac:picMk id="7" creationId="{7288F386-F286-41AA-BB93-2C62787EAD7E}"/>
          </ac:picMkLst>
        </pc:picChg>
      </pc:sldChg>
    </pc:docChg>
  </pc:docChgLst>
  <pc:docChgLst>
    <pc:chgData name="서찬웅" userId="f4d16264-32a7-4a3a-ab7b-0bda52d16f0a" providerId="ADAL" clId="{76FC1BB3-630D-45C1-BBC0-D7885DE81390}"/>
    <pc:docChg chg="custSel delSld modSld">
      <pc:chgData name="서찬웅" userId="f4d16264-32a7-4a3a-ab7b-0bda52d16f0a" providerId="ADAL" clId="{76FC1BB3-630D-45C1-BBC0-D7885DE81390}" dt="2020-09-20T13:14:43.055" v="13"/>
      <pc:docMkLst>
        <pc:docMk/>
      </pc:docMkLst>
      <pc:sldChg chg="delSp modSp mod">
        <pc:chgData name="서찬웅" userId="f4d16264-32a7-4a3a-ab7b-0bda52d16f0a" providerId="ADAL" clId="{76FC1BB3-630D-45C1-BBC0-D7885DE81390}" dt="2020-09-20T13:14:43.055" v="13"/>
        <pc:sldMkLst>
          <pc:docMk/>
          <pc:sldMk cId="2846631782" sldId="256"/>
        </pc:sldMkLst>
        <pc:spChg chg="mod">
          <ac:chgData name="서찬웅" userId="f4d16264-32a7-4a3a-ab7b-0bda52d16f0a" providerId="ADAL" clId="{76FC1BB3-630D-45C1-BBC0-D7885DE81390}" dt="2020-09-20T13:14:43.055" v="13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76FC1BB3-630D-45C1-BBC0-D7885DE81390}" dt="2020-09-20T13:14:36.638" v="5" actId="20577"/>
          <ac:spMkLst>
            <pc:docMk/>
            <pc:sldMk cId="2846631782" sldId="256"/>
            <ac:spMk id="6" creationId="{27FA2169-FC44-4DB4-A744-28E773C4CDF3}"/>
          </ac:spMkLst>
        </pc:spChg>
        <pc:picChg chg="del">
          <ac:chgData name="서찬웅" userId="f4d16264-32a7-4a3a-ab7b-0bda52d16f0a" providerId="ADAL" clId="{76FC1BB3-630D-45C1-BBC0-D7885DE81390}" dt="2020-09-20T13:14:27.027" v="4" actId="478"/>
          <ac:picMkLst>
            <pc:docMk/>
            <pc:sldMk cId="2846631782" sldId="256"/>
            <ac:picMk id="2" creationId="{C0521447-9215-454D-AA34-85CCCF56A814}"/>
          </ac:picMkLst>
        </pc:picChg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328069052" sldId="258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771490636" sldId="259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4183304746" sldId="260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634076504" sldId="261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098550498" sldId="262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037708334" sldId="263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669306870" sldId="264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753762986" sldId="265"/>
        </pc:sldMkLst>
      </pc:sldChg>
    </pc:docChg>
  </pc:docChgLst>
  <pc:docChgLst>
    <pc:chgData name="서찬웅" userId="f4d16264-32a7-4a3a-ab7b-0bda52d16f0a" providerId="ADAL" clId="{9C008EDD-AAE3-414F-8435-70C5EBD0A0CA}"/>
    <pc:docChg chg="undo custSel addSld delSld modSld">
      <pc:chgData name="서찬웅" userId="f4d16264-32a7-4a3a-ab7b-0bda52d16f0a" providerId="ADAL" clId="{9C008EDD-AAE3-414F-8435-70C5EBD0A0CA}" dt="2018-12-29T00:07:27.587" v="7646" actId="1076"/>
      <pc:docMkLst>
        <pc:docMk/>
      </pc:docMkLst>
      <pc:sldChg chg="addSp modSp">
        <pc:chgData name="서찬웅" userId="f4d16264-32a7-4a3a-ab7b-0bda52d16f0a" providerId="ADAL" clId="{9C008EDD-AAE3-414F-8435-70C5EBD0A0CA}" dt="2018-12-28T17:37:50.509" v="988" actId="20577"/>
        <pc:sldMkLst>
          <pc:docMk/>
          <pc:sldMk cId="2846631782" sldId="256"/>
        </pc:sldMkLst>
        <pc:spChg chg="mod">
          <ac:chgData name="서찬웅" userId="f4d16264-32a7-4a3a-ab7b-0bda52d16f0a" providerId="ADAL" clId="{9C008EDD-AAE3-414F-8435-70C5EBD0A0CA}" dt="2018-12-28T17:29:00.015" v="127" actId="20577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9C008EDD-AAE3-414F-8435-70C5EBD0A0CA}" dt="2018-12-28T17:37:50.509" v="988" actId="20577"/>
          <ac:spMkLst>
            <pc:docMk/>
            <pc:sldMk cId="2846631782" sldId="256"/>
            <ac:spMk id="6" creationId="{27FA2169-FC44-4DB4-A744-28E773C4CDF3}"/>
          </ac:spMkLst>
        </pc:spChg>
        <pc:picChg chg="add mod">
          <ac:chgData name="서찬웅" userId="f4d16264-32a7-4a3a-ab7b-0bda52d16f0a" providerId="ADAL" clId="{9C008EDD-AAE3-414F-8435-70C5EBD0A0CA}" dt="2018-12-28T17:36:48.924" v="666" actId="1076"/>
          <ac:picMkLst>
            <pc:docMk/>
            <pc:sldMk cId="2846631782" sldId="256"/>
            <ac:picMk id="2" creationId="{C0521447-9215-454D-AA34-85CCCF56A814}"/>
          </ac:picMkLst>
        </pc:picChg>
      </pc:sldChg>
      <pc:sldChg chg="modSp">
        <pc:chgData name="서찬웅" userId="f4d16264-32a7-4a3a-ab7b-0bda52d16f0a" providerId="ADAL" clId="{9C008EDD-AAE3-414F-8435-70C5EBD0A0CA}" dt="2018-12-28T17:28:24.580" v="97" actId="20577"/>
        <pc:sldMkLst>
          <pc:docMk/>
          <pc:sldMk cId="3550044925" sldId="257"/>
        </pc:sldMkLst>
        <pc:spChg chg="mod">
          <ac:chgData name="서찬웅" userId="f4d16264-32a7-4a3a-ab7b-0bda52d16f0a" providerId="ADAL" clId="{9C008EDD-AAE3-414F-8435-70C5EBD0A0CA}" dt="2018-12-28T17:28:08.248" v="45"/>
          <ac:spMkLst>
            <pc:docMk/>
            <pc:sldMk cId="3550044925" sldId="257"/>
            <ac:spMk id="6" creationId="{006D2752-AA97-4D61-90AF-330C853DDD25}"/>
          </ac:spMkLst>
        </pc:spChg>
        <pc:spChg chg="mod">
          <ac:chgData name="서찬웅" userId="f4d16264-32a7-4a3a-ab7b-0bda52d16f0a" providerId="ADAL" clId="{9C008EDD-AAE3-414F-8435-70C5EBD0A0CA}" dt="2018-12-28T17:28:24.580" v="97" actId="20577"/>
          <ac:spMkLst>
            <pc:docMk/>
            <pc:sldMk cId="3550044925" sldId="257"/>
            <ac:spMk id="7" creationId="{6E765AAA-58F5-46AB-BB25-7835244A199C}"/>
          </ac:spMkLst>
        </pc:spChg>
      </pc:sldChg>
      <pc:sldChg chg="del">
        <pc:chgData name="서찬웅" userId="f4d16264-32a7-4a3a-ab7b-0bda52d16f0a" providerId="ADAL" clId="{9C008EDD-AAE3-414F-8435-70C5EBD0A0CA}" dt="2018-12-28T17:38:13.884" v="989" actId="2696"/>
        <pc:sldMkLst>
          <pc:docMk/>
          <pc:sldMk cId="247143600" sldId="258"/>
        </pc:sldMkLst>
      </pc:sldChg>
      <pc:sldChg chg="addSp modSp add">
        <pc:chgData name="서찬웅" userId="f4d16264-32a7-4a3a-ab7b-0bda52d16f0a" providerId="ADAL" clId="{9C008EDD-AAE3-414F-8435-70C5EBD0A0CA}" dt="2018-12-28T17:45:52.102" v="1826" actId="1076"/>
        <pc:sldMkLst>
          <pc:docMk/>
          <pc:sldMk cId="2328069052" sldId="258"/>
        </pc:sldMkLst>
        <pc:spChg chg="mod">
          <ac:chgData name="서찬웅" userId="f4d16264-32a7-4a3a-ab7b-0bda52d16f0a" providerId="ADAL" clId="{9C008EDD-AAE3-414F-8435-70C5EBD0A0CA}" dt="2018-12-28T17:38:28.522" v="1014"/>
          <ac:spMkLst>
            <pc:docMk/>
            <pc:sldMk cId="2328069052" sldId="258"/>
            <ac:spMk id="2" creationId="{3E3297BC-747E-4EBF-8C72-8F68173F2470}"/>
          </ac:spMkLst>
        </pc:spChg>
        <pc:spChg chg="mod">
          <ac:chgData name="서찬웅" userId="f4d16264-32a7-4a3a-ab7b-0bda52d16f0a" providerId="ADAL" clId="{9C008EDD-AAE3-414F-8435-70C5EBD0A0CA}" dt="2018-12-28T17:45:20.297" v="1822" actId="20577"/>
          <ac:spMkLst>
            <pc:docMk/>
            <pc:sldMk cId="2328069052" sldId="258"/>
            <ac:spMk id="4" creationId="{CA193485-E02E-4665-A341-64CAD06AFBE1}"/>
          </ac:spMkLst>
        </pc:spChg>
        <pc:picChg chg="add mod">
          <ac:chgData name="서찬웅" userId="f4d16264-32a7-4a3a-ab7b-0bda52d16f0a" providerId="ADAL" clId="{9C008EDD-AAE3-414F-8435-70C5EBD0A0CA}" dt="2018-12-28T17:45:52.102" v="1826" actId="1076"/>
          <ac:picMkLst>
            <pc:docMk/>
            <pc:sldMk cId="2328069052" sldId="258"/>
            <ac:picMk id="6" creationId="{656E5273-85ED-44FD-ABE6-BF4CB3991BCB}"/>
          </ac:picMkLst>
        </pc:picChg>
      </pc:sldChg>
      <pc:sldChg chg="addSp delSp modSp add">
        <pc:chgData name="서찬웅" userId="f4d16264-32a7-4a3a-ab7b-0bda52d16f0a" providerId="ADAL" clId="{9C008EDD-AAE3-414F-8435-70C5EBD0A0CA}" dt="2018-12-28T17:53:45.018" v="2775" actId="1076"/>
        <pc:sldMkLst>
          <pc:docMk/>
          <pc:sldMk cId="771490636" sldId="259"/>
        </pc:sldMkLst>
        <pc:spChg chg="mod">
          <ac:chgData name="서찬웅" userId="f4d16264-32a7-4a3a-ab7b-0bda52d16f0a" providerId="ADAL" clId="{9C008EDD-AAE3-414F-8435-70C5EBD0A0CA}" dt="2018-12-28T17:46:23.742" v="1851"/>
          <ac:spMkLst>
            <pc:docMk/>
            <pc:sldMk cId="771490636" sldId="259"/>
            <ac:spMk id="2" creationId="{D1A61728-B98B-4CA5-9C24-F332E62B7457}"/>
          </ac:spMkLst>
        </pc:spChg>
        <pc:spChg chg="mod">
          <ac:chgData name="서찬웅" userId="f4d16264-32a7-4a3a-ab7b-0bda52d16f0a" providerId="ADAL" clId="{9C008EDD-AAE3-414F-8435-70C5EBD0A0CA}" dt="2018-12-28T17:50:21.269" v="2766" actId="20577"/>
          <ac:spMkLst>
            <pc:docMk/>
            <pc:sldMk cId="771490636" sldId="259"/>
            <ac:spMk id="4" creationId="{DC21C5C7-3958-4354-9613-FC02BEFDFC63}"/>
          </ac:spMkLst>
        </pc:spChg>
        <pc:picChg chg="add mod">
          <ac:chgData name="서찬웅" userId="f4d16264-32a7-4a3a-ab7b-0bda52d16f0a" providerId="ADAL" clId="{9C008EDD-AAE3-414F-8435-70C5EBD0A0CA}" dt="2018-12-28T17:53:45.018" v="2775" actId="1076"/>
          <ac:picMkLst>
            <pc:docMk/>
            <pc:sldMk cId="771490636" sldId="259"/>
            <ac:picMk id="6" creationId="{0405F8BF-5F8F-4987-A1D0-18DE85FAE88F}"/>
          </ac:picMkLst>
        </pc:picChg>
        <pc:picChg chg="add del mod">
          <ac:chgData name="서찬웅" userId="f4d16264-32a7-4a3a-ab7b-0bda52d16f0a" providerId="ADAL" clId="{9C008EDD-AAE3-414F-8435-70C5EBD0A0CA}" dt="2018-12-28T17:53:34.527" v="2770" actId="478"/>
          <ac:picMkLst>
            <pc:docMk/>
            <pc:sldMk cId="771490636" sldId="259"/>
            <ac:picMk id="7" creationId="{B593A493-065B-4686-8D4C-5E5BE8D46D60}"/>
          </ac:picMkLst>
        </pc:picChg>
      </pc:sldChg>
      <pc:sldChg chg="modSp add">
        <pc:chgData name="서찬웅" userId="f4d16264-32a7-4a3a-ab7b-0bda52d16f0a" providerId="ADAL" clId="{9C008EDD-AAE3-414F-8435-70C5EBD0A0CA}" dt="2018-12-28T18:01:18.485" v="4376" actId="207"/>
        <pc:sldMkLst>
          <pc:docMk/>
          <pc:sldMk cId="4183304746" sldId="260"/>
        </pc:sldMkLst>
        <pc:spChg chg="mod">
          <ac:chgData name="서찬웅" userId="f4d16264-32a7-4a3a-ab7b-0bda52d16f0a" providerId="ADAL" clId="{9C008EDD-AAE3-414F-8435-70C5EBD0A0CA}" dt="2018-12-28T17:56:16.575" v="2777"/>
          <ac:spMkLst>
            <pc:docMk/>
            <pc:sldMk cId="4183304746" sldId="260"/>
            <ac:spMk id="2" creationId="{9AC90A27-99BF-49B9-9A30-8AE9FEDF59BD}"/>
          </ac:spMkLst>
        </pc:spChg>
        <pc:spChg chg="mod">
          <ac:chgData name="서찬웅" userId="f4d16264-32a7-4a3a-ab7b-0bda52d16f0a" providerId="ADAL" clId="{9C008EDD-AAE3-414F-8435-70C5EBD0A0CA}" dt="2018-12-28T18:01:18.485" v="4376" actId="207"/>
          <ac:spMkLst>
            <pc:docMk/>
            <pc:sldMk cId="4183304746" sldId="260"/>
            <ac:spMk id="4" creationId="{26F557F7-D193-4209-A93E-6A1FA33BB547}"/>
          </ac:spMkLst>
        </pc:spChg>
      </pc:sldChg>
      <pc:sldChg chg="addSp modSp add">
        <pc:chgData name="서찬웅" userId="f4d16264-32a7-4a3a-ab7b-0bda52d16f0a" providerId="ADAL" clId="{9C008EDD-AAE3-414F-8435-70C5EBD0A0CA}" dt="2018-12-28T23:53:15.579" v="5298" actId="1076"/>
        <pc:sldMkLst>
          <pc:docMk/>
          <pc:sldMk cId="2634076504" sldId="261"/>
        </pc:sldMkLst>
        <pc:spChg chg="mod">
          <ac:chgData name="서찬웅" userId="f4d16264-32a7-4a3a-ab7b-0bda52d16f0a" providerId="ADAL" clId="{9C008EDD-AAE3-414F-8435-70C5EBD0A0CA}" dt="2018-12-28T23:46:32.688" v="4397"/>
          <ac:spMkLst>
            <pc:docMk/>
            <pc:sldMk cId="2634076504" sldId="261"/>
            <ac:spMk id="2" creationId="{1634A27C-FF17-476A-92E3-AC939845C206}"/>
          </ac:spMkLst>
        </pc:spChg>
        <pc:spChg chg="mod">
          <ac:chgData name="서찬웅" userId="f4d16264-32a7-4a3a-ab7b-0bda52d16f0a" providerId="ADAL" clId="{9C008EDD-AAE3-414F-8435-70C5EBD0A0CA}" dt="2018-12-28T23:53:05.717" v="5294" actId="20577"/>
          <ac:spMkLst>
            <pc:docMk/>
            <pc:sldMk cId="2634076504" sldId="261"/>
            <ac:spMk id="4" creationId="{752D0E90-F3A4-4609-AC22-7B20E7DC9D69}"/>
          </ac:spMkLst>
        </pc:spChg>
        <pc:graphicFrameChg chg="add mod modGraphic">
          <ac:chgData name="서찬웅" userId="f4d16264-32a7-4a3a-ab7b-0bda52d16f0a" providerId="ADAL" clId="{9C008EDD-AAE3-414F-8435-70C5EBD0A0CA}" dt="2018-12-28T23:53:09.909" v="5295" actId="1076"/>
          <ac:graphicFrameMkLst>
            <pc:docMk/>
            <pc:sldMk cId="2634076504" sldId="261"/>
            <ac:graphicFrameMk id="6" creationId="{F1FA9CB3-BA35-4720-924C-F590CEBC0BE9}"/>
          </ac:graphicFrameMkLst>
        </pc:graphicFrameChg>
        <pc:picChg chg="add mod">
          <ac:chgData name="서찬웅" userId="f4d16264-32a7-4a3a-ab7b-0bda52d16f0a" providerId="ADAL" clId="{9C008EDD-AAE3-414F-8435-70C5EBD0A0CA}" dt="2018-12-28T23:53:15.579" v="5298" actId="1076"/>
          <ac:picMkLst>
            <pc:docMk/>
            <pc:sldMk cId="2634076504" sldId="261"/>
            <ac:picMk id="7" creationId="{0828E535-8C64-49F3-BF88-EB55C584F2CB}"/>
          </ac:picMkLst>
        </pc:picChg>
      </pc:sldChg>
      <pc:sldChg chg="addSp modSp add">
        <pc:chgData name="서찬웅" userId="f4d16264-32a7-4a3a-ab7b-0bda52d16f0a" providerId="ADAL" clId="{9C008EDD-AAE3-414F-8435-70C5EBD0A0CA}" dt="2018-12-28T23:58:14.551" v="6023" actId="1076"/>
        <pc:sldMkLst>
          <pc:docMk/>
          <pc:sldMk cId="2098550498" sldId="262"/>
        </pc:sldMkLst>
        <pc:spChg chg="mod">
          <ac:chgData name="서찬웅" userId="f4d16264-32a7-4a3a-ab7b-0bda52d16f0a" providerId="ADAL" clId="{9C008EDD-AAE3-414F-8435-70C5EBD0A0CA}" dt="2018-12-28T23:53:59.426" v="5323"/>
          <ac:spMkLst>
            <pc:docMk/>
            <pc:sldMk cId="2098550498" sldId="262"/>
            <ac:spMk id="2" creationId="{E7D423B8-5D75-4935-80D5-26FB3DD68470}"/>
          </ac:spMkLst>
        </pc:spChg>
        <pc:spChg chg="mod">
          <ac:chgData name="서찬웅" userId="f4d16264-32a7-4a3a-ab7b-0bda52d16f0a" providerId="ADAL" clId="{9C008EDD-AAE3-414F-8435-70C5EBD0A0CA}" dt="2018-12-28T23:58:00.253" v="6020" actId="20577"/>
          <ac:spMkLst>
            <pc:docMk/>
            <pc:sldMk cId="2098550498" sldId="262"/>
            <ac:spMk id="4" creationId="{BEC0ED7F-25C7-4528-96F2-85F8710FD63A}"/>
          </ac:spMkLst>
        </pc:spChg>
        <pc:picChg chg="add mod">
          <ac:chgData name="서찬웅" userId="f4d16264-32a7-4a3a-ab7b-0bda52d16f0a" providerId="ADAL" clId="{9C008EDD-AAE3-414F-8435-70C5EBD0A0CA}" dt="2018-12-28T23:58:14.551" v="6023" actId="1076"/>
          <ac:picMkLst>
            <pc:docMk/>
            <pc:sldMk cId="2098550498" sldId="262"/>
            <ac:picMk id="6" creationId="{9D888826-475B-45CB-8B00-C72A65A035E6}"/>
          </ac:picMkLst>
        </pc:picChg>
      </pc:sldChg>
      <pc:sldChg chg="addSp modSp add">
        <pc:chgData name="서찬웅" userId="f4d16264-32a7-4a3a-ab7b-0bda52d16f0a" providerId="ADAL" clId="{9C008EDD-AAE3-414F-8435-70C5EBD0A0CA}" dt="2018-12-29T00:02:07.135" v="6619" actId="20577"/>
        <pc:sldMkLst>
          <pc:docMk/>
          <pc:sldMk cId="2037708334" sldId="263"/>
        </pc:sldMkLst>
        <pc:spChg chg="mod">
          <ac:chgData name="서찬웅" userId="f4d16264-32a7-4a3a-ab7b-0bda52d16f0a" providerId="ADAL" clId="{9C008EDD-AAE3-414F-8435-70C5EBD0A0CA}" dt="2018-12-28T23:58:39.045" v="6044"/>
          <ac:spMkLst>
            <pc:docMk/>
            <pc:sldMk cId="2037708334" sldId="263"/>
            <ac:spMk id="2" creationId="{A9593599-E1E9-4D2F-BB64-30B08A8CB6DC}"/>
          </ac:spMkLst>
        </pc:spChg>
        <pc:spChg chg="mod">
          <ac:chgData name="서찬웅" userId="f4d16264-32a7-4a3a-ab7b-0bda52d16f0a" providerId="ADAL" clId="{9C008EDD-AAE3-414F-8435-70C5EBD0A0CA}" dt="2018-12-29T00:02:07.135" v="6619" actId="20577"/>
          <ac:spMkLst>
            <pc:docMk/>
            <pc:sldMk cId="2037708334" sldId="263"/>
            <ac:spMk id="4" creationId="{15A41EA8-C9E2-4384-BA24-40DBCBBAB517}"/>
          </ac:spMkLst>
        </pc:spChg>
        <pc:picChg chg="add mod">
          <ac:chgData name="서찬웅" userId="f4d16264-32a7-4a3a-ab7b-0bda52d16f0a" providerId="ADAL" clId="{9C008EDD-AAE3-414F-8435-70C5EBD0A0CA}" dt="2018-12-29T00:01:31.947" v="6500" actId="1076"/>
          <ac:picMkLst>
            <pc:docMk/>
            <pc:sldMk cId="2037708334" sldId="263"/>
            <ac:picMk id="6" creationId="{E3FB3295-D16C-450B-9B28-11C88C7FAC1D}"/>
          </ac:picMkLst>
        </pc:picChg>
      </pc:sldChg>
      <pc:sldChg chg="addSp modSp add">
        <pc:chgData name="서찬웅" userId="f4d16264-32a7-4a3a-ab7b-0bda52d16f0a" providerId="ADAL" clId="{9C008EDD-AAE3-414F-8435-70C5EBD0A0CA}" dt="2018-12-29T00:05:21.496" v="7215" actId="207"/>
        <pc:sldMkLst>
          <pc:docMk/>
          <pc:sldMk cId="669306870" sldId="264"/>
        </pc:sldMkLst>
        <pc:spChg chg="mod">
          <ac:chgData name="서찬웅" userId="f4d16264-32a7-4a3a-ab7b-0bda52d16f0a" providerId="ADAL" clId="{9C008EDD-AAE3-414F-8435-70C5EBD0A0CA}" dt="2018-12-29T00:02:55.434" v="6640"/>
          <ac:spMkLst>
            <pc:docMk/>
            <pc:sldMk cId="669306870" sldId="264"/>
            <ac:spMk id="2" creationId="{4407A8D4-4F7D-404C-B15E-6A54B95D646E}"/>
          </ac:spMkLst>
        </pc:spChg>
        <pc:spChg chg="mod">
          <ac:chgData name="서찬웅" userId="f4d16264-32a7-4a3a-ab7b-0bda52d16f0a" providerId="ADAL" clId="{9C008EDD-AAE3-414F-8435-70C5EBD0A0CA}" dt="2018-12-29T00:05:21.496" v="7215" actId="207"/>
          <ac:spMkLst>
            <pc:docMk/>
            <pc:sldMk cId="669306870" sldId="264"/>
            <ac:spMk id="4" creationId="{AB9441F3-AE35-4CF6-9933-6649A00F39B2}"/>
          </ac:spMkLst>
        </pc:spChg>
        <pc:picChg chg="add mod">
          <ac:chgData name="서찬웅" userId="f4d16264-32a7-4a3a-ab7b-0bda52d16f0a" providerId="ADAL" clId="{9C008EDD-AAE3-414F-8435-70C5EBD0A0CA}" dt="2018-12-29T00:04:36.991" v="6985" actId="1076"/>
          <ac:picMkLst>
            <pc:docMk/>
            <pc:sldMk cId="669306870" sldId="264"/>
            <ac:picMk id="6" creationId="{11F08551-D38A-4B98-8FE2-82AEE977D37B}"/>
          </ac:picMkLst>
        </pc:picChg>
      </pc:sldChg>
      <pc:sldChg chg="addSp modSp add">
        <pc:chgData name="서찬웅" userId="f4d16264-32a7-4a3a-ab7b-0bda52d16f0a" providerId="ADAL" clId="{9C008EDD-AAE3-414F-8435-70C5EBD0A0CA}" dt="2018-12-29T00:07:27.587" v="7646" actId="1076"/>
        <pc:sldMkLst>
          <pc:docMk/>
          <pc:sldMk cId="2753762986" sldId="265"/>
        </pc:sldMkLst>
        <pc:spChg chg="mod">
          <ac:chgData name="서찬웅" userId="f4d16264-32a7-4a3a-ab7b-0bda52d16f0a" providerId="ADAL" clId="{9C008EDD-AAE3-414F-8435-70C5EBD0A0CA}" dt="2018-12-29T00:06:54.064" v="7642" actId="20577"/>
          <ac:spMkLst>
            <pc:docMk/>
            <pc:sldMk cId="2753762986" sldId="265"/>
            <ac:spMk id="4" creationId="{5BEF720B-E4D3-42DA-8B02-73AC8F7E3002}"/>
          </ac:spMkLst>
        </pc:spChg>
        <pc:picChg chg="add mod">
          <ac:chgData name="서찬웅" userId="f4d16264-32a7-4a3a-ab7b-0bda52d16f0a" providerId="ADAL" clId="{9C008EDD-AAE3-414F-8435-70C5EBD0A0CA}" dt="2018-12-29T00:07:27.587" v="7646" actId="1076"/>
          <ac:picMkLst>
            <pc:docMk/>
            <pc:sldMk cId="2753762986" sldId="265"/>
            <ac:picMk id="6" creationId="{B8DB0727-044B-4468-98E2-0B8E9774C69D}"/>
          </ac:picMkLst>
        </pc:picChg>
      </pc:sldChg>
    </pc:docChg>
  </pc:docChgLst>
  <pc:docChgLst>
    <pc:chgData name="서찬웅" userId="f4d16264-32a7-4a3a-ab7b-0bda52d16f0a" providerId="ADAL" clId="{53A2EF6A-3AC5-43FE-8C18-5615D6EE5022}"/>
    <pc:docChg chg="custSel addSld modSld modMainMaster">
      <pc:chgData name="서찬웅" userId="f4d16264-32a7-4a3a-ab7b-0bda52d16f0a" providerId="ADAL" clId="{53A2EF6A-3AC5-43FE-8C18-5615D6EE5022}" dt="2018-12-26T22:49:37.268" v="2514" actId="20577"/>
      <pc:docMkLst>
        <pc:docMk/>
      </pc:docMkLst>
      <pc:sldChg chg="modSp">
        <pc:chgData name="서찬웅" userId="f4d16264-32a7-4a3a-ab7b-0bda52d16f0a" providerId="ADAL" clId="{53A2EF6A-3AC5-43FE-8C18-5615D6EE5022}" dt="2018-12-26T22:15:48.090" v="1752" actId="20577"/>
        <pc:sldMkLst>
          <pc:docMk/>
          <pc:sldMk cId="2846631782" sldId="256"/>
        </pc:sldMkLst>
        <pc:spChg chg="mod">
          <ac:chgData name="서찬웅" userId="f4d16264-32a7-4a3a-ab7b-0bda52d16f0a" providerId="ADAL" clId="{53A2EF6A-3AC5-43FE-8C18-5615D6EE5022}" dt="2018-12-26T21:55:11.002" v="35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53A2EF6A-3AC5-43FE-8C18-5615D6EE5022}" dt="2018-12-26T22:15:48.090" v="1752" actId="20577"/>
          <ac:spMkLst>
            <pc:docMk/>
            <pc:sldMk cId="2846631782" sldId="256"/>
            <ac:spMk id="6" creationId="{27FA2169-FC44-4DB4-A744-28E773C4CDF3}"/>
          </ac:spMkLst>
        </pc:spChg>
      </pc:sldChg>
      <pc:sldMasterChg chg="modSldLayout">
        <pc:chgData name="서찬웅" userId="f4d16264-32a7-4a3a-ab7b-0bda52d16f0a" providerId="ADAL" clId="{53A2EF6A-3AC5-43FE-8C18-5615D6EE5022}" dt="2018-12-26T21:53:45.474" v="1" actId="478"/>
        <pc:sldMasterMkLst>
          <pc:docMk/>
          <pc:sldMasterMk cId="150472340" sldId="2147483648"/>
        </pc:sldMasterMkLst>
        <pc:sldLayoutChg chg="delSp">
          <pc:chgData name="서찬웅" userId="f4d16264-32a7-4a3a-ab7b-0bda52d16f0a" providerId="ADAL" clId="{53A2EF6A-3AC5-43FE-8C18-5615D6EE5022}" dt="2018-12-26T21:53:45.474" v="1" actId="478"/>
          <pc:sldLayoutMkLst>
            <pc:docMk/>
            <pc:sldMasterMk cId="150472340" sldId="2147483648"/>
            <pc:sldLayoutMk cId="2259073066" sldId="2147483650"/>
          </pc:sldLayoutMkLst>
          <pc:picChg chg="del">
            <ac:chgData name="서찬웅" userId="f4d16264-32a7-4a3a-ab7b-0bda52d16f0a" providerId="ADAL" clId="{53A2EF6A-3AC5-43FE-8C18-5615D6EE5022}" dt="2018-12-26T21:53:45.474" v="1" actId="478"/>
            <ac:picMkLst>
              <pc:docMk/>
              <pc:sldMasterMk cId="150472340" sldId="2147483648"/>
              <pc:sldLayoutMk cId="2259073066" sldId="2147483650"/>
              <ac:picMk id="14" creationId="{00000000-0000-0000-0000-000000000000}"/>
            </ac:picMkLst>
          </pc:picChg>
          <pc:picChg chg="del">
            <ac:chgData name="서찬웅" userId="f4d16264-32a7-4a3a-ab7b-0bda52d16f0a" providerId="ADAL" clId="{53A2EF6A-3AC5-43FE-8C18-5615D6EE5022}" dt="2018-12-26T21:53:44.237" v="0" actId="478"/>
            <ac:picMkLst>
              <pc:docMk/>
              <pc:sldMasterMk cId="150472340" sldId="2147483648"/>
              <pc:sldLayoutMk cId="2259073066" sldId="2147483650"/>
              <ac:picMk id="1026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635000" y="1181100"/>
            <a:ext cx="11010900" cy="5124450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E765AAA-58F5-46AB-BB25-7835244A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시작하세요</a:t>
            </a:r>
            <a:r>
              <a:rPr lang="en-US" altLang="ko-KR"/>
              <a:t>! </a:t>
            </a:r>
            <a:r>
              <a:rPr lang="ko-KR" altLang="en-US"/>
              <a:t>도커</a:t>
            </a:r>
            <a:r>
              <a:rPr lang="en-US" altLang="ko-KR"/>
              <a:t>/</a:t>
            </a:r>
            <a:r>
              <a:rPr lang="ko-KR" altLang="en-US"/>
              <a:t>쿠버네티스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목록 확인 </a:t>
            </a:r>
            <a:endParaRPr lang="en-US" altLang="ko-KR"/>
          </a:p>
          <a:p>
            <a:pPr lvl="1"/>
            <a:r>
              <a:rPr lang="en-US" altLang="ko-KR"/>
              <a:t># docker ps</a:t>
            </a:r>
          </a:p>
          <a:p>
            <a:pPr lvl="1"/>
            <a:r>
              <a:rPr lang="ko-KR" altLang="en-US"/>
              <a:t>정지된 컨테이너까지 출력이 필요할 때는 </a:t>
            </a:r>
            <a:endParaRPr lang="en-US" altLang="ko-KR"/>
          </a:p>
          <a:p>
            <a:pPr lvl="2"/>
            <a:r>
              <a:rPr lang="en-US" altLang="ko-KR"/>
              <a:t># docker ps -a</a:t>
            </a:r>
          </a:p>
          <a:p>
            <a:r>
              <a:rPr lang="ko-KR" altLang="en-US"/>
              <a:t>출력 결과 설명</a:t>
            </a:r>
            <a:endParaRPr lang="en-US" altLang="ko-KR"/>
          </a:p>
          <a:p>
            <a:pPr lvl="1"/>
            <a:r>
              <a:rPr lang="en-US" altLang="ko-KR"/>
              <a:t>IMAGE : </a:t>
            </a:r>
            <a:r>
              <a:rPr lang="ko-KR" altLang="en-US"/>
              <a:t>컨테이너를 생성할 대 사용된 이미지의 이름 </a:t>
            </a:r>
            <a:endParaRPr lang="en-US" altLang="ko-KR"/>
          </a:p>
          <a:p>
            <a:pPr lvl="1"/>
            <a:r>
              <a:rPr lang="en-US" altLang="ko-KR"/>
              <a:t>COMMAND : </a:t>
            </a:r>
            <a:r>
              <a:rPr lang="ko-KR" altLang="en-US"/>
              <a:t>컨테이너가 시작될 때 실행될 명령어 </a:t>
            </a:r>
            <a:endParaRPr lang="en-US" altLang="ko-KR"/>
          </a:p>
          <a:p>
            <a:pPr lvl="1"/>
            <a:r>
              <a:rPr lang="en-US" altLang="ko-KR"/>
              <a:t>CREATED : </a:t>
            </a:r>
            <a:r>
              <a:rPr lang="ko-KR" altLang="en-US"/>
              <a:t>컨테이너가 생성되고 난 뒤 흐른 시간을 나타냄 </a:t>
            </a:r>
            <a:endParaRPr lang="en-US" altLang="ko-KR"/>
          </a:p>
          <a:p>
            <a:pPr lvl="1"/>
            <a:r>
              <a:rPr lang="en-US" altLang="ko-KR"/>
              <a:t>STATUS : </a:t>
            </a:r>
            <a:r>
              <a:rPr lang="ko-KR" altLang="en-US"/>
              <a:t>컨테이너의 상태</a:t>
            </a:r>
            <a:r>
              <a:rPr lang="en-US" altLang="ko-KR"/>
              <a:t>, UP : </a:t>
            </a:r>
            <a:r>
              <a:rPr lang="ko-KR" altLang="en-US"/>
              <a:t>실행</a:t>
            </a:r>
            <a:r>
              <a:rPr lang="en-US" altLang="ko-KR"/>
              <a:t>, Exited : </a:t>
            </a:r>
            <a:r>
              <a:rPr lang="ko-KR" altLang="en-US"/>
              <a:t>종료된 상태</a:t>
            </a:r>
            <a:r>
              <a:rPr lang="en-US" altLang="ko-KR"/>
              <a:t>, Pause: </a:t>
            </a:r>
            <a:r>
              <a:rPr lang="ko-KR" altLang="en-US"/>
              <a:t>중지된 상태 </a:t>
            </a:r>
            <a:endParaRPr lang="en-US" altLang="ko-KR"/>
          </a:p>
          <a:p>
            <a:pPr lvl="1"/>
            <a:r>
              <a:rPr lang="en-US" altLang="ko-KR"/>
              <a:t>PORTS : </a:t>
            </a:r>
            <a:r>
              <a:rPr lang="ko-KR" altLang="en-US"/>
              <a:t>컨테이너가 개방한 포트와 호스트에 연결한 포트를 나열</a:t>
            </a:r>
            <a:endParaRPr lang="en-US" altLang="ko-KR"/>
          </a:p>
          <a:p>
            <a:pPr lvl="1"/>
            <a:r>
              <a:rPr lang="en-US" altLang="ko-KR"/>
              <a:t>NAMES : </a:t>
            </a:r>
            <a:r>
              <a:rPr lang="ko-KR" altLang="en-US"/>
              <a:t>컨테이너의 고유한 이름</a:t>
            </a:r>
            <a:r>
              <a:rPr lang="en-US" altLang="ko-KR"/>
              <a:t>, --name </a:t>
            </a:r>
            <a:r>
              <a:rPr lang="ko-KR" altLang="en-US"/>
              <a:t>옵션으로 이름을 설정하지 않으면 도커 엔진이 임의로 형용사와 명사를 무작위로 조합해 이름을 설정</a:t>
            </a:r>
            <a:endParaRPr lang="en-US" altLang="ko-KR"/>
          </a:p>
          <a:p>
            <a:pPr lvl="2"/>
            <a:r>
              <a:rPr lang="ko-KR" altLang="en-US"/>
              <a:t>이름을 변경하고 싶다면</a:t>
            </a:r>
            <a:r>
              <a:rPr lang="en-US" altLang="ko-KR"/>
              <a:t>....</a:t>
            </a:r>
          </a:p>
          <a:p>
            <a:pPr lvl="3"/>
            <a:r>
              <a:rPr lang="en-US" altLang="ko-KR"/>
              <a:t># docker rename [</a:t>
            </a:r>
            <a:r>
              <a:rPr lang="ko-KR" altLang="en-US"/>
              <a:t>현재이름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변경이름</a:t>
            </a:r>
            <a:r>
              <a:rPr lang="en-US" altLang="ko-KR"/>
              <a:t>]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삭제</a:t>
            </a:r>
            <a:endParaRPr lang="en-US" altLang="ko-KR"/>
          </a:p>
          <a:p>
            <a:pPr lvl="1"/>
            <a:r>
              <a:rPr lang="en-US" altLang="ko-KR"/>
              <a:t># docker rm [</a:t>
            </a:r>
            <a:r>
              <a:rPr lang="ko-KR" altLang="en-US"/>
              <a:t>컨테이너이름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한 번 삭제한 컨테이너는 복구할 수 없음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실행 중인 컨테이너는 삭제할 수 없으므로 정지한 뒤 삭제하거나 강제로 삭제하는 옵션 추가 </a:t>
            </a:r>
            <a:endParaRPr lang="en-US" altLang="ko-KR"/>
          </a:p>
          <a:p>
            <a:pPr lvl="2"/>
            <a:r>
              <a:rPr lang="ko-KR" altLang="en-US"/>
              <a:t>정지는 아래 명령어로 </a:t>
            </a:r>
            <a:endParaRPr lang="en-US" altLang="ko-KR"/>
          </a:p>
          <a:p>
            <a:pPr lvl="3"/>
            <a:r>
              <a:rPr lang="en-US" altLang="ko-KR"/>
              <a:t># docker stop [</a:t>
            </a:r>
            <a:r>
              <a:rPr lang="ko-KR" altLang="en-US"/>
              <a:t>이름</a:t>
            </a:r>
            <a:r>
              <a:rPr lang="en-US" altLang="ko-KR"/>
              <a:t>]</a:t>
            </a:r>
          </a:p>
          <a:p>
            <a:pPr lvl="2"/>
            <a:r>
              <a:rPr lang="en-US" altLang="ko-KR"/>
              <a:t># docker rm -f [</a:t>
            </a:r>
            <a:r>
              <a:rPr lang="ko-KR" altLang="en-US"/>
              <a:t>이름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prune </a:t>
            </a:r>
            <a:r>
              <a:rPr lang="ko-KR" altLang="en-US"/>
              <a:t>명령어를 입력해서 모든 컨테이너 삭제 </a:t>
            </a:r>
            <a:endParaRPr lang="en-US" altLang="ko-KR"/>
          </a:p>
          <a:p>
            <a:pPr lvl="2"/>
            <a:r>
              <a:rPr lang="en-US" altLang="ko-KR"/>
              <a:t># docker container prune</a:t>
            </a:r>
          </a:p>
          <a:p>
            <a:pPr lvl="1"/>
            <a:r>
              <a:rPr lang="en-US" altLang="ko-KR"/>
              <a:t>ps </a:t>
            </a:r>
            <a:r>
              <a:rPr lang="ko-KR" altLang="en-US"/>
              <a:t>명령어와 조합하여 삭제 </a:t>
            </a:r>
            <a:endParaRPr lang="en-US" altLang="ko-KR"/>
          </a:p>
          <a:p>
            <a:pPr lvl="2"/>
            <a:r>
              <a:rPr lang="en-US" altLang="ko-KR"/>
              <a:t># docker ps -a -q </a:t>
            </a:r>
          </a:p>
          <a:p>
            <a:pPr lvl="3"/>
            <a:r>
              <a:rPr lang="en-US" altLang="ko-KR"/>
              <a:t>a : </a:t>
            </a:r>
            <a:r>
              <a:rPr lang="ko-KR" altLang="en-US"/>
              <a:t>모든 컨테이너 출력 </a:t>
            </a:r>
            <a:r>
              <a:rPr lang="en-US" altLang="ko-KR"/>
              <a:t>, q : </a:t>
            </a:r>
            <a:r>
              <a:rPr lang="ko-KR" altLang="en-US"/>
              <a:t>컨테이너의 </a:t>
            </a:r>
            <a:r>
              <a:rPr lang="en-US" altLang="ko-KR"/>
              <a:t>ID</a:t>
            </a:r>
            <a:r>
              <a:rPr lang="ko-KR" altLang="en-US"/>
              <a:t>만 출력 </a:t>
            </a:r>
            <a:endParaRPr lang="en-US" altLang="ko-KR"/>
          </a:p>
          <a:p>
            <a:pPr lvl="2"/>
            <a:r>
              <a:rPr lang="en-US" altLang="ko-KR"/>
              <a:t># docker stop $(docker ps -a -q)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rm</a:t>
            </a:r>
            <a:r>
              <a:rPr lang="ko-KR" altLang="en-US"/>
              <a:t> </a:t>
            </a:r>
            <a:r>
              <a:rPr lang="en-US" altLang="ko-KR"/>
              <a:t>$(docker ps -a -q)</a:t>
            </a:r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9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컨테이너를 외부에 노출 </a:t>
            </a:r>
            <a:endParaRPr lang="en-US" altLang="ko-KR"/>
          </a:p>
          <a:p>
            <a:pPr lvl="1"/>
            <a:r>
              <a:rPr lang="ko-KR" altLang="en-US"/>
              <a:t>컨테이너 실행 및 </a:t>
            </a:r>
            <a:r>
              <a:rPr lang="en-US" altLang="ko-KR"/>
              <a:t>ip</a:t>
            </a:r>
            <a:r>
              <a:rPr lang="ko-KR" altLang="en-US"/>
              <a:t>확인 </a:t>
            </a:r>
            <a:endParaRPr lang="en-US" altLang="ko-KR"/>
          </a:p>
          <a:p>
            <a:pPr lvl="2"/>
            <a:r>
              <a:rPr lang="en-US" altLang="ko-KR"/>
              <a:t>docker run -i -t --name network_test ubuntu:14.04</a:t>
            </a:r>
          </a:p>
          <a:p>
            <a:pPr lvl="2"/>
            <a:r>
              <a:rPr lang="en-US" altLang="ko-KR"/>
              <a:t># ifconfig</a:t>
            </a:r>
          </a:p>
          <a:p>
            <a:pPr lvl="1"/>
            <a:r>
              <a:rPr lang="ko-KR" altLang="en-US"/>
              <a:t>외부에 컨테이너의 애플리케이션을 노출하기 위해서는 </a:t>
            </a:r>
            <a:r>
              <a:rPr lang="en-US" altLang="ko-KR"/>
              <a:t>eth0</a:t>
            </a:r>
            <a:r>
              <a:rPr lang="ko-KR" altLang="en-US"/>
              <a:t>의 </a:t>
            </a:r>
            <a:r>
              <a:rPr lang="en-US" altLang="ko-KR"/>
              <a:t>ip,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를 호스트 </a:t>
            </a:r>
            <a:r>
              <a:rPr lang="en-US" altLang="ko-KR"/>
              <a:t>ip,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로 바인딩해야 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docker run -i -t --name mywebserver -p 80:80 ubuntu:14.04</a:t>
            </a:r>
          </a:p>
          <a:p>
            <a:pPr lvl="3"/>
            <a:r>
              <a:rPr lang="en-US" altLang="ko-KR"/>
              <a:t>-p</a:t>
            </a:r>
            <a:r>
              <a:rPr lang="ko-KR" altLang="en-US"/>
              <a:t>는 컨테이너의 포트를 호스트의 포트와 바인딩해 연결할 수 있게 설정합니다 </a:t>
            </a:r>
            <a:endParaRPr lang="en-US" altLang="ko-KR"/>
          </a:p>
          <a:p>
            <a:pPr lvl="3"/>
            <a:r>
              <a:rPr lang="ko-KR" altLang="en-US"/>
              <a:t>사용법 </a:t>
            </a:r>
            <a:r>
              <a:rPr lang="en-US" altLang="ko-KR"/>
              <a:t>: [host port] : [container port]</a:t>
            </a:r>
          </a:p>
          <a:p>
            <a:pPr lvl="1"/>
            <a:r>
              <a:rPr lang="ko-KR" altLang="en-US"/>
              <a:t>여러 개의 포트를 외부에 개방하려면 </a:t>
            </a:r>
            <a:r>
              <a:rPr lang="en-US" altLang="ko-KR"/>
              <a:t>-p </a:t>
            </a:r>
            <a:r>
              <a:rPr lang="ko-KR" altLang="en-US"/>
              <a:t>옵션을 여러 번 써서 설정합니다</a:t>
            </a:r>
            <a:r>
              <a:rPr lang="en-US" altLang="ko-KR"/>
              <a:t>. </a:t>
            </a:r>
          </a:p>
          <a:p>
            <a:r>
              <a:rPr lang="en-US" altLang="ko-KR"/>
              <a:t>ubuntu:14.04</a:t>
            </a:r>
            <a:r>
              <a:rPr lang="ko-KR" altLang="en-US"/>
              <a:t>에서 </a:t>
            </a:r>
            <a:r>
              <a:rPr lang="en-US" altLang="ko-KR"/>
              <a:t>apache </a:t>
            </a:r>
            <a:r>
              <a:rPr lang="ko-KR" altLang="en-US"/>
              <a:t>설치 및 실행</a:t>
            </a:r>
            <a:endParaRPr lang="en-US" altLang="ko-KR"/>
          </a:p>
          <a:p>
            <a:pPr lvl="1"/>
            <a:r>
              <a:rPr lang="en-US" altLang="ko-KR"/>
              <a:t># apt-get update</a:t>
            </a:r>
          </a:p>
          <a:p>
            <a:pPr lvl="1"/>
            <a:r>
              <a:rPr lang="en-US" altLang="ko-KR"/>
              <a:t># apt-get install apache2 -y</a:t>
            </a:r>
          </a:p>
          <a:p>
            <a:pPr lvl="1"/>
            <a:r>
              <a:rPr lang="en-US" altLang="ko-KR"/>
              <a:t># service apach2 start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7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6BCE-0D93-439A-B44C-5FB96A9A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25EA8-4289-4047-AA7E-ADC601B99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3679A-7E4A-4F61-ABD8-840E0E5A3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애플리케이션 구축</a:t>
            </a:r>
            <a:endParaRPr lang="en-US" altLang="ko-KR"/>
          </a:p>
          <a:p>
            <a:pPr lvl="1"/>
            <a:r>
              <a:rPr lang="en-US" altLang="ko-KR"/>
              <a:t>mysql</a:t>
            </a:r>
            <a:r>
              <a:rPr lang="ko-KR" altLang="en-US"/>
              <a:t> 컨테이너 실행 </a:t>
            </a:r>
            <a:endParaRPr lang="en-US" altLang="ko-KR"/>
          </a:p>
          <a:p>
            <a:pPr lvl="2"/>
            <a:r>
              <a:rPr lang="en-US" altLang="ko-KR"/>
              <a:t># docker run -d --name wordpressdb -e MYSQL_ROOT_PASSWORD=password -e MYSQL_DATABASE=wordpress mysql:5.7</a:t>
            </a:r>
          </a:p>
          <a:p>
            <a:pPr lvl="1"/>
            <a:r>
              <a:rPr lang="en-US" altLang="ko-KR"/>
              <a:t>wordpress </a:t>
            </a:r>
            <a:r>
              <a:rPr lang="ko-KR" altLang="en-US"/>
              <a:t>컨테이너 실행 </a:t>
            </a:r>
            <a:endParaRPr lang="en-US" altLang="ko-KR"/>
          </a:p>
          <a:p>
            <a:pPr lvl="2"/>
            <a:r>
              <a:rPr lang="en-US" altLang="ko-KR"/>
              <a:t># docker run -d -e WORDPRESS_DB_PASSWORD=password --name wordpress --link wordpressdb:mysql -p 80 wordpress</a:t>
            </a:r>
          </a:p>
          <a:p>
            <a:pPr lvl="1"/>
            <a:r>
              <a:rPr lang="en-US" altLang="ko-KR"/>
              <a:t>port</a:t>
            </a:r>
            <a:r>
              <a:rPr lang="ko-KR" altLang="en-US"/>
              <a:t> 바인딩 확인</a:t>
            </a:r>
            <a:endParaRPr lang="en-US" altLang="ko-KR"/>
          </a:p>
          <a:p>
            <a:pPr lvl="2"/>
            <a:r>
              <a:rPr lang="en-US" altLang="ko-KR"/>
              <a:t># docker port wordpress</a:t>
            </a:r>
          </a:p>
          <a:p>
            <a:pPr lvl="1"/>
            <a:r>
              <a:rPr lang="ko-KR" altLang="en-US"/>
              <a:t>옵션 알아보기</a:t>
            </a:r>
            <a:endParaRPr lang="en-US" altLang="ko-KR"/>
          </a:p>
          <a:p>
            <a:pPr lvl="2"/>
            <a:r>
              <a:rPr lang="en-US" altLang="ko-KR"/>
              <a:t>-d : Detached </a:t>
            </a:r>
            <a:r>
              <a:rPr lang="ko-KR" altLang="en-US"/>
              <a:t>모드의 의미로 백그라운드에서 동작하는 애플리케이션으로써 실행 </a:t>
            </a:r>
            <a:endParaRPr lang="en-US" altLang="ko-KR"/>
          </a:p>
          <a:p>
            <a:pPr lvl="2"/>
            <a:r>
              <a:rPr lang="en-US" altLang="ko-KR"/>
              <a:t>-e : </a:t>
            </a:r>
            <a:r>
              <a:rPr lang="ko-KR" altLang="en-US"/>
              <a:t>컨테이너 내부의 환경변수를 설정 </a:t>
            </a:r>
            <a:endParaRPr lang="en-US" altLang="ko-KR"/>
          </a:p>
          <a:p>
            <a:pPr lvl="3"/>
            <a:r>
              <a:rPr lang="ko-KR" altLang="en-US"/>
              <a:t>환경변수에서 값을 가져와 쓰는 경우가 많으므로 자주 사용하는 옵션</a:t>
            </a:r>
            <a:endParaRPr lang="en-US" altLang="ko-KR"/>
          </a:p>
          <a:p>
            <a:pPr lvl="2"/>
            <a:r>
              <a:rPr lang="en-US" altLang="ko-KR"/>
              <a:t>--link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컨테이너의 </a:t>
            </a:r>
            <a:r>
              <a:rPr lang="en-US" altLang="ko-KR"/>
              <a:t>alias</a:t>
            </a:r>
            <a:r>
              <a:rPr lang="ko-KR" altLang="en-US"/>
              <a:t>으로 접근하도록 설정</a:t>
            </a:r>
            <a:r>
              <a:rPr lang="en-US" altLang="ko-KR"/>
              <a:t>. </a:t>
            </a:r>
            <a:r>
              <a:rPr lang="ko-KR" altLang="en-US"/>
              <a:t>위의 예제에서 </a:t>
            </a:r>
            <a:r>
              <a:rPr lang="en-US" altLang="ko-KR"/>
              <a:t>wordpressdb</a:t>
            </a:r>
            <a:r>
              <a:rPr lang="ko-KR" altLang="en-US"/>
              <a:t>를 </a:t>
            </a:r>
            <a:r>
              <a:rPr lang="en-US" altLang="ko-KR"/>
              <a:t>mysql</a:t>
            </a:r>
            <a:r>
              <a:rPr lang="ko-KR" altLang="en-US"/>
              <a:t>이라는 호스트명으로 접근</a:t>
            </a:r>
            <a:endParaRPr lang="en-US" altLang="ko-KR"/>
          </a:p>
          <a:p>
            <a:pPr lvl="1"/>
            <a:r>
              <a:rPr lang="ko-KR" altLang="en-US"/>
              <a:t>컨테이너 내부 명령어 사용하기 </a:t>
            </a:r>
            <a:endParaRPr lang="en-US" altLang="ko-KR"/>
          </a:p>
          <a:p>
            <a:pPr lvl="2"/>
            <a:r>
              <a:rPr lang="en-US" altLang="ko-KR"/>
              <a:t># docker exec -i -t wordpressdb /bin/bash</a:t>
            </a:r>
          </a:p>
          <a:p>
            <a:pPr lvl="2"/>
            <a:r>
              <a:rPr lang="en-US" altLang="ko-KR"/>
              <a:t># docker exec -i -t wordpressdb ls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40458-BBEC-407D-BC66-C6DB02923B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이미지로 컨테이너를 생성하면 이미지는 읽기 전용이 되며 컨테이너의 변경 사항만 별도로 저장해서 각 컨테이너의 정보를 보존합니다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mysql </a:t>
            </a:r>
            <a:r>
              <a:rPr lang="ko-KR" altLang="en-US"/>
              <a:t>컨테이너는 </a:t>
            </a:r>
            <a:r>
              <a:rPr lang="en-US" altLang="ko-KR"/>
              <a:t>mysql:5.7</a:t>
            </a:r>
            <a:r>
              <a:rPr lang="ko-KR" altLang="en-US"/>
              <a:t>이라는 이미지로 생성됐지만</a:t>
            </a:r>
            <a:r>
              <a:rPr lang="en-US" altLang="ko-KR"/>
              <a:t> </a:t>
            </a:r>
            <a:r>
              <a:rPr lang="ko-KR" altLang="en-US"/>
              <a:t>워드프레스 블로그를 위한 데이터베이스등의 정보는 컨테이너가 갖고 있습니다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생성된 이미지는 어떠한 경우로도 변경되지 않으며</a:t>
            </a:r>
            <a:r>
              <a:rPr lang="en-US" altLang="ko-KR"/>
              <a:t>, </a:t>
            </a:r>
            <a:r>
              <a:rPr lang="ko-KR" altLang="en-US"/>
              <a:t>컨테이너 계층에 원래 이미지에서 변경된 파일 시스템등을 저장합니다</a:t>
            </a:r>
            <a:r>
              <a:rPr lang="en-US" altLang="ko-KR"/>
              <a:t>.</a:t>
            </a:r>
          </a:p>
          <a:p>
            <a:r>
              <a:rPr lang="en-US" altLang="ko-KR"/>
              <a:t>mysql</a:t>
            </a:r>
            <a:r>
              <a:rPr lang="ko-KR" altLang="en-US"/>
              <a:t> 컨테이너를 삭제하면 컨테이너 계층에 저장돼었던 데이터베이스의 정보도 다 삭제가 됩니다</a:t>
            </a:r>
            <a:r>
              <a:rPr lang="en-US" altLang="ko-KR"/>
              <a:t>. </a:t>
            </a:r>
            <a:r>
              <a:rPr lang="ko-KR" altLang="en-US"/>
              <a:t>이를 방지하기 위해 컨테이너의 데이터를 영속적으로 데이터로 활용할 수 있는 방법을 알아보겠습니다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9AD4C-DF1E-4D45-8CFD-391992B9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41" y="2516106"/>
            <a:ext cx="365811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 </a:t>
            </a:r>
            <a:r>
              <a:rPr lang="en-US" altLang="ko-KR"/>
              <a:t>- </a:t>
            </a:r>
            <a:r>
              <a:rPr lang="ko-KR" altLang="en-US"/>
              <a:t>호스트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볼륨을 활용하는 방법 </a:t>
            </a:r>
            <a:endParaRPr lang="en-US" altLang="ko-KR"/>
          </a:p>
          <a:p>
            <a:pPr lvl="1"/>
            <a:r>
              <a:rPr lang="ko-KR" altLang="en-US"/>
              <a:t>호스트와 볼륨을 공유할 수 도 있고 볼륨 컨테이너를 활용할 수 도 있고</a:t>
            </a:r>
            <a:r>
              <a:rPr lang="en-US" altLang="ko-KR"/>
              <a:t>, </a:t>
            </a:r>
            <a:r>
              <a:rPr lang="ko-KR" altLang="en-US"/>
              <a:t>도커가 관리하는 볼륨을 생성할 수도 있습니다</a:t>
            </a:r>
            <a:r>
              <a:rPr lang="en-US" altLang="ko-KR"/>
              <a:t>. </a:t>
            </a:r>
          </a:p>
          <a:p>
            <a:r>
              <a:rPr lang="ko-KR" altLang="en-US"/>
              <a:t>호스트와 볼륨을 공유함으로써 데이터베이스 컨테이너를 삭제해도 데이터는 삭제되지 않도록 설정</a:t>
            </a:r>
            <a:endParaRPr lang="en-US" altLang="ko-KR"/>
          </a:p>
          <a:p>
            <a:pPr lvl="1"/>
            <a:r>
              <a:rPr lang="en-US" altLang="ko-KR"/>
              <a:t>docker run -d --name wordpressdb_hostvol -e MYSQL_ROOT_PASSWORD=password -e MYSQL_DATABASE=wordpress \</a:t>
            </a:r>
          </a:p>
          <a:p>
            <a:pPr marL="457200" lvl="1" indent="0">
              <a:buNone/>
            </a:pPr>
            <a:r>
              <a:rPr lang="en-US" altLang="ko-KR"/>
              <a:t>      -v /home/wordpredd_db:/var/lib/mysql mysql:5.7</a:t>
            </a:r>
          </a:p>
          <a:p>
            <a:pPr marL="857250" lvl="2" indent="0">
              <a:buNone/>
            </a:pPr>
            <a:r>
              <a:rPr lang="en-US" altLang="ko-KR"/>
              <a:t>-ex) docker run -d --name wordpressdb_hostvol -e MYSQL_ROOT_PASSWORD=password -e MYSQL_DATABASE=wordpress -v c:\home:/var/lib/mysql mysql:5.7</a:t>
            </a:r>
          </a:p>
          <a:p>
            <a:pPr lvl="1"/>
            <a:r>
              <a:rPr lang="en-US" altLang="ko-KR"/>
              <a:t>docker run -d -e WORDPRESS_DB_PASSWORD=password --name wordpress --link wordpressdb:mysql -p 80 wordpress</a:t>
            </a:r>
          </a:p>
          <a:p>
            <a:pPr lvl="1"/>
            <a:r>
              <a:rPr lang="ko-KR" altLang="en-US"/>
              <a:t>옵션 확인 </a:t>
            </a:r>
            <a:endParaRPr lang="en-US" altLang="ko-KR"/>
          </a:p>
          <a:p>
            <a:pPr lvl="2"/>
            <a:r>
              <a:rPr lang="en-US" altLang="ko-KR"/>
              <a:t>v /var/lib/mysql </a:t>
            </a:r>
            <a:r>
              <a:rPr lang="ko-KR" altLang="en-US"/>
              <a:t>디렉토리는 </a:t>
            </a:r>
            <a:r>
              <a:rPr lang="en-US" altLang="ko-KR"/>
              <a:t>mysql</a:t>
            </a:r>
            <a:r>
              <a:rPr lang="ko-KR" altLang="en-US"/>
              <a:t>이 </a:t>
            </a:r>
            <a:r>
              <a:rPr lang="en-US" altLang="ko-KR"/>
              <a:t>db </a:t>
            </a:r>
            <a:r>
              <a:rPr lang="ko-KR" altLang="en-US"/>
              <a:t>데이터를 저장하는 기본 디렉토리인데 호스트의 </a:t>
            </a:r>
            <a:r>
              <a:rPr lang="en-US" altLang="ko-KR"/>
              <a:t>home/wordpress_db</a:t>
            </a:r>
            <a:r>
              <a:rPr lang="ko-KR" altLang="en-US"/>
              <a:t>와 공유 한다는 의미 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  <a:r>
              <a:rPr lang="en-US" altLang="ko-KR"/>
              <a:t> - </a:t>
            </a:r>
            <a:r>
              <a:rPr lang="ko-KR" altLang="en-US"/>
              <a:t>호스트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호스트에 이미 디렉토리와 파일이 존재하고 컨테이너에도 존재할 때 두 디렉토리를 공유하면</a:t>
            </a:r>
            <a:r>
              <a:rPr lang="en-US" altLang="ko-KR"/>
              <a:t>? </a:t>
            </a:r>
          </a:p>
          <a:p>
            <a:pPr lvl="1"/>
            <a:r>
              <a:rPr lang="en-US" altLang="ko-KR"/>
              <a:t>alicek106/volume_test</a:t>
            </a:r>
            <a:r>
              <a:rPr lang="ko-KR" altLang="en-US"/>
              <a:t> 이미지의 </a:t>
            </a:r>
            <a:r>
              <a:rPr lang="en-US" altLang="ko-KR"/>
              <a:t>/home </a:t>
            </a:r>
            <a:r>
              <a:rPr lang="ko-KR" altLang="en-US"/>
              <a:t>디렉토리에는 </a:t>
            </a:r>
            <a:r>
              <a:rPr lang="en-US" altLang="ko-KR"/>
              <a:t>testdir_2</a:t>
            </a:r>
            <a:r>
              <a:rPr lang="ko-KR" altLang="en-US"/>
              <a:t>라는 디렉토리가 존재하고 </a:t>
            </a:r>
            <a:r>
              <a:rPr lang="en-US" altLang="ko-KR"/>
              <a:t>test</a:t>
            </a:r>
            <a:r>
              <a:rPr lang="ko-KR" altLang="en-US"/>
              <a:t>라는 파일을 생성</a:t>
            </a:r>
            <a:endParaRPr lang="en-US" altLang="ko-KR"/>
          </a:p>
          <a:p>
            <a:pPr lvl="2"/>
            <a:r>
              <a:rPr lang="en-US" altLang="ko-KR"/>
              <a:t># docker run -it --name volume_dummy alicek106/volume_test</a:t>
            </a:r>
          </a:p>
          <a:p>
            <a:pPr lvl="2"/>
            <a:r>
              <a:rPr lang="en-US" altLang="ko-KR"/>
              <a:t># cd /home/testdir_2/</a:t>
            </a:r>
          </a:p>
          <a:p>
            <a:pPr lvl="2"/>
            <a:r>
              <a:rPr lang="en-US" altLang="ko-KR"/>
              <a:t># echo Hello &gt;&gt; test</a:t>
            </a:r>
          </a:p>
          <a:p>
            <a:pPr lvl="1"/>
            <a:r>
              <a:rPr lang="ko-KR" altLang="en-US"/>
              <a:t>컨테이너를 빠져나온 뒤 </a:t>
            </a:r>
            <a:r>
              <a:rPr lang="en-US" altLang="ko-KR"/>
              <a:t>-v </a:t>
            </a:r>
            <a:r>
              <a:rPr lang="ko-KR" altLang="en-US"/>
              <a:t>옵션으로 컨테이너를 생성 </a:t>
            </a:r>
            <a:endParaRPr lang="en-US" altLang="ko-KR"/>
          </a:p>
          <a:p>
            <a:pPr lvl="2"/>
            <a:r>
              <a:rPr lang="en-US" altLang="ko-KR"/>
              <a:t>docker run -i -t --name volume_overide -v /home/wordpress_db:/home/testdir_2 alicek106/volume_test2</a:t>
            </a:r>
          </a:p>
          <a:p>
            <a:pPr lvl="1"/>
            <a:r>
              <a:rPr lang="en-US" altLang="ko-KR"/>
              <a:t>-v </a:t>
            </a:r>
            <a:r>
              <a:rPr lang="ko-KR" altLang="en-US"/>
              <a:t>옵션을 통한 호스트 볼륨 공유는 호스트의 디렉토리를 컨테이너의 디렉토리에 마운트 합니다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3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 </a:t>
            </a:r>
            <a:r>
              <a:rPr lang="en-US" altLang="ko-KR"/>
              <a:t>- </a:t>
            </a:r>
            <a:r>
              <a:rPr lang="ko-KR" altLang="en-US"/>
              <a:t>볼륨 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볼륨 컨테이너</a:t>
            </a:r>
            <a:endParaRPr lang="en-US" altLang="ko-KR"/>
          </a:p>
          <a:p>
            <a:pPr lvl="1"/>
            <a:r>
              <a:rPr lang="ko-KR" altLang="en-US"/>
              <a:t>두번 째 방법은 </a:t>
            </a:r>
            <a:r>
              <a:rPr lang="en-US" altLang="ko-KR"/>
              <a:t>-</a:t>
            </a:r>
            <a:r>
              <a:rPr lang="ko-KR" altLang="en-US"/>
              <a:t>옵션으로 볼륨을 사용하는 컨테이너를 다른 컨테이너와 공유하는 것입니다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--volumes-from </a:t>
            </a:r>
            <a:r>
              <a:rPr lang="ko-KR" altLang="en-US"/>
              <a:t>옵션</a:t>
            </a:r>
            <a:endParaRPr lang="en-US" altLang="ko-KR"/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 vol_from_cont --volumes-from volume_overide </a:t>
            </a:r>
          </a:p>
          <a:p>
            <a:pPr lvl="1"/>
            <a:r>
              <a:rPr lang="ko-KR" altLang="en-US"/>
              <a:t>여러 개의 컨테이너가 동일한 컨테이너에 </a:t>
            </a:r>
            <a:r>
              <a:rPr lang="en-US" altLang="ko-KR"/>
              <a:t>--volumes-from </a:t>
            </a:r>
            <a:r>
              <a:rPr lang="ko-KR" altLang="en-US"/>
              <a:t>옵션을 사용함으로써 볼륨을 공유하여 사용할수 있습니다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0170BF-F507-4190-915F-3D1B6E4A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60" y="2954088"/>
            <a:ext cx="4750775" cy="35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  <a:endParaRPr lang="en-US" altLang="ko-KR"/>
          </a:p>
          <a:p>
            <a:pPr lvl="1"/>
            <a:r>
              <a:rPr lang="en-US" altLang="ko-KR"/>
              <a:t>docker volume </a:t>
            </a:r>
            <a:r>
              <a:rPr lang="ko-KR" altLang="en-US"/>
              <a:t>명령어를 사용하는 것입니다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docker volume</a:t>
            </a:r>
            <a:r>
              <a:rPr lang="ko-KR" altLang="en-US"/>
              <a:t>으로 시작하며</a:t>
            </a:r>
            <a:r>
              <a:rPr lang="en-US" altLang="ko-KR"/>
              <a:t>, docker volume create </a:t>
            </a:r>
            <a:r>
              <a:rPr lang="ko-KR" altLang="en-US"/>
              <a:t>명령어로 볼륨을 생성합니다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volume create --name myvolume</a:t>
            </a:r>
          </a:p>
          <a:p>
            <a:pPr lvl="1"/>
            <a:r>
              <a:rPr lang="en-US" altLang="ko-KR"/>
              <a:t>docker volume ls </a:t>
            </a:r>
            <a:r>
              <a:rPr lang="ko-KR" altLang="en-US"/>
              <a:t>명령어를 실행하면 생성된 볼륨을 확인할 수 있습니다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volume ls </a:t>
            </a:r>
          </a:p>
          <a:p>
            <a:pPr lvl="1"/>
            <a:r>
              <a:rPr lang="ko-KR" altLang="en-US"/>
              <a:t>생성되는 컨테이너는 볼륨을 컨테이너의 </a:t>
            </a:r>
            <a:r>
              <a:rPr lang="en-US" altLang="ko-KR"/>
              <a:t>/root/ </a:t>
            </a:r>
            <a:r>
              <a:rPr lang="ko-KR" altLang="en-US"/>
              <a:t>디렉토리에 마운트하므로 </a:t>
            </a:r>
            <a:r>
              <a:rPr lang="en-US" altLang="ko-KR"/>
              <a:t>/root </a:t>
            </a:r>
            <a:r>
              <a:rPr lang="ko-KR" altLang="en-US"/>
              <a:t>디렉토리에 파일을 쓰면 해당 파일이 볼륨에 저장됩니다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</a:t>
            </a:r>
            <a:r>
              <a:rPr lang="ko-KR" altLang="en-US"/>
              <a:t> </a:t>
            </a:r>
            <a:r>
              <a:rPr lang="en-US" altLang="ko-KR"/>
              <a:t>myvolume_1</a:t>
            </a:r>
            <a:r>
              <a:rPr lang="ko-KR" altLang="en-US"/>
              <a:t> </a:t>
            </a:r>
            <a:r>
              <a:rPr lang="en-US" altLang="ko-KR"/>
              <a:t>-v</a:t>
            </a:r>
            <a:r>
              <a:rPr lang="ko-KR" altLang="en-US"/>
              <a:t> </a:t>
            </a:r>
            <a:r>
              <a:rPr lang="en-US" altLang="ko-KR"/>
              <a:t>myvolume:/root/</a:t>
            </a:r>
            <a:r>
              <a:rPr lang="ko-KR" altLang="en-US"/>
              <a:t> </a:t>
            </a:r>
            <a:r>
              <a:rPr lang="en-US" altLang="ko-KR"/>
              <a:t>ubuntu:14.04</a:t>
            </a:r>
          </a:p>
          <a:p>
            <a:pPr lvl="3"/>
            <a:r>
              <a:rPr lang="ko-KR" altLang="en-US"/>
              <a:t>생성되는 컨테이너는 볼륨을 컨테이너의 </a:t>
            </a:r>
            <a:r>
              <a:rPr lang="en-US" altLang="ko-KR"/>
              <a:t>/root/ </a:t>
            </a:r>
            <a:r>
              <a:rPr lang="ko-KR" altLang="en-US"/>
              <a:t>디렉토리에 마운트하므로 </a:t>
            </a:r>
            <a:r>
              <a:rPr lang="en-US" altLang="ko-KR"/>
              <a:t>/root </a:t>
            </a:r>
            <a:r>
              <a:rPr lang="ko-KR" altLang="en-US"/>
              <a:t>디렉토리에 파일을 쓰면 해당 파일이 볼륨에 저장됩니다</a:t>
            </a:r>
            <a:r>
              <a:rPr lang="en-US" altLang="ko-KR"/>
              <a:t>. </a:t>
            </a:r>
          </a:p>
          <a:p>
            <a:pPr lvl="3"/>
            <a:r>
              <a:rPr lang="en-US" altLang="ko-KR"/>
              <a:t># echo hello, volume! &gt;&gt; /root/volume</a:t>
            </a:r>
          </a:p>
          <a:p>
            <a:pPr lvl="1"/>
            <a:r>
              <a:rPr lang="ko-KR" altLang="en-US"/>
              <a:t>다른 컨테이너도 </a:t>
            </a:r>
            <a:r>
              <a:rPr lang="en-US" altLang="ko-KR"/>
              <a:t>myvolume </a:t>
            </a:r>
            <a:r>
              <a:rPr lang="ko-KR" altLang="en-US"/>
              <a:t>볼륨을 쓰면 볼륨을 활용한 디렉토리에 </a:t>
            </a:r>
            <a:r>
              <a:rPr lang="en-US" altLang="ko-KR"/>
              <a:t>volume </a:t>
            </a:r>
            <a:r>
              <a:rPr lang="ko-KR" altLang="en-US"/>
              <a:t>파일이 존재할 것입니다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 </a:t>
            </a:r>
            <a:r>
              <a:rPr lang="en-US" altLang="ko-KR"/>
              <a:t>-i</a:t>
            </a:r>
            <a:r>
              <a:rPr lang="ko-KR" altLang="en-US"/>
              <a:t> </a:t>
            </a:r>
            <a:r>
              <a:rPr lang="en-US" altLang="ko-KR"/>
              <a:t>-t</a:t>
            </a:r>
            <a:r>
              <a:rPr lang="ko-KR" altLang="en-US"/>
              <a:t> </a:t>
            </a:r>
            <a:r>
              <a:rPr lang="en-US" altLang="ko-KR"/>
              <a:t>--name</a:t>
            </a:r>
            <a:r>
              <a:rPr lang="ko-KR" altLang="en-US"/>
              <a:t> </a:t>
            </a:r>
            <a:r>
              <a:rPr lang="en-US" altLang="ko-KR"/>
              <a:t>myvolume_2</a:t>
            </a:r>
            <a:r>
              <a:rPr lang="ko-KR" altLang="en-US"/>
              <a:t> </a:t>
            </a:r>
            <a:r>
              <a:rPr lang="en-US" altLang="ko-KR"/>
              <a:t>-v</a:t>
            </a:r>
            <a:r>
              <a:rPr lang="ko-KR" altLang="en-US"/>
              <a:t> </a:t>
            </a:r>
            <a:r>
              <a:rPr lang="en-US" altLang="ko-KR"/>
              <a:t>myvolume:/root/</a:t>
            </a:r>
            <a:r>
              <a:rPr lang="ko-KR" altLang="en-US"/>
              <a:t> </a:t>
            </a:r>
            <a:r>
              <a:rPr lang="en-US" altLang="ko-KR"/>
              <a:t>ubuntu:14.04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2CAD74-80D6-48E8-A695-E4F48AA2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39" y="791356"/>
            <a:ext cx="2724150" cy="23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E786-4EA0-4892-B4BC-4DA44D9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647F1-B2BB-4E2B-B885-5A71BCA93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125F-950B-4CE8-A97A-39B3485A9A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볼륨</a:t>
            </a:r>
            <a:endParaRPr lang="en-US" altLang="ko-KR"/>
          </a:p>
          <a:p>
            <a:pPr lvl="1"/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/>
              <a:t>inspect</a:t>
            </a:r>
            <a:r>
              <a:rPr lang="ko-KR" altLang="en-US"/>
              <a:t> 명령어를 사용하면 </a:t>
            </a:r>
            <a:r>
              <a:rPr lang="en-US" altLang="ko-KR"/>
              <a:t>myvolume </a:t>
            </a:r>
            <a:r>
              <a:rPr lang="ko-KR" altLang="en-US"/>
              <a:t>볼륨이 실제로 어디에 저장되는지 알 수 있습니다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driver : </a:t>
            </a:r>
            <a:r>
              <a:rPr lang="ko-KR" altLang="en-US"/>
              <a:t>볼륨이 쓰는 드라이버</a:t>
            </a:r>
            <a:endParaRPr lang="en-US" altLang="ko-KR"/>
          </a:p>
          <a:p>
            <a:pPr lvl="2"/>
            <a:r>
              <a:rPr lang="en-US" altLang="ko-KR"/>
              <a:t>label : </a:t>
            </a:r>
            <a:r>
              <a:rPr lang="ko-KR" altLang="en-US"/>
              <a:t>볼륨을 구분하는 라벨 </a:t>
            </a:r>
            <a:endParaRPr lang="en-US" altLang="ko-KR"/>
          </a:p>
          <a:p>
            <a:pPr lvl="2"/>
            <a:r>
              <a:rPr lang="en-US" altLang="ko-KR"/>
              <a:t>mountpoint : </a:t>
            </a:r>
            <a:r>
              <a:rPr lang="ko-KR" altLang="en-US"/>
              <a:t>해당 볼륨이 실제로 호스트의 어디에 저장되어 있는지 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아래와 같이 컨테이너에서 공유할 디렉토리의 위치를 </a:t>
            </a:r>
            <a:r>
              <a:rPr lang="en-US" altLang="ko-KR"/>
              <a:t>-v </a:t>
            </a:r>
            <a:r>
              <a:rPr lang="ko-KR" altLang="en-US"/>
              <a:t>옵션에 입력하면 해당 디렉토리에 대한 볼륨을 자동으로 생성</a:t>
            </a:r>
            <a:endParaRPr lang="en-US" altLang="ko-KR"/>
          </a:p>
          <a:p>
            <a:pPr lvl="2"/>
            <a:r>
              <a:rPr lang="en-US" altLang="ko-KR"/>
              <a:t># docker run -i -t --name volume_auto -v /root ubuntu:14.04</a:t>
            </a:r>
          </a:p>
          <a:p>
            <a:pPr lvl="2"/>
            <a:r>
              <a:rPr lang="en-US" altLang="ko-KR"/>
              <a:t># docker volume ls</a:t>
            </a:r>
          </a:p>
          <a:p>
            <a:pPr lvl="2"/>
            <a:r>
              <a:rPr lang="en-US" altLang="ko-KR"/>
              <a:t># docker container inspect volume_auto 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사용되지 않은 볼륨을 한꺼번에 삭제하려면 </a:t>
            </a:r>
            <a:r>
              <a:rPr lang="en-US" altLang="ko-KR"/>
              <a:t>docker volume prune </a:t>
            </a:r>
            <a:r>
              <a:rPr lang="ko-KR" altLang="en-US"/>
              <a:t>명령어 사용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4AB94-D0D5-4C90-B5FB-44E1E1E494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리눅스 컨테이너에 여러 기능을 추가함으로써 애플리케이션을 컨테이너로서 좀더 쉽게 사용할 수 있게 만들어진 오픈소스 프로젝트입니다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도커는</a:t>
            </a:r>
            <a:r>
              <a:rPr lang="ko-KR" altLang="en-US" dirty="0"/>
              <a:t> </a:t>
            </a:r>
            <a:r>
              <a:rPr lang="en-US" altLang="ko-KR" dirty="0"/>
              <a:t>Go </a:t>
            </a:r>
            <a:r>
              <a:rPr lang="ko-KR" altLang="en-US" dirty="0"/>
              <a:t>언어로 작성되어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월에 첫 번째 릴리스가 발표된 이후 지금까지 꾸준히 개발되고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쓰이던 가상화 방법인 가상 머신</a:t>
            </a:r>
            <a:r>
              <a:rPr lang="en-US" altLang="ko-KR" dirty="0"/>
              <a:t>(ex. </a:t>
            </a:r>
            <a:r>
              <a:rPr lang="en-US" altLang="ko-KR" dirty="0" err="1"/>
              <a:t>Virturebox</a:t>
            </a:r>
            <a:r>
              <a:rPr lang="en-US" altLang="ko-KR" dirty="0"/>
              <a:t>)</a:t>
            </a:r>
            <a:r>
              <a:rPr lang="ko-KR" altLang="en-US" dirty="0"/>
              <a:t>과는 달리 </a:t>
            </a:r>
            <a:r>
              <a:rPr lang="ko-KR" altLang="en-US" dirty="0" err="1"/>
              <a:t>도커</a:t>
            </a:r>
            <a:r>
              <a:rPr lang="ko-KR" altLang="en-US" dirty="0"/>
              <a:t> 컨테이너는 성능의 손실이 거의 없어서 차세대 클라우드 인프라 솔루션으로 많은 개발자들에게 주목받고 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도커</a:t>
            </a:r>
            <a:r>
              <a:rPr lang="ko-KR" altLang="en-US" dirty="0"/>
              <a:t> 프로젝트</a:t>
            </a:r>
            <a:endParaRPr lang="en-US" altLang="ko-KR" dirty="0"/>
          </a:p>
          <a:p>
            <a:pPr lvl="1"/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Compose</a:t>
            </a:r>
          </a:p>
          <a:p>
            <a:pPr lvl="1"/>
            <a:r>
              <a:rPr lang="en-US" altLang="ko-KR" dirty="0"/>
              <a:t>Private Registry</a:t>
            </a:r>
          </a:p>
          <a:p>
            <a:pPr lvl="1"/>
            <a:r>
              <a:rPr lang="en-US" altLang="ko-KR" dirty="0"/>
              <a:t>Docker Machine </a:t>
            </a:r>
          </a:p>
          <a:p>
            <a:pPr lvl="1"/>
            <a:r>
              <a:rPr lang="en-US" altLang="ko-KR" dirty="0" err="1"/>
              <a:t>Kitematic</a:t>
            </a:r>
            <a:endParaRPr lang="en-US" altLang="ko-KR" dirty="0"/>
          </a:p>
          <a:p>
            <a:pPr lvl="1"/>
            <a:r>
              <a:rPr lang="en-US" altLang="ko-KR" dirty="0"/>
              <a:t>Docker Engine</a:t>
            </a:r>
          </a:p>
          <a:p>
            <a:pPr lvl="2"/>
            <a:r>
              <a:rPr lang="ko-KR" altLang="en-US" dirty="0"/>
              <a:t>컨테이너를 생성하고 관리하는 주체로서 이 자체로도 컨테이너를 제어할 수 있고 다양한 기능을 제공하는 </a:t>
            </a:r>
            <a:r>
              <a:rPr lang="ko-KR" altLang="en-US" dirty="0" err="1"/>
              <a:t>도커의</a:t>
            </a:r>
            <a:r>
              <a:rPr lang="ko-KR" altLang="en-US" dirty="0"/>
              <a:t> 주 프로젝트 </a:t>
            </a:r>
            <a:endParaRPr lang="en-US" altLang="ko-KR" dirty="0"/>
          </a:p>
          <a:p>
            <a:pPr lvl="2"/>
            <a:r>
              <a:rPr lang="ko-KR" altLang="en-US" dirty="0" err="1"/>
              <a:t>도커의</a:t>
            </a:r>
            <a:r>
              <a:rPr lang="ko-KR" altLang="en-US" dirty="0"/>
              <a:t> 생태계에 있는 여러 프로젝트들은 </a:t>
            </a:r>
            <a:r>
              <a:rPr lang="ko-KR" altLang="en-US" dirty="0" err="1"/>
              <a:t>도커</a:t>
            </a:r>
            <a:r>
              <a:rPr lang="ko-KR" altLang="en-US" dirty="0"/>
              <a:t> 엔진을 좀 더 효율적으로 사용하기 위한 것에 불과하기 때문에 핵심이 되는 것은 </a:t>
            </a:r>
            <a:r>
              <a:rPr lang="ko-KR" altLang="en-US" dirty="0" err="1"/>
              <a:t>도커</a:t>
            </a:r>
            <a:r>
              <a:rPr lang="ko-KR" altLang="en-US" dirty="0"/>
              <a:t> 엔진입니다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63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도커는 기본적으로 도커 허브라는 중앙 이미지 저장소에서 이미지를 내려받습니다</a:t>
            </a:r>
            <a:r>
              <a:rPr lang="en-US" altLang="ko-KR"/>
              <a:t>. </a:t>
            </a:r>
            <a:r>
              <a:rPr lang="ko-KR" altLang="en-US"/>
              <a:t>도커 허브는 도커가 공식적으로 제공하는 있는 이미지 저장소로서</a:t>
            </a:r>
            <a:r>
              <a:rPr lang="en-US" altLang="ko-KR"/>
              <a:t>, </a:t>
            </a:r>
            <a:r>
              <a:rPr lang="ko-KR" altLang="en-US"/>
              <a:t>도커 계정을 가지고 있다면 누구든지 임지를 올리고 내려받을 수 있기 때문에 다른 사람들에게 이미지를 쉽게 공유가 가능합니다</a:t>
            </a:r>
            <a:r>
              <a:rPr lang="en-US" altLang="ko-KR"/>
              <a:t>. </a:t>
            </a:r>
          </a:p>
          <a:p>
            <a:r>
              <a:rPr lang="en-US" altLang="ko-KR"/>
              <a:t>docker create, docker run, docker pull</a:t>
            </a:r>
            <a:r>
              <a:rPr lang="ko-KR" altLang="en-US"/>
              <a:t>의 명령어로 이미지를 내려받을 때 도커는 도커 허브에 해당 이미지를 검색한 뒤에 다운로드 받습니다</a:t>
            </a:r>
            <a:r>
              <a:rPr lang="en-US" altLang="ko-KR"/>
              <a:t>. </a:t>
            </a:r>
            <a:r>
              <a:rPr lang="ko-KR" altLang="en-US"/>
              <a:t>필요한 대부분의 이미지는 도커 허브에서 공식적으로 제공</a:t>
            </a:r>
            <a:r>
              <a:rPr lang="en-US" altLang="ko-KR"/>
              <a:t>(ubuntu:14.04, centos:7) </a:t>
            </a:r>
            <a:r>
              <a:rPr lang="ko-KR" altLang="en-US"/>
              <a:t>다른 사람들이 도커 허브에 올려놓은 경우</a:t>
            </a:r>
            <a:r>
              <a:rPr lang="en-US" altLang="ko-KR"/>
              <a:t>(Apache Tomcat, Hadoop)</a:t>
            </a:r>
            <a:r>
              <a:rPr lang="ko-KR" altLang="en-US"/>
              <a:t>가 대부분이라서 애플리케이션 이미지를 직접 만들지 않아도 손쉽게 사용할 수 있다는 장점이 있습니다</a:t>
            </a:r>
            <a:r>
              <a:rPr lang="en-US" altLang="ko-KR"/>
              <a:t>. </a:t>
            </a:r>
          </a:p>
          <a:p>
            <a:r>
              <a:rPr lang="en-US" altLang="ko-KR"/>
              <a:t>docker search </a:t>
            </a:r>
            <a:r>
              <a:rPr lang="ko-KR" altLang="en-US"/>
              <a:t>명령어</a:t>
            </a:r>
            <a:endParaRPr lang="en-US" altLang="ko-KR"/>
          </a:p>
          <a:p>
            <a:pPr lvl="1"/>
            <a:r>
              <a:rPr lang="ko-KR" altLang="en-US"/>
              <a:t>도커 허브에서 이미지를 검색하며</a:t>
            </a:r>
            <a:r>
              <a:rPr lang="en-US" altLang="ko-KR"/>
              <a:t>, </a:t>
            </a:r>
            <a:r>
              <a:rPr lang="ko-KR" altLang="en-US"/>
              <a:t>도커 허브 이미지를 명시하기 위해 </a:t>
            </a:r>
            <a:r>
              <a:rPr lang="en-US" altLang="ko-KR"/>
              <a:t>docker.io / ubuntu</a:t>
            </a:r>
            <a:r>
              <a:rPr lang="ko-KR" altLang="en-US"/>
              <a:t>와 같이 </a:t>
            </a:r>
            <a:r>
              <a:rPr lang="en-US" altLang="ko-KR"/>
              <a:t>docker.io </a:t>
            </a:r>
            <a:r>
              <a:rPr lang="ko-KR" altLang="en-US"/>
              <a:t>접두어를 사용할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STARS</a:t>
            </a:r>
            <a:r>
              <a:rPr lang="ko-KR" altLang="en-US"/>
              <a:t>는 해당 이미지가 도커 사용자로부터 얼마나 즐겨찾기됐는지를 나타냅니다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62200E-D9E8-4801-883A-13D3D63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01" y="5399488"/>
            <a:ext cx="1056469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  <a:endParaRPr lang="en-US" altLang="ko-KR"/>
          </a:p>
          <a:p>
            <a:pPr lvl="1"/>
            <a:r>
              <a:rPr lang="ko-KR" altLang="en-US"/>
              <a:t>개발하는 많은 경우에는 컨테이너에 애플리케이션을 위한 특정 개발 환경을 직접 구축한 뒤 사용자만의 이미지를 직접 생성</a:t>
            </a:r>
            <a:endParaRPr lang="en-US" altLang="ko-KR"/>
          </a:p>
          <a:p>
            <a:pPr lvl="1"/>
            <a:r>
              <a:rPr lang="ko-KR" altLang="en-US"/>
              <a:t>이를 위해 컨테이너 안에서 작업한 내용을 이미지로 만드는 방법을 알아보겠습니다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다음 명령어를 입력해 이미지로 만들 컨테이너를 생성합니다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컨테이너 내부에 </a:t>
            </a:r>
            <a:r>
              <a:rPr lang="en-US" altLang="ko-KR"/>
              <a:t>first</a:t>
            </a:r>
            <a:r>
              <a:rPr lang="ko-KR" altLang="en-US"/>
              <a:t>라는 이름의 파일을 하나 생성해 기존의 이미지로부터 변경사항을 만듭니다</a:t>
            </a:r>
            <a:r>
              <a:rPr lang="en-US" altLang="ko-KR"/>
              <a:t>. </a:t>
            </a:r>
          </a:p>
          <a:p>
            <a:pPr lvl="3"/>
            <a:r>
              <a:rPr lang="en-US" altLang="ko-KR"/>
              <a:t># docker run -i -t --name commit_test ubuntu:14.04</a:t>
            </a:r>
          </a:p>
          <a:p>
            <a:pPr lvl="3"/>
            <a:r>
              <a:rPr lang="ko-KR" altLang="en-US"/>
              <a:t>컨테이너 안에서 </a:t>
            </a:r>
            <a:r>
              <a:rPr lang="en-US" altLang="ko-KR"/>
              <a:t>) echo test_first! &gt;&gt; first </a:t>
            </a:r>
          </a:p>
          <a:p>
            <a:pPr lvl="1"/>
            <a:r>
              <a:rPr lang="ko-KR" altLang="en-US"/>
              <a:t>위의 명령어를 실행하고 컨테이너 호스트로 빠져나와 </a:t>
            </a:r>
            <a:r>
              <a:rPr lang="en-US" altLang="ko-KR"/>
              <a:t>docker commit </a:t>
            </a:r>
            <a:r>
              <a:rPr lang="ko-KR" altLang="en-US"/>
              <a:t>명령어를 입력해 컨테이너를 이미지로 만듭니다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commit [OPTION] CONTAINER [REPOSITORY[:TAG]] </a:t>
            </a:r>
          </a:p>
          <a:p>
            <a:pPr lvl="1"/>
            <a:r>
              <a:rPr lang="en-US" altLang="ko-KR"/>
              <a:t># docker commit -a 'alicek106' -m 'first commit' commit_test commit_test : first</a:t>
            </a:r>
          </a:p>
          <a:p>
            <a:pPr lvl="2"/>
            <a:r>
              <a:rPr lang="en-US" altLang="ko-KR"/>
              <a:t>a</a:t>
            </a:r>
            <a:r>
              <a:rPr lang="ko-KR" altLang="en-US"/>
              <a:t>옵션  </a:t>
            </a:r>
            <a:r>
              <a:rPr lang="en-US" altLang="ko-KR"/>
              <a:t>: author</a:t>
            </a:r>
            <a:r>
              <a:rPr lang="ko-KR" altLang="en-US"/>
              <a:t>의 의미로 이미지의 작성자를 뜻합니다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m</a:t>
            </a:r>
            <a:r>
              <a:rPr lang="ko-KR" altLang="en-US"/>
              <a:t>옵션 </a:t>
            </a:r>
            <a:r>
              <a:rPr lang="en-US" altLang="ko-KR"/>
              <a:t>: </a:t>
            </a:r>
            <a:r>
              <a:rPr lang="ko-KR" altLang="en-US"/>
              <a:t>커밋 메시지를 뜻합니다</a:t>
            </a:r>
            <a:r>
              <a:rPr lang="en-US" altLang="ko-KR"/>
              <a:t>. </a:t>
            </a:r>
            <a:r>
              <a:rPr lang="ko-KR" altLang="en-US"/>
              <a:t>이미지에 포함될 부가 설명을 입력합니다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위의 예제에서는 이미지의 이름을 </a:t>
            </a:r>
            <a:r>
              <a:rPr lang="en-US" altLang="ko-KR"/>
              <a:t>commit_test</a:t>
            </a:r>
            <a:r>
              <a:rPr lang="ko-KR" altLang="en-US"/>
              <a:t>로 태그를 </a:t>
            </a:r>
            <a:r>
              <a:rPr lang="en-US" altLang="ko-KR"/>
              <a:t>first</a:t>
            </a:r>
            <a:r>
              <a:rPr lang="ko-KR" altLang="en-US"/>
              <a:t>로 설정 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0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000" y="1172711"/>
            <a:ext cx="11010900" cy="5124450"/>
          </a:xfrm>
        </p:spPr>
        <p:txBody>
          <a:bodyPr/>
          <a:lstStyle/>
          <a:p>
            <a:r>
              <a:rPr lang="en-US" altLang="ko-KR"/>
              <a:t>commit_test : first </a:t>
            </a:r>
            <a:r>
              <a:rPr lang="ko-KR" altLang="en-US"/>
              <a:t>이미지로 컨테이너 생성한 뒤 </a:t>
            </a:r>
            <a:r>
              <a:rPr lang="en-US" altLang="ko-KR"/>
              <a:t>second</a:t>
            </a:r>
            <a:r>
              <a:rPr lang="ko-KR" altLang="en-US"/>
              <a:t>라는 파일을 추가해 </a:t>
            </a:r>
            <a:r>
              <a:rPr lang="en-US" altLang="ko-KR"/>
              <a:t>commit_test : second</a:t>
            </a:r>
            <a:r>
              <a:rPr lang="ko-KR" altLang="en-US"/>
              <a:t>라는 이미지를 새롭게 생성 </a:t>
            </a:r>
            <a:endParaRPr lang="en-US" altLang="ko-KR"/>
          </a:p>
          <a:p>
            <a:pPr lvl="1"/>
            <a:r>
              <a:rPr lang="en-US" altLang="ko-KR"/>
              <a:t># docker run -i -t --name commit_test2 commit_test : first</a:t>
            </a:r>
          </a:p>
          <a:p>
            <a:pPr lvl="1"/>
            <a:r>
              <a:rPr lang="ko-KR" altLang="en-US"/>
              <a:t>컨테이너 안에서</a:t>
            </a:r>
            <a:r>
              <a:rPr lang="en-US" altLang="ko-KR"/>
              <a:t>) echo test_second &gt;&gt; second </a:t>
            </a:r>
          </a:p>
          <a:p>
            <a:pPr lvl="1"/>
            <a:r>
              <a:rPr lang="en-US" altLang="ko-KR"/>
              <a:t># docker commit -a 'alicek106' -m 'first commit' commit_test2 commit_test : first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inspect </a:t>
            </a:r>
            <a:r>
              <a:rPr lang="ko-KR" altLang="en-US"/>
              <a:t>명령어를 사용해서 이미지에 대한 정보를 출력</a:t>
            </a:r>
            <a:endParaRPr lang="en-US" altLang="ko-KR"/>
          </a:p>
          <a:p>
            <a:pPr lvl="1"/>
            <a:r>
              <a:rPr lang="en-US" altLang="ko-KR"/>
              <a:t># docker inspect ubunt:14.04</a:t>
            </a:r>
          </a:p>
          <a:p>
            <a:pPr lvl="1"/>
            <a:r>
              <a:rPr lang="en-US" altLang="ko-KR"/>
              <a:t># docker inspect commit_test : first</a:t>
            </a:r>
          </a:p>
          <a:p>
            <a:pPr lvl="1"/>
            <a:r>
              <a:rPr lang="en-US" altLang="ko-KR"/>
              <a:t># docker inspect commit_test : second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0BE92-E9EE-4943-B94C-BD1CEFB2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16" y="808135"/>
            <a:ext cx="3753374" cy="3105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07ADF-3929-4826-A951-A47E632B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866810"/>
            <a:ext cx="784016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rmi </a:t>
            </a:r>
            <a:r>
              <a:rPr lang="ko-KR" altLang="en-US"/>
              <a:t>명령어를 사용하여 도커 이미지를 삭제할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rmi commit_test : first </a:t>
            </a:r>
          </a:p>
          <a:p>
            <a:pPr lvl="1"/>
            <a:r>
              <a:rPr lang="ko-KR" altLang="en-US"/>
              <a:t>만약 해당 이미지로 사용중인 컨테이너가 있다면 해당 이미지는 삭제할 수 없습니다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아래 명령어를 사용해 컨테이너를 삭제한 뒤에 이미지를 삭제를 합니다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stop commit_test &amp;&amp; docker rm commit_test2</a:t>
            </a:r>
          </a:p>
          <a:p>
            <a:pPr lvl="2"/>
            <a:r>
              <a:rPr lang="en-US" altLang="ko-KR"/>
              <a:t># docker rmi commit_test : first </a:t>
            </a:r>
          </a:p>
          <a:p>
            <a:pPr lvl="2"/>
            <a:endParaRPr lang="en-US" altLang="ko-KR"/>
          </a:p>
          <a:p>
            <a:r>
              <a:rPr lang="en-US" altLang="ko-KR"/>
              <a:t>commit_test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first </a:t>
            </a:r>
            <a:r>
              <a:rPr lang="ko-KR" altLang="en-US"/>
              <a:t>이미지를 삭제했다고 해서 실제로 해당 이미지의 레이어 파일이 삭제되지는 않습니다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commit_test : first</a:t>
            </a:r>
            <a:r>
              <a:rPr lang="ko-KR" altLang="en-US"/>
              <a:t>를 기반으로 </a:t>
            </a:r>
            <a:r>
              <a:rPr lang="en-US" altLang="ko-KR"/>
              <a:t>commit_test : second</a:t>
            </a:r>
            <a:r>
              <a:rPr lang="ko-KR" altLang="en-US"/>
              <a:t>가 존재하기 때문입니다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완전히 삭제 하고 싶다면 </a:t>
            </a:r>
            <a:r>
              <a:rPr lang="en-US" altLang="ko-KR"/>
              <a:t>commit_test : second</a:t>
            </a:r>
            <a:r>
              <a:rPr lang="ko-KR" altLang="en-US"/>
              <a:t>까지 삭제해야 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rmi commit_test : second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DE97E-04F5-4E37-BEE3-69824C2D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04" y="1280694"/>
            <a:ext cx="3254705" cy="24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5684-0BF1-4AAB-B03A-69765F3A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이미지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D33B7-0304-44DC-8F5B-376B64180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877D4-8E06-4978-A8BA-B31B5815C1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참고사항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컨테이너가 사용 중인 이미지를 </a:t>
            </a:r>
            <a:r>
              <a:rPr lang="en-US" altLang="ko-KR"/>
              <a:t>docker rmi -f</a:t>
            </a:r>
            <a:r>
              <a:rPr lang="ko-KR" altLang="en-US"/>
              <a:t>로 강제로 삭제하면 이미지의 이름이 </a:t>
            </a:r>
            <a:r>
              <a:rPr lang="en-US" altLang="ko-KR"/>
              <a:t>&lt;none&gt;</a:t>
            </a:r>
            <a:r>
              <a:rPr lang="ko-KR" altLang="en-US"/>
              <a:t>으로 변경되어</a:t>
            </a:r>
            <a:r>
              <a:rPr lang="en-US" altLang="ko-KR"/>
              <a:t>, </a:t>
            </a:r>
            <a:r>
              <a:rPr lang="ko-KR" altLang="en-US"/>
              <a:t>이러한 이미지들을 댕글링</a:t>
            </a:r>
            <a:r>
              <a:rPr lang="en-US" altLang="ko-KR"/>
              <a:t>(dangling) </a:t>
            </a:r>
            <a:r>
              <a:rPr lang="ko-KR" altLang="en-US"/>
              <a:t>이미지라고 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댕글링 이미지는 </a:t>
            </a:r>
            <a:r>
              <a:rPr lang="en-US" altLang="ko-KR"/>
              <a:t>docker images -f dangling=ture </a:t>
            </a:r>
            <a:r>
              <a:rPr lang="ko-KR" altLang="en-US"/>
              <a:t>명령어를 사용해 별도로 확인할 수 있습니다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 중이지 않은 댕글링 이미지는 아래 명령어로 한꺼번에 삭제할 수 있습니다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image prune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759A0-D844-416E-BAF9-9A46B6DB3B0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297DC-1023-424A-97F8-DE6123C8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95" y="1748364"/>
            <a:ext cx="604921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추출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이미지를 별도로 저장하거나 옮기는 등 필요에 따라 이미지를 단일 바이너리 파일로 저장해야 할때가 있습니다</a:t>
            </a:r>
            <a:r>
              <a:rPr lang="en-US" altLang="ko-KR"/>
              <a:t>. </a:t>
            </a:r>
          </a:p>
          <a:p>
            <a:r>
              <a:rPr lang="en-US" altLang="ko-KR"/>
              <a:t>docker save </a:t>
            </a:r>
            <a:r>
              <a:rPr lang="ko-KR" altLang="en-US"/>
              <a:t>명령어를 사용하면 컨테이너의 커맨드</a:t>
            </a:r>
            <a:r>
              <a:rPr lang="en-US" altLang="ko-KR"/>
              <a:t>, </a:t>
            </a:r>
            <a:r>
              <a:rPr lang="ko-KR" altLang="en-US"/>
              <a:t>이미지 이름과 태그 등 이미지의 모든 메타데이터를 포함해 하나의 파일로 추출할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save -o ubuntu_14_04.tar ubuntu:14.04</a:t>
            </a:r>
          </a:p>
          <a:p>
            <a:r>
              <a:rPr lang="ko-KR" altLang="en-US"/>
              <a:t>추출된 이미지는 </a:t>
            </a:r>
            <a:r>
              <a:rPr lang="en-US" altLang="ko-KR"/>
              <a:t>load </a:t>
            </a:r>
            <a:r>
              <a:rPr lang="ko-KR" altLang="en-US"/>
              <a:t>명령어로 도커에 다시 로드할 수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load -i ubuntu_14_04.tar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4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이미지 생성 방법 복습</a:t>
            </a:r>
            <a:endParaRPr lang="en-US" altLang="ko-KR"/>
          </a:p>
          <a:p>
            <a:pPr lvl="1"/>
            <a:r>
              <a:rPr lang="ko-KR" altLang="en-US"/>
              <a:t>아무것도 존재하지 않은 이미지로 컨테이너 생성</a:t>
            </a:r>
            <a:endParaRPr lang="en-US" altLang="ko-KR"/>
          </a:p>
          <a:p>
            <a:pPr lvl="1"/>
            <a:r>
              <a:rPr lang="ko-KR" altLang="en-US"/>
              <a:t>애플리케이션을 위한 환경을 설치하고 소스코드 등을 복사해 잘 동작하는 것을 확인</a:t>
            </a:r>
            <a:endParaRPr lang="en-US" altLang="ko-KR"/>
          </a:p>
          <a:p>
            <a:pPr lvl="1"/>
            <a:r>
              <a:rPr lang="ko-KR" altLang="en-US"/>
              <a:t>컨테이너를 이미지로 커밋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위와 같은 작업을 손쉽게 기록하고 수행할 수 있는 </a:t>
            </a:r>
            <a:r>
              <a:rPr lang="en-US" altLang="ko-KR"/>
              <a:t>build </a:t>
            </a:r>
            <a:r>
              <a:rPr lang="ko-KR" altLang="en-US"/>
              <a:t>명령어를 제공합니다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완성된 이미지를 생성하기 위해 컨테이너에 설치해야 하는 패키지</a:t>
            </a:r>
            <a:r>
              <a:rPr lang="en-US" altLang="ko-KR"/>
              <a:t>, </a:t>
            </a:r>
            <a:r>
              <a:rPr lang="ko-KR" altLang="en-US"/>
              <a:t>추가해야 하는 소스코드</a:t>
            </a:r>
            <a:r>
              <a:rPr lang="en-US" altLang="ko-KR"/>
              <a:t>, </a:t>
            </a:r>
            <a:r>
              <a:rPr lang="ko-KR" altLang="en-US"/>
              <a:t>실행해야 하는 명령어와 셸 스크립트 등을 하나의 파일로 기록해 두면 도커는 이 파일을 읽어 컨테이너에서 작업을 수행한 뒤 이미지로 만들어냅니다</a:t>
            </a:r>
            <a:r>
              <a:rPr lang="en-US" altLang="ko-KR"/>
              <a:t>. </a:t>
            </a:r>
          </a:p>
          <a:p>
            <a:r>
              <a:rPr lang="ko-KR" altLang="en-US"/>
              <a:t>작업을 기록한 파일의 이름을 </a:t>
            </a:r>
            <a:r>
              <a:rPr lang="en-US" altLang="ko-KR"/>
              <a:t>Dockerfile</a:t>
            </a:r>
            <a:r>
              <a:rPr lang="ko-KR" altLang="en-US"/>
              <a:t>이라 하며</a:t>
            </a:r>
            <a:r>
              <a:rPr lang="en-US" altLang="ko-KR"/>
              <a:t>, build </a:t>
            </a:r>
            <a:r>
              <a:rPr lang="ko-KR" altLang="en-US"/>
              <a:t>명령어는 </a:t>
            </a:r>
            <a:r>
              <a:rPr lang="en-US" altLang="ko-KR"/>
              <a:t>dockerfile</a:t>
            </a:r>
            <a:r>
              <a:rPr lang="ko-KR" altLang="en-US"/>
              <a:t>을 읽어 이미지를 생성합니다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2E77E6-D15F-4077-9B17-B0E7CECF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11" y="2672181"/>
            <a:ext cx="4796841" cy="15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1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배포할 때 이미지 자체를 배포하는 것도 있지만 </a:t>
            </a:r>
            <a:r>
              <a:rPr lang="en-US" altLang="ko-KR"/>
              <a:t>dockerfile</a:t>
            </a:r>
            <a:r>
              <a:rPr lang="ko-KR" altLang="en-US"/>
              <a:t>를 배포하여 다운로드 받은 사용자가 직접 </a:t>
            </a:r>
            <a:r>
              <a:rPr lang="en-US" altLang="ko-KR"/>
              <a:t>build</a:t>
            </a:r>
            <a:r>
              <a:rPr lang="ko-KR" altLang="en-US"/>
              <a:t>해서 사용할 수 있습니다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애플리케이션에 필요한 패키지 설치 등을 명확히 할 수 있고</a:t>
            </a:r>
            <a:r>
              <a:rPr lang="en-US" altLang="ko-KR"/>
              <a:t>, </a:t>
            </a:r>
            <a:r>
              <a:rPr lang="ko-KR" altLang="en-US"/>
              <a:t>이미지 생성을 자동화할 수 있으며</a:t>
            </a:r>
            <a:r>
              <a:rPr lang="en-US" altLang="ko-KR"/>
              <a:t>, </a:t>
            </a:r>
            <a:r>
              <a:rPr lang="ko-KR" altLang="en-US"/>
              <a:t>쉽게 배포가 가능합니다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예제 </a:t>
            </a:r>
            <a:r>
              <a:rPr lang="en-US" altLang="ko-KR"/>
              <a:t>- directory</a:t>
            </a:r>
            <a:r>
              <a:rPr lang="ko-KR" altLang="en-US"/>
              <a:t>를 생성하고 그 안에 </a:t>
            </a:r>
            <a:r>
              <a:rPr lang="en-US" altLang="ko-KR"/>
              <a:t>html </a:t>
            </a:r>
            <a:r>
              <a:rPr lang="ko-KR" altLang="en-US"/>
              <a:t>파일을 미리 만들어 둡니다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mkdir</a:t>
            </a:r>
            <a:r>
              <a:rPr lang="ko-KR" altLang="en-US"/>
              <a:t> </a:t>
            </a:r>
            <a:r>
              <a:rPr lang="en-US" altLang="ko-KR"/>
              <a:t>dockerfile &amp;&amp; cd dockerfile</a:t>
            </a:r>
          </a:p>
          <a:p>
            <a:pPr lvl="1"/>
            <a:r>
              <a:rPr lang="en-US" altLang="ko-KR"/>
              <a:t># echo test &gt;&gt; test.html</a:t>
            </a:r>
          </a:p>
          <a:p>
            <a:pPr lvl="1"/>
            <a:r>
              <a:rPr lang="en-US" altLang="ko-KR"/>
              <a:t>docker build -t mybuild:0.0 ./</a:t>
            </a:r>
          </a:p>
          <a:p>
            <a:pPr lvl="1"/>
            <a:endParaRPr lang="en-US" altLang="ko-KR"/>
          </a:p>
          <a:p>
            <a:r>
              <a:rPr lang="en-US" altLang="ko-KR"/>
              <a:t>vi Dockerfile</a:t>
            </a:r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39F47-EDBF-4F11-BE40-83AFEA52C300}"/>
              </a:ext>
            </a:extLst>
          </p:cNvPr>
          <p:cNvSpPr txBox="1"/>
          <p:nvPr/>
        </p:nvSpPr>
        <p:spPr>
          <a:xfrm>
            <a:off x="2351976" y="4319110"/>
            <a:ext cx="945654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FROM ubuntu:14.04                                   # FROM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생성할 이미지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MAINTAINER jungwoon                                 # MAINTAINER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이미지를 생성한 개발자의 정보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(1.13.0 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이후 사용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X)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LABEL "purpose"="practice"                          # LABEL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이미지에 메타데이터를 추가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(key-value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형태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apt-get update                                 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apt-get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업데이트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apt-get install apache2 -y                     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apache2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설치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ADD test.html /var/www/html                         # ADD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파일을 추가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파일은 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Dockerfile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이 위치한 디렉토리에서 가져옴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WORKDIR /var/www/html                               # WORKDIR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디렉토리 이동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cd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명령어와 동일합니다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/var/www/html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로 이동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RUN ["/bin/bash", "-c", "echo hello &gt;&gt; test2.html"] # RUN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내부에서 실행하는 명령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test2.html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파일 생성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EXPOSE 80                                           # EXPOSE : Dockefile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의 빌드로 생성된 이미지에서 열어줄 포트</a:t>
            </a:r>
          </a:p>
          <a:p>
            <a:r>
              <a:rPr lang="en-US" altLang="ko-KR" sz="1100" b="0">
                <a:effectLst/>
                <a:latin typeface="Consolas" panose="020B0609020204030204" pitchFamily="49" charset="0"/>
              </a:rPr>
              <a:t>CMD apachectl -DFOREGROUND                          # CMD : 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컨테이너가 시작될 때마다 실행한 명령어</a:t>
            </a:r>
            <a:r>
              <a:rPr lang="en-US" altLang="ko-KR" sz="1100" b="0">
                <a:effectLst/>
                <a:latin typeface="Consolas" panose="020B0609020204030204" pitchFamily="49" charset="0"/>
              </a:rPr>
              <a:t>, apache</a:t>
            </a:r>
            <a:r>
              <a:rPr lang="ko-KR" altLang="en-US" sz="1100" b="0">
                <a:effectLst/>
                <a:latin typeface="Consolas" panose="020B0609020204030204" pitchFamily="49" charset="0"/>
              </a:rPr>
              <a:t>를 매번 실행</a:t>
            </a:r>
          </a:p>
        </p:txBody>
      </p:sp>
    </p:spTree>
    <p:extLst>
      <p:ext uri="{BB962C8B-B14F-4D97-AF65-F5344CB8AC3E}">
        <p14:creationId xmlns:p14="http://schemas.microsoft.com/office/powerpoint/2010/main" val="108786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22538-E7F3-46FB-8B00-C8BCCF3C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DFE2-FFF8-4EA9-AB76-17DA2DF02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FA932-8074-47B7-9B6B-AA24A1B93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다음 명령어를 입력해 생성된 이미지로 컨테이너를 실행합니다</a:t>
            </a:r>
            <a:endParaRPr lang="en-US" altLang="ko-KR"/>
          </a:p>
          <a:p>
            <a:pPr lvl="1"/>
            <a:r>
              <a:rPr lang="en-US" altLang="ko-KR"/>
              <a:t># docker run -d -P --name myserver mybuild:0.0</a:t>
            </a:r>
          </a:p>
          <a:p>
            <a:pPr lvl="1"/>
            <a:r>
              <a:rPr lang="en-US" altLang="ko-KR"/>
              <a:t>p </a:t>
            </a:r>
            <a:r>
              <a:rPr lang="ko-KR" altLang="en-US"/>
              <a:t>옵션 </a:t>
            </a:r>
            <a:r>
              <a:rPr lang="en-US" altLang="ko-KR"/>
              <a:t>: </a:t>
            </a:r>
            <a:r>
              <a:rPr lang="ko-KR" altLang="en-US"/>
              <a:t>이미지에서 설정된 </a:t>
            </a:r>
            <a:r>
              <a:rPr lang="en-US" altLang="ko-KR"/>
              <a:t>EXPOSE</a:t>
            </a:r>
            <a:r>
              <a:rPr lang="ko-KR" altLang="en-US"/>
              <a:t>의 모든 포트를 호스트에 연결하도록 설정합니다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위의 예제는 </a:t>
            </a:r>
            <a:r>
              <a:rPr lang="en-US" altLang="ko-KR"/>
              <a:t>80</a:t>
            </a:r>
            <a:r>
              <a:rPr lang="ko-KR" altLang="en-US"/>
              <a:t>번 포트를 사용하는 것을 의미합니다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port myserver</a:t>
            </a:r>
          </a:p>
          <a:p>
            <a:pPr lvl="2"/>
            <a:r>
              <a:rPr lang="ko-KR" altLang="en-US"/>
              <a:t>현재 </a:t>
            </a:r>
            <a:r>
              <a:rPr lang="en-US" altLang="ko-KR"/>
              <a:t>myserver </a:t>
            </a:r>
            <a:r>
              <a:rPr lang="ko-KR" altLang="en-US"/>
              <a:t>컨테이너의 </a:t>
            </a:r>
            <a:r>
              <a:rPr lang="en-US" altLang="ko-KR"/>
              <a:t>port</a:t>
            </a:r>
            <a:r>
              <a:rPr lang="ko-KR" altLang="en-US"/>
              <a:t>의 바인딩된 정보를 확인할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96A1B-25B2-45C0-9E71-B9FA7922BD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8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7F4B-2A34-42EF-A148-621669B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가상머신과 도커 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1CB9C-F141-4830-B70B-7848D884D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C887A-0933-44B3-93DE-53EC5E007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기존의 가상화 기술은 </a:t>
            </a:r>
            <a:r>
              <a:rPr lang="ko-KR" altLang="en-US" dirty="0" err="1"/>
              <a:t>하이퍼바이저를</a:t>
            </a:r>
            <a:r>
              <a:rPr lang="ko-KR" altLang="en-US" dirty="0"/>
              <a:t> 이용해 여러 개의 운영체제를 하나의 호스트에 생성해 사용하는 방식</a:t>
            </a:r>
            <a:endParaRPr lang="en-US" altLang="ko-KR" dirty="0"/>
          </a:p>
          <a:p>
            <a:r>
              <a:rPr lang="ko-KR" altLang="en-US" dirty="0"/>
              <a:t>여러 개의 운영체제는 가상 </a:t>
            </a:r>
            <a:r>
              <a:rPr lang="ko-KR" altLang="en-US" dirty="0" err="1"/>
              <a:t>머신이라는</a:t>
            </a:r>
            <a:r>
              <a:rPr lang="ko-KR" altLang="en-US" dirty="0"/>
              <a:t> 단위로 구별되고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머신에</a:t>
            </a:r>
            <a:r>
              <a:rPr lang="ko-KR" altLang="en-US" dirty="0"/>
              <a:t> 우분투</a:t>
            </a:r>
            <a:r>
              <a:rPr lang="en-US" altLang="ko-KR" dirty="0"/>
              <a:t>, CentOS</a:t>
            </a:r>
            <a:r>
              <a:rPr lang="ko-KR" altLang="en-US" dirty="0"/>
              <a:t>등의 운영체제가 설치 </a:t>
            </a:r>
            <a:endParaRPr lang="en-US" altLang="ko-KR" dirty="0"/>
          </a:p>
          <a:p>
            <a:r>
              <a:rPr lang="ko-KR" altLang="en-US" dirty="0" err="1"/>
              <a:t>하이퍼바이저에</a:t>
            </a:r>
            <a:r>
              <a:rPr lang="ko-KR" altLang="en-US" dirty="0"/>
              <a:t> 의해 생성되고 관리되는 운영체제는 게스트 운영체제라고 하고</a:t>
            </a:r>
            <a:r>
              <a:rPr lang="en-US" altLang="ko-KR" dirty="0"/>
              <a:t>, </a:t>
            </a:r>
            <a:r>
              <a:rPr lang="ko-KR" altLang="en-US" dirty="0"/>
              <a:t>다른 게스트 운영체제와는 완전히 독립된 공간과 시스템 자원을 </a:t>
            </a:r>
            <a:r>
              <a:rPr lang="ko-KR" altLang="en-US" dirty="0" err="1"/>
              <a:t>할당받아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시스템 자원을 가상화하고 독립된 공간을 생성하는 작업은 </a:t>
            </a:r>
            <a:r>
              <a:rPr lang="ko-KR" altLang="en-US" dirty="0" err="1"/>
              <a:t>하이퍼바이저를</a:t>
            </a:r>
            <a:r>
              <a:rPr lang="ko-KR" altLang="en-US" dirty="0"/>
              <a:t> 반드시 거치기 때문에 일반 호스트에 비해 성능의 손실이 발생합니다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배포하기 위한 이미지로 만들었을 때 이미지의 크기가 큰 단점이 있습니다</a:t>
            </a:r>
            <a:r>
              <a:rPr lang="en-US" altLang="ko-KR" dirty="0"/>
              <a:t>.  (20GB</a:t>
            </a:r>
            <a:r>
              <a:rPr lang="ko-KR" altLang="en-US" dirty="0"/>
              <a:t>까지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5DA9-F5CA-457B-A9E8-B787A81594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52678-B48B-4D6A-93B4-470E2CA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05" y="2826934"/>
            <a:ext cx="3699614" cy="21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컴포즈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여러 개의 컨테이너가 하나의 애플리케이션으로 동작할 때 이를 테스트하려면 각 컨테이너를 하나씩 생성</a:t>
            </a:r>
            <a:endParaRPr lang="en-US" altLang="ko-KR"/>
          </a:p>
          <a:p>
            <a:pPr lvl="1"/>
            <a:r>
              <a:rPr lang="en-US" altLang="ko-KR"/>
              <a:t>ex) </a:t>
            </a:r>
            <a:r>
              <a:rPr lang="ko-KR" altLang="en-US"/>
              <a:t>웹 애플리케이션을 테스트하려면 웹 서버 컨테이너와 </a:t>
            </a:r>
            <a:r>
              <a:rPr lang="en-US" altLang="ko-KR"/>
              <a:t>db </a:t>
            </a:r>
            <a:r>
              <a:rPr lang="ko-KR" altLang="en-US"/>
              <a:t>컨테이너를 생성</a:t>
            </a:r>
            <a:endParaRPr lang="en-US" altLang="ko-KR"/>
          </a:p>
          <a:p>
            <a:pPr lvl="2"/>
            <a:r>
              <a:rPr lang="en-US" altLang="ko-KR"/>
              <a:t># docker run --name mysql -d alicek106/composetest : mysql mysqld </a:t>
            </a:r>
          </a:p>
          <a:p>
            <a:pPr lvl="2"/>
            <a:r>
              <a:rPr lang="en-US" altLang="ko-KR"/>
              <a:t># docker run -d -p 80:80 --link mysql : db --name web alicek106 / composetest : web apachectl -DEFOREGROUND</a:t>
            </a:r>
          </a:p>
          <a:p>
            <a:pPr lvl="1"/>
            <a:r>
              <a:rPr lang="ko-KR" altLang="en-US"/>
              <a:t>위의 예제에서의 작업을 하나의 서비스로 정의해 컨테이너 묶음으로 관리하는 것이 도커 컴포즈입니다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컨테이너를 이용한 서비스의 개발과 여러 개의 컨테이너를 하나의 프로젝트로서 다룰 수 있는 작업 환경을 제공합니다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도커 컴포즈 설치</a:t>
            </a:r>
            <a:endParaRPr lang="en-US" altLang="ko-KR"/>
          </a:p>
          <a:p>
            <a:pPr lvl="1"/>
            <a:r>
              <a:rPr lang="en-US" altLang="ko-KR"/>
              <a:t>curl -L "https://github.com/docker/compose/releases/download/1.24.1/docker-compose-$(uname -s)-$(uname -m)" -o /usr/local/bin/docker-compose</a:t>
            </a:r>
          </a:p>
          <a:p>
            <a:pPr lvl="1"/>
            <a:endParaRPr lang="en-US" altLang="ko-KR"/>
          </a:p>
          <a:p>
            <a:r>
              <a:rPr lang="ko-KR" altLang="en-US"/>
              <a:t>도커 컴포즈 사용</a:t>
            </a:r>
            <a:endParaRPr lang="en-US" altLang="ko-KR"/>
          </a:p>
          <a:p>
            <a:pPr lvl="1"/>
            <a:r>
              <a:rPr lang="ko-KR" altLang="en-US"/>
              <a:t>도커 컴포즈는 컨테이너의 설정이 정의된 </a:t>
            </a:r>
            <a:r>
              <a:rPr lang="en-US" altLang="ko-KR"/>
              <a:t>YAML </a:t>
            </a:r>
            <a:r>
              <a:rPr lang="ko-KR" altLang="en-US"/>
              <a:t>파일을 읽어 도커 엔진을 통해 컨테이너를 생성</a:t>
            </a:r>
            <a:endParaRPr lang="en-US" altLang="ko-KR"/>
          </a:p>
          <a:p>
            <a:pPr lvl="1"/>
            <a:r>
              <a:rPr lang="ko-KR" altLang="en-US"/>
              <a:t>도커 컴포즈를 사용할려면 가장 먼저 </a:t>
            </a:r>
            <a:r>
              <a:rPr lang="en-US" altLang="ko-KR"/>
              <a:t>YAML </a:t>
            </a:r>
            <a:r>
              <a:rPr lang="ko-KR" altLang="en-US"/>
              <a:t>파일을 작성해야 함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4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A3AE-6D6B-4D8C-95A7-3A1FD3F8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컴포즈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B6087-9060-4D86-ACAD-9AF580E9B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D2255-F0F4-4A2F-B273-8FCAB461421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아래 두 명령어를 실행한 결과와 같은 </a:t>
            </a:r>
            <a:r>
              <a:rPr lang="en-US" altLang="ko-KR"/>
              <a:t>docker-compose.yml</a:t>
            </a:r>
            <a:r>
              <a:rPr lang="ko-KR" altLang="en-US"/>
              <a:t>로 작성 </a:t>
            </a:r>
            <a:endParaRPr lang="en-US" altLang="ko-KR"/>
          </a:p>
          <a:p>
            <a:pPr lvl="1"/>
            <a:r>
              <a:rPr lang="en-US" altLang="ko-KR"/>
              <a:t># docker run -d --name mysql alicek106/composetest:mysql mysqld</a:t>
            </a:r>
          </a:p>
          <a:p>
            <a:pPr lvl="1"/>
            <a:r>
              <a:rPr lang="en-US" altLang="ko-KR"/>
              <a:t># docker run -d -p 80:80 --link mysql:db --name web alicek106/composetest:web apachectl -DFOREGROUND</a:t>
            </a:r>
          </a:p>
          <a:p>
            <a:r>
              <a:rPr lang="en-US" altLang="ko-KR"/>
              <a:t>docker-compose.yml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services : </a:t>
            </a:r>
            <a:r>
              <a:rPr lang="ko-KR" altLang="en-US"/>
              <a:t>생성될 컨테이너들을 묶어놓은 단위 </a:t>
            </a:r>
            <a:endParaRPr lang="en-US" altLang="ko-KR"/>
          </a:p>
          <a:p>
            <a:pPr lvl="1"/>
            <a:r>
              <a:rPr lang="en-US" altLang="ko-KR"/>
              <a:t>web, mysql : </a:t>
            </a:r>
            <a:r>
              <a:rPr lang="ko-KR" altLang="en-US"/>
              <a:t>생성될 서비스의 이름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9F7CE-F8EA-4583-B43A-C541268188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8C88C-C13C-4E79-8ABC-D274AE1F37A4}"/>
              </a:ext>
            </a:extLst>
          </p:cNvPr>
          <p:cNvSpPr txBox="1"/>
          <p:nvPr/>
        </p:nvSpPr>
        <p:spPr>
          <a:xfrm>
            <a:off x="1333500" y="2821493"/>
            <a:ext cx="65024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version: '3.0'</a:t>
            </a:r>
          </a:p>
          <a:p>
            <a:r>
              <a:rPr lang="en-US" altLang="ko-KR" sz="1400"/>
              <a:t>services:</a:t>
            </a:r>
          </a:p>
          <a:p>
            <a:r>
              <a:rPr lang="en-US" altLang="ko-KR" sz="1400"/>
              <a:t>  web:</a:t>
            </a:r>
          </a:p>
          <a:p>
            <a:r>
              <a:rPr lang="en-US" altLang="ko-KR" sz="1400"/>
              <a:t>    image: alicek106/composetest:web</a:t>
            </a:r>
          </a:p>
          <a:p>
            <a:r>
              <a:rPr lang="en-US" altLang="ko-KR" sz="1400"/>
              <a:t>    ports:</a:t>
            </a:r>
          </a:p>
          <a:p>
            <a:r>
              <a:rPr lang="en-US" altLang="ko-KR" sz="1400"/>
              <a:t>      - "80:80"</a:t>
            </a:r>
          </a:p>
          <a:p>
            <a:r>
              <a:rPr lang="en-US" altLang="ko-KR" sz="1400"/>
              <a:t>    links:</a:t>
            </a:r>
          </a:p>
          <a:p>
            <a:r>
              <a:rPr lang="en-US" altLang="ko-KR" sz="1400"/>
              <a:t>      - mysql:db</a:t>
            </a:r>
          </a:p>
          <a:p>
            <a:r>
              <a:rPr lang="en-US" altLang="ko-KR" sz="1400"/>
              <a:t>    command: apachectl -DFOREGROUND</a:t>
            </a:r>
          </a:p>
          <a:p>
            <a:r>
              <a:rPr lang="en-US" altLang="ko-KR" sz="1400"/>
              <a:t>  mysql:</a:t>
            </a:r>
          </a:p>
          <a:p>
            <a:r>
              <a:rPr lang="en-US" altLang="ko-KR" sz="1400"/>
              <a:t>    image: alicek106/composetest:mysql</a:t>
            </a:r>
          </a:p>
          <a:p>
            <a:r>
              <a:rPr lang="en-US" altLang="ko-KR" sz="1400"/>
              <a:t>    command: mysqld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2077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AE0F8-2DDF-4100-83A2-DEFCC601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컴포즈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52E21-81D5-41DC-A228-DDD734CCF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78168-5585-4A6C-9155-D9CAA88C60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컴포즈로 시작된 컨테이너의 이름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프로젝트 이름</a:t>
            </a:r>
            <a:r>
              <a:rPr lang="en-US" altLang="ko-KR"/>
              <a:t>]_[</a:t>
            </a:r>
            <a:r>
              <a:rPr lang="ko-KR" altLang="en-US"/>
              <a:t>서비스</a:t>
            </a:r>
            <a:r>
              <a:rPr lang="en-US" altLang="ko-KR"/>
              <a:t>_</a:t>
            </a:r>
            <a:r>
              <a:rPr lang="ko-KR" altLang="en-US"/>
              <a:t>이름</a:t>
            </a:r>
            <a:r>
              <a:rPr lang="en-US" altLang="ko-KR"/>
              <a:t>]_[</a:t>
            </a:r>
            <a:r>
              <a:rPr lang="ko-KR" altLang="en-US"/>
              <a:t>서비스 내에서 컨테이너의 번호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268AE-24B3-4E21-BFCE-042139D798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88F386-F286-41AA-BB93-2C62787E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100077"/>
            <a:ext cx="584916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8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r>
              <a:rPr lang="ko-KR" altLang="en-US"/>
              <a:t> 명령어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명령어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7C462-53EE-42CB-BC5D-CB392CF74CFA}"/>
              </a:ext>
            </a:extLst>
          </p:cNvPr>
          <p:cNvSpPr txBox="1"/>
          <p:nvPr/>
        </p:nvSpPr>
        <p:spPr>
          <a:xfrm>
            <a:off x="832607" y="1659127"/>
            <a:ext cx="10484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docker search [image name] </a:t>
            </a:r>
            <a:r>
              <a:rPr lang="en-US" altLang="ko-KR" sz="1200"/>
              <a:t>	</a:t>
            </a:r>
            <a:r>
              <a:rPr lang="ko-KR" altLang="en-US" sz="1200"/>
              <a:t>docker image를 검사함</a:t>
            </a:r>
          </a:p>
          <a:p>
            <a:r>
              <a:rPr lang="ko-KR" altLang="en-US" sz="1200"/>
              <a:t>docker pull [image name]</a:t>
            </a:r>
            <a:r>
              <a:rPr lang="en-US" altLang="ko-KR" sz="1200"/>
              <a:t>		</a:t>
            </a:r>
            <a:r>
              <a:rPr lang="ko-KR" altLang="en-US" sz="1200"/>
              <a:t>docker image를 다운로드 함</a:t>
            </a:r>
          </a:p>
          <a:p>
            <a:r>
              <a:rPr lang="ko-KR" altLang="en-US" sz="1200"/>
              <a:t>docker run [image name] </a:t>
            </a:r>
            <a:r>
              <a:rPr lang="en-US" altLang="ko-KR" sz="1200"/>
              <a:t>		</a:t>
            </a:r>
            <a:r>
              <a:rPr lang="ko-KR" altLang="en-US" sz="1200"/>
              <a:t>image를 실행하는 컨테이너를 만듦</a:t>
            </a:r>
          </a:p>
          <a:p>
            <a:r>
              <a:rPr lang="ko-KR" altLang="en-US" sz="1200"/>
              <a:t>docker stop [container id]</a:t>
            </a:r>
            <a:r>
              <a:rPr lang="en-US" altLang="ko-KR" sz="1200"/>
              <a:t>		</a:t>
            </a:r>
            <a:r>
              <a:rPr lang="ko-KR" altLang="en-US" sz="1200"/>
              <a:t>생성된 container를 정지 시킴</a:t>
            </a:r>
          </a:p>
          <a:p>
            <a:r>
              <a:rPr lang="ko-KR" altLang="en-US" sz="1200"/>
              <a:t>docker start [container id] </a:t>
            </a:r>
            <a:r>
              <a:rPr lang="en-US" altLang="ko-KR" sz="1200"/>
              <a:t>	</a:t>
            </a:r>
            <a:r>
              <a:rPr lang="ko-KR" altLang="en-US" sz="1200"/>
              <a:t>정지된 containe를 시작</a:t>
            </a:r>
          </a:p>
          <a:p>
            <a:r>
              <a:rPr lang="ko-KR" altLang="en-US" sz="1200"/>
              <a:t>docker rm [container id] </a:t>
            </a:r>
            <a:r>
              <a:rPr lang="en-US" altLang="ko-KR" sz="1200"/>
              <a:t>		</a:t>
            </a:r>
            <a:r>
              <a:rPr lang="ko-KR" altLang="en-US" sz="1200"/>
              <a:t>containe를 삭제</a:t>
            </a:r>
          </a:p>
          <a:p>
            <a:r>
              <a:rPr lang="ko-KR" altLang="en-US" sz="1200"/>
              <a:t>docker images</a:t>
            </a:r>
            <a:r>
              <a:rPr lang="en-US" altLang="ko-KR" sz="1200"/>
              <a:t>		</a:t>
            </a:r>
            <a:r>
              <a:rPr lang="ko-KR" altLang="en-US" sz="1200"/>
              <a:t>레파지토리에 있는 모든 image 표시</a:t>
            </a:r>
          </a:p>
          <a:p>
            <a:r>
              <a:rPr lang="ko-KR" altLang="en-US" sz="1200"/>
              <a:t>docker rmi [image id/혹은 name]</a:t>
            </a:r>
            <a:r>
              <a:rPr lang="en-US" altLang="ko-KR" sz="1200"/>
              <a:t>	</a:t>
            </a:r>
            <a:r>
              <a:rPr lang="ko-KR" altLang="en-US" sz="1200"/>
              <a:t>도커 이미지를 삭제</a:t>
            </a:r>
            <a:endParaRPr lang="en-US" altLang="ko-KR" sz="1200"/>
          </a:p>
          <a:p>
            <a:endParaRPr lang="ko-KR" altLang="en-US" sz="1200"/>
          </a:p>
          <a:p>
            <a:r>
              <a:rPr lang="ko-KR" altLang="en-US" sz="1200"/>
              <a:t>docker commit [컨테이너 id/이름] [새로운 이미지 이름]   </a:t>
            </a:r>
            <a:r>
              <a:rPr lang="en-US" altLang="ko-KR" sz="1200"/>
              <a:t>	</a:t>
            </a:r>
            <a:r>
              <a:rPr lang="ko-KR" altLang="en-US" sz="1200"/>
              <a:t>현재까지 변경한 컨테이너를 새로운 이름의 이미지로 변경해서 등록</a:t>
            </a:r>
          </a:p>
          <a:p>
            <a:r>
              <a:rPr lang="ko-KR" altLang="en-US" sz="1200"/>
              <a:t>docker save -o [저장할 이미지명 파일명] [이미지id/name] </a:t>
            </a:r>
            <a:r>
              <a:rPr lang="en-US" altLang="ko-KR" sz="1200"/>
              <a:t>	</a:t>
            </a:r>
            <a:r>
              <a:rPr lang="ko-KR" altLang="en-US" sz="1200"/>
              <a:t>레파지토리에 있는 이미지를 파일로 저장</a:t>
            </a:r>
          </a:p>
          <a:p>
            <a:r>
              <a:rPr lang="ko-KR" altLang="en-US" sz="1200"/>
              <a:t>docker load -i  [저장된 이미지명 파일명] </a:t>
            </a:r>
            <a:r>
              <a:rPr lang="en-US" altLang="ko-KR" sz="1200"/>
              <a:t>		</a:t>
            </a:r>
            <a:r>
              <a:rPr lang="ko-KR" altLang="en-US" sz="1200"/>
              <a:t>디스크에파일로 저장된 이미지 파일을 도커에 업로드</a:t>
            </a:r>
          </a:p>
          <a:p>
            <a:r>
              <a:rPr lang="ko-KR" altLang="en-US" sz="1200"/>
              <a:t>docker tag [등록되어 있는 이미지 명] [변경을 원하는 이미지명] </a:t>
            </a:r>
            <a:r>
              <a:rPr lang="en-US" altLang="ko-KR" sz="1200"/>
              <a:t>	</a:t>
            </a:r>
            <a:r>
              <a:rPr lang="ko-KR" altLang="en-US" sz="1200"/>
              <a:t>이미지 이름 변경</a:t>
            </a:r>
          </a:p>
          <a:p>
            <a:r>
              <a:rPr lang="ko-KR" altLang="en-US" sz="1200"/>
              <a:t>docker ps </a:t>
            </a:r>
            <a:r>
              <a:rPr lang="en-US" altLang="ko-KR" sz="1200"/>
              <a:t>					</a:t>
            </a:r>
            <a:r>
              <a:rPr lang="ko-KR" altLang="en-US" sz="1200"/>
              <a:t>실행중인 container 정보 표시</a:t>
            </a:r>
          </a:p>
          <a:p>
            <a:r>
              <a:rPr lang="ko-KR" altLang="en-US" sz="1200"/>
              <a:t>docker ps -a</a:t>
            </a:r>
            <a:r>
              <a:rPr lang="en-US" altLang="ko-KR" sz="1200"/>
              <a:t>					</a:t>
            </a:r>
            <a:r>
              <a:rPr lang="ko-KR" altLang="en-US" sz="1200"/>
              <a:t>탑재된 모든 container 정보 표시</a:t>
            </a:r>
          </a:p>
          <a:p>
            <a:r>
              <a:rPr lang="ko-KR" altLang="en-US" sz="1200"/>
              <a:t>​</a:t>
            </a:r>
            <a:endParaRPr lang="en-US" altLang="ko-KR" sz="1200"/>
          </a:p>
          <a:p>
            <a:r>
              <a:rPr lang="en-US" altLang="ko-KR" sz="1200"/>
              <a:t>docker image tag [</a:t>
            </a:r>
            <a:r>
              <a:rPr lang="ko-KR" altLang="en-US" sz="1200"/>
              <a:t>기존의 이미지명</a:t>
            </a:r>
            <a:r>
              <a:rPr lang="en-US" altLang="ko-KR" sz="1200"/>
              <a:t>]:[</a:t>
            </a:r>
            <a:r>
              <a:rPr lang="ko-KR" altLang="en-US" sz="1200"/>
              <a:t>기존의 태그명</a:t>
            </a:r>
            <a:r>
              <a:rPr lang="en-US" altLang="ko-KR" sz="1200"/>
              <a:t>] [</a:t>
            </a:r>
            <a:r>
              <a:rPr lang="ko-KR" altLang="en-US" sz="1200"/>
              <a:t>새로운 이미지명</a:t>
            </a:r>
            <a:r>
              <a:rPr lang="en-US" altLang="ko-KR" sz="1200"/>
              <a:t>]:[</a:t>
            </a:r>
            <a:r>
              <a:rPr lang="ko-KR" altLang="en-US" sz="1200"/>
              <a:t>새로운 태그명</a:t>
            </a:r>
            <a:r>
              <a:rPr lang="en-US" altLang="ko-KR" sz="1200"/>
              <a:t>]	</a:t>
            </a:r>
            <a:r>
              <a:rPr lang="ko-KR" altLang="en-US" sz="1200"/>
              <a:t>도커 이미지 이름 변경</a:t>
            </a:r>
            <a:endParaRPr lang="en-US" altLang="ko-KR" sz="1200"/>
          </a:p>
          <a:p>
            <a:r>
              <a:rPr lang="en-US" altLang="ko-KR" sz="1200"/>
              <a:t>docker container cp [</a:t>
            </a:r>
            <a:r>
              <a:rPr lang="ko-KR" altLang="en-US" sz="1200"/>
              <a:t>컨테이너</a:t>
            </a:r>
            <a:r>
              <a:rPr lang="en-US" altLang="ko-KR" sz="1200"/>
              <a:t>_</a:t>
            </a:r>
            <a:r>
              <a:rPr lang="ko-KR" altLang="en-US" sz="1200"/>
              <a:t>이름</a:t>
            </a:r>
            <a:r>
              <a:rPr lang="en-US" altLang="ko-KR" sz="1200"/>
              <a:t>]:[</a:t>
            </a:r>
            <a:r>
              <a:rPr lang="ko-KR" altLang="en-US" sz="1200"/>
              <a:t>컨테이너</a:t>
            </a:r>
            <a:r>
              <a:rPr lang="en-US" altLang="ko-KR" sz="1200"/>
              <a:t>_</a:t>
            </a:r>
            <a:r>
              <a:rPr lang="ko-KR" altLang="en-US" sz="1200"/>
              <a:t>폴더나</a:t>
            </a:r>
            <a:r>
              <a:rPr lang="en-US" altLang="ko-KR" sz="1200"/>
              <a:t>_</a:t>
            </a:r>
            <a:r>
              <a:rPr lang="ko-KR" altLang="en-US" sz="1200"/>
              <a:t>파일</a:t>
            </a:r>
            <a:r>
              <a:rPr lang="en-US" altLang="ko-KR" sz="1200"/>
              <a:t>_</a:t>
            </a:r>
            <a:r>
              <a:rPr lang="ko-KR" altLang="en-US" sz="1200"/>
              <a:t>이름 호스트컴퓨터의</a:t>
            </a:r>
            <a:r>
              <a:rPr lang="en-US" altLang="ko-KR" sz="1200"/>
              <a:t>_</a:t>
            </a:r>
            <a:r>
              <a:rPr lang="ko-KR" altLang="en-US" sz="1200"/>
              <a:t>폴더</a:t>
            </a:r>
            <a:r>
              <a:rPr lang="en-US" altLang="ko-KR" sz="1200"/>
              <a:t>]	</a:t>
            </a:r>
            <a:r>
              <a:rPr lang="ko-KR" altLang="en-US" sz="1200"/>
              <a:t>도커 파일 복사 </a:t>
            </a:r>
          </a:p>
        </p:txBody>
      </p:sp>
    </p:spTree>
    <p:extLst>
      <p:ext uri="{BB962C8B-B14F-4D97-AF65-F5344CB8AC3E}">
        <p14:creationId xmlns:p14="http://schemas.microsoft.com/office/powerpoint/2010/main" val="2149278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B536-933A-434D-B735-B4EAB7C2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Pyspark</a:t>
            </a:r>
            <a:r>
              <a:rPr lang="ko-KR" altLang="en-US"/>
              <a:t>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191A-DF04-4038-A25D-E18B7EF1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BE28E-3846-4AF0-BE05-D7DC4E993A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윈도우에서 현재 사용중인 </a:t>
            </a:r>
            <a:r>
              <a:rPr lang="en-US" altLang="ko-KR"/>
              <a:t>Port </a:t>
            </a:r>
            <a:r>
              <a:rPr lang="ko-KR" altLang="en-US"/>
              <a:t>확인</a:t>
            </a:r>
            <a:endParaRPr lang="en-US" altLang="ko-KR"/>
          </a:p>
          <a:p>
            <a:pPr lvl="1"/>
            <a:r>
              <a:rPr lang="en-US" altLang="ko-KR"/>
              <a:t> netstat -ano | findstr 8080</a:t>
            </a:r>
          </a:p>
          <a:p>
            <a:pPr lvl="1"/>
            <a:r>
              <a:rPr lang="en-US" altLang="ko-KR"/>
              <a:t>kill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프로세스 </a:t>
            </a:r>
            <a:r>
              <a:rPr lang="en-US" altLang="ko-KR"/>
              <a:t>ID]</a:t>
            </a:r>
          </a:p>
          <a:p>
            <a:pPr lvl="1"/>
            <a:endParaRPr lang="en-US" altLang="ko-KR"/>
          </a:p>
          <a:p>
            <a:r>
              <a:rPr lang="en-US" altLang="ko-KR"/>
              <a:t>docker run -it --rm -p 8888:8888 -v c:\home:/home/jovyan/work jupyter/pyspark-notebook</a:t>
            </a:r>
          </a:p>
          <a:p>
            <a:endParaRPr lang="en-US" altLang="ko-KR"/>
          </a:p>
          <a:p>
            <a:r>
              <a:rPr lang="en-US" altLang="ko-KR"/>
              <a:t>docker run -it -p 8080:8080 -p 4040:4040 --name myspark</a:t>
            </a:r>
            <a:r>
              <a:rPr lang="ko-KR" altLang="en-US"/>
              <a:t> </a:t>
            </a:r>
            <a:r>
              <a:rPr lang="en-US" altLang="ko-KR"/>
              <a:t>rheor108/spark_the_definitive_guide_practice</a:t>
            </a:r>
          </a:p>
          <a:p>
            <a:endParaRPr lang="en-US" altLang="ko-KR"/>
          </a:p>
          <a:p>
            <a:r>
              <a:rPr lang="en-US" altLang="ko-KR"/>
              <a:t> docker container cp myspark3:/data/ c:/home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E3131-9228-4A19-B1D1-75ABCFF88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7F4B-2A34-42EF-A148-621669B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가상머신과 도커 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1CB9C-F141-4830-B70B-7848D884D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C887A-0933-44B3-93DE-53EC5E0078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000" y="1181100"/>
            <a:ext cx="11010900" cy="53769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컨테이너는 </a:t>
            </a:r>
            <a:r>
              <a:rPr lang="ko-KR" altLang="en-US" dirty="0" err="1"/>
              <a:t>가상화된</a:t>
            </a:r>
            <a:r>
              <a:rPr lang="ko-KR" altLang="en-US" dirty="0"/>
              <a:t> 공간을 생성하기 위해 리눅스의 자체 기능인 </a:t>
            </a:r>
            <a:r>
              <a:rPr lang="en-US" altLang="ko-KR" dirty="0"/>
              <a:t>chroot, </a:t>
            </a:r>
            <a:r>
              <a:rPr lang="ko-KR" altLang="en-US" dirty="0"/>
              <a:t>네임스페이스</a:t>
            </a:r>
            <a:r>
              <a:rPr lang="en-US" altLang="ko-KR" dirty="0"/>
              <a:t>, </a:t>
            </a:r>
            <a:r>
              <a:rPr lang="en-US" altLang="ko-KR" dirty="0" err="1"/>
              <a:t>cgroup</a:t>
            </a:r>
            <a:r>
              <a:rPr lang="ko-KR" altLang="en-US" dirty="0"/>
              <a:t>을 사용함으로써 프로세스 단위의 격리 환경을 만들기 때문에 </a:t>
            </a:r>
            <a:r>
              <a:rPr lang="ko-KR" altLang="en-US" b="1" dirty="0"/>
              <a:t>성능 손실이 거의 없습니다</a:t>
            </a:r>
            <a:r>
              <a:rPr lang="en-US" altLang="ko-KR" b="1" dirty="0"/>
              <a:t>. </a:t>
            </a:r>
          </a:p>
          <a:p>
            <a:r>
              <a:rPr lang="ko-KR" altLang="en-US" dirty="0"/>
              <a:t>컨테이너에 필요한 커널은 호스트의 커널을 공유해 사용하고</a:t>
            </a:r>
            <a:r>
              <a:rPr lang="en-US" altLang="ko-KR" dirty="0"/>
              <a:t>, </a:t>
            </a:r>
            <a:r>
              <a:rPr lang="ko-KR" altLang="en-US" dirty="0"/>
              <a:t>컨테이너 안에는 애플리케이션을 구동하는 데 필요한 라이브러리 및 실행 파일만 존재하기 때문에 컨테이너를 이미지로 만들었을 때 이미지의 용량 또한 가상 </a:t>
            </a:r>
            <a:r>
              <a:rPr lang="ko-KR" altLang="en-US" dirty="0" err="1"/>
              <a:t>머신에</a:t>
            </a:r>
            <a:r>
              <a:rPr lang="ko-KR" altLang="en-US" dirty="0"/>
              <a:t> 비해 매우 작습니다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애플리케이션의 개발과 배포가 편해집니다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컨테이너 내부에서 여러 작업을 마친 뒤 이를 운영 환경에 배포하려고 한다면</a:t>
            </a:r>
            <a:r>
              <a:rPr lang="en-US" altLang="ko-KR" dirty="0"/>
              <a:t>, </a:t>
            </a:r>
            <a:r>
              <a:rPr lang="ko-KR" altLang="en-US" dirty="0"/>
              <a:t>해당 컨테이너를 </a:t>
            </a:r>
            <a:r>
              <a:rPr lang="ko-KR" altLang="en-US" dirty="0" err="1"/>
              <a:t>도커</a:t>
            </a:r>
            <a:r>
              <a:rPr lang="ko-KR" altLang="en-US" dirty="0"/>
              <a:t> 이미지라고 하는 일종의 패키지로 만들어 운영 서버에 전달하기만 하면 됩니다</a:t>
            </a:r>
            <a:r>
              <a:rPr lang="en-US" altLang="ko-KR" dirty="0"/>
              <a:t>. </a:t>
            </a:r>
            <a:r>
              <a:rPr lang="ko-KR" altLang="en-US" dirty="0"/>
              <a:t>→ 한 명이 환경 설정하고 그걸 배포하면 다른 사람들은 그걸 사용하기만 하면 됨</a:t>
            </a:r>
            <a:endParaRPr lang="en-US" altLang="ko-KR" dirty="0"/>
          </a:p>
          <a:p>
            <a:pPr lvl="1"/>
            <a:r>
              <a:rPr lang="ko-KR" altLang="en-US" dirty="0"/>
              <a:t>여러 애플리케이션의 독립성과 확장성이 높아집니다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소프트웨어의 여러 모듈이 상호 작용하는 로직을 하나의 프로그램 내에서 </a:t>
            </a:r>
            <a:r>
              <a:rPr lang="ko-KR" altLang="en-US" dirty="0" err="1"/>
              <a:t>구동시키는</a:t>
            </a:r>
            <a:r>
              <a:rPr lang="ko-KR" altLang="en-US" dirty="0"/>
              <a:t> 방식을 </a:t>
            </a:r>
            <a:r>
              <a:rPr lang="ko-KR" altLang="en-US" dirty="0" err="1"/>
              <a:t>모놀리스</a:t>
            </a:r>
            <a:r>
              <a:rPr lang="ko-KR" altLang="en-US" dirty="0"/>
              <a:t> 애플리케이션이라고 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 err="1"/>
              <a:t>모놀리스는</a:t>
            </a:r>
            <a:r>
              <a:rPr lang="ko-KR" altLang="en-US" dirty="0"/>
              <a:t> 소규모 서비스에는 적합하지만 확장성과 유연성은 포기해야 한다는 단점 </a:t>
            </a:r>
            <a:endParaRPr lang="en-US" altLang="ko-KR" dirty="0"/>
          </a:p>
          <a:p>
            <a:pPr lvl="2"/>
            <a:r>
              <a:rPr lang="ko-KR" altLang="en-US" dirty="0" err="1"/>
              <a:t>모놀리스를</a:t>
            </a:r>
            <a:r>
              <a:rPr lang="ko-KR" altLang="en-US" dirty="0"/>
              <a:t> 대체할 수 있는 방식이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구조 </a:t>
            </a:r>
            <a:endParaRPr lang="en-US" altLang="ko-KR" dirty="0"/>
          </a:p>
          <a:p>
            <a:pPr lvl="2"/>
            <a:r>
              <a:rPr lang="ko-KR" altLang="en-US" dirty="0"/>
              <a:t>컨테이너는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구조에서 가장 많이 사용되고 있는 가상화 기술입니다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5DA9-F5CA-457B-A9E8-B787A81594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F39D21-FC4C-46D6-B914-8FA789CC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18" y="2461179"/>
            <a:ext cx="4302264" cy="1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E46C-E114-4B63-B089-5865B42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/>
              <a:t>Toolbox</a:t>
            </a:r>
            <a:r>
              <a:rPr lang="ko-KR" altLang="en-US"/>
              <a:t>와 </a:t>
            </a:r>
            <a:r>
              <a:rPr lang="en-US" altLang="ko-KR"/>
              <a:t>Docker for Windows</a:t>
            </a:r>
            <a:r>
              <a:rPr lang="ko-KR" altLang="en-US"/>
              <a:t>의 차이점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0DAD2-BF07-4607-A57F-7DB09DD5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71D46-691E-4D0C-A86F-1B28C4C1AD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툴박스로 설치된 </a:t>
            </a:r>
            <a:r>
              <a:rPr lang="ko-KR" altLang="en-US" dirty="0" err="1"/>
              <a:t>도커와</a:t>
            </a:r>
            <a:r>
              <a:rPr lang="ko-KR" altLang="en-US" dirty="0"/>
              <a:t> 자체 가상화 기술로 설치된 </a:t>
            </a:r>
            <a:r>
              <a:rPr lang="ko-KR" altLang="en-US" dirty="0" err="1"/>
              <a:t>도커는</a:t>
            </a:r>
            <a:r>
              <a:rPr lang="ko-KR" altLang="en-US" dirty="0"/>
              <a:t> 동일한 </a:t>
            </a:r>
            <a:r>
              <a:rPr lang="ko-KR" altLang="en-US" dirty="0" err="1"/>
              <a:t>도커</a:t>
            </a:r>
            <a:r>
              <a:rPr lang="ko-KR" altLang="en-US" dirty="0"/>
              <a:t> 엔진으로 동작합니다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툴박스는 리눅스 가상 </a:t>
            </a:r>
            <a:r>
              <a:rPr lang="ko-KR" altLang="en-US" dirty="0" err="1"/>
              <a:t>머신을</a:t>
            </a:r>
            <a:r>
              <a:rPr lang="ko-KR" altLang="en-US" dirty="0"/>
              <a:t> 생성해 그 내부에 </a:t>
            </a:r>
            <a:r>
              <a:rPr lang="ko-KR" altLang="en-US" dirty="0" err="1"/>
              <a:t>도커를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en-US" altLang="ko-KR" dirty="0"/>
              <a:t>Docker for windows</a:t>
            </a:r>
            <a:r>
              <a:rPr lang="ko-KR" altLang="en-US" dirty="0"/>
              <a:t>는 호스트 자체에 가상화 기술을 적용하여 접근</a:t>
            </a:r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컨테이너를 생성한 뒤 외부에서 접근하는 방법의 차이가 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툴박스</a:t>
            </a:r>
            <a:r>
              <a:rPr lang="ko-KR" altLang="en-US" dirty="0"/>
              <a:t> 설치하면 가상 네트워크가 </a:t>
            </a:r>
            <a:r>
              <a:rPr lang="en-US" altLang="ko-KR" dirty="0"/>
              <a:t>2</a:t>
            </a:r>
            <a:r>
              <a:rPr lang="ko-KR" altLang="en-US" dirty="0"/>
              <a:t>개 생성되어 아래 그림과 같은 구조로 컨테이너가 생성됩니다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내부 </a:t>
            </a:r>
            <a:r>
              <a:rPr lang="en-US" altLang="ko-KR" dirty="0"/>
              <a:t>IP</a:t>
            </a:r>
            <a:r>
              <a:rPr lang="ko-KR" altLang="en-US" dirty="0"/>
              <a:t>를 가진 가상 머신 안에 </a:t>
            </a:r>
            <a:r>
              <a:rPr lang="en-US" altLang="ko-KR" dirty="0"/>
              <a:t>NAT IP</a:t>
            </a:r>
            <a:r>
              <a:rPr lang="ko-KR" altLang="en-US" dirty="0"/>
              <a:t>를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생성되므로 외부에서 컨테이너에 접근하기 위해서는 </a:t>
            </a:r>
            <a:r>
              <a:rPr lang="en-US" altLang="ko-KR" dirty="0"/>
              <a:t>2</a:t>
            </a:r>
            <a:r>
              <a:rPr lang="ko-KR" altLang="en-US" dirty="0"/>
              <a:t>중 포트 포워딩이 필요</a:t>
            </a:r>
            <a:endParaRPr lang="en-US" altLang="ko-KR" dirty="0"/>
          </a:p>
          <a:p>
            <a:pPr lvl="1"/>
            <a:r>
              <a:rPr lang="ko-KR" altLang="en-US" dirty="0"/>
              <a:t>첫번째는 </a:t>
            </a:r>
            <a:r>
              <a:rPr lang="en-US" altLang="ko-KR" dirty="0"/>
              <a:t>PC</a:t>
            </a:r>
            <a:r>
              <a:rPr lang="ko-KR" altLang="en-US" dirty="0"/>
              <a:t>와 가상 머신 사이의 포트 포워딩</a:t>
            </a:r>
            <a:endParaRPr lang="en-US" altLang="ko-KR" dirty="0"/>
          </a:p>
          <a:p>
            <a:pPr lvl="1"/>
            <a:r>
              <a:rPr lang="ko-KR" altLang="en-US" dirty="0"/>
              <a:t>두번째는 가상 </a:t>
            </a:r>
            <a:r>
              <a:rPr lang="ko-KR" altLang="en-US" dirty="0" err="1"/>
              <a:t>머신과</a:t>
            </a:r>
            <a:r>
              <a:rPr lang="ko-KR" altLang="en-US" dirty="0"/>
              <a:t> 컨테이너 사이의 포트 포워딩</a:t>
            </a:r>
            <a:r>
              <a:rPr lang="en-US" altLang="ko-KR" dirty="0"/>
              <a:t>(</a:t>
            </a:r>
            <a:r>
              <a:rPr lang="ko-KR" altLang="en-US" dirty="0" err="1"/>
              <a:t>도커에서</a:t>
            </a:r>
            <a:r>
              <a:rPr lang="ko-KR" altLang="en-US" dirty="0"/>
              <a:t> 컨테이너를 생성할 때 쉽게 </a:t>
            </a:r>
            <a:r>
              <a:rPr lang="ko-KR" altLang="en-US" dirty="0" err="1"/>
              <a:t>설정할수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BD7A6A-86C3-4E32-8138-8D2239C407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94A0B-BC38-4143-B04A-37F63AB8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67" y="1654109"/>
            <a:ext cx="2265941" cy="13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C971-EA87-41A4-90FD-D309CE31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엔진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A570-3728-44AD-AB63-680F39FE1B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3C7EA-19F7-4104-B9CB-EB00934119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엔진에서 사용하는 기본 단위는 이미지와 컨테이너이며</a:t>
            </a:r>
            <a:r>
              <a:rPr lang="en-US" altLang="ko-KR"/>
              <a:t>, </a:t>
            </a:r>
            <a:r>
              <a:rPr lang="ko-KR" altLang="en-US"/>
              <a:t>이 두 가지가 도커 엔진의 핵심입니다</a:t>
            </a:r>
            <a:r>
              <a:rPr lang="en-US" altLang="ko-KR"/>
              <a:t>. </a:t>
            </a:r>
          </a:p>
          <a:p>
            <a:r>
              <a:rPr lang="ko-KR" altLang="en-US"/>
              <a:t>도커 이미지 </a:t>
            </a:r>
            <a:endParaRPr lang="en-US" altLang="ko-KR"/>
          </a:p>
          <a:p>
            <a:pPr lvl="1"/>
            <a:r>
              <a:rPr lang="ko-KR" altLang="en-US"/>
              <a:t>이미지는 컨테이너를 생성할 때 필요한 요소이며</a:t>
            </a:r>
            <a:r>
              <a:rPr lang="en-US" altLang="ko-KR"/>
              <a:t>, </a:t>
            </a:r>
            <a:r>
              <a:rPr lang="ko-KR" altLang="en-US"/>
              <a:t>가상 머신을 생성할 때 사용하는 </a:t>
            </a:r>
            <a:r>
              <a:rPr lang="en-US" altLang="ko-KR"/>
              <a:t>iso </a:t>
            </a:r>
            <a:r>
              <a:rPr lang="ko-KR" altLang="en-US"/>
              <a:t>파일과 비슷한 개념입니다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이미지는 여러 개의 계층으로 된 바이너리 파일로 존재하고</a:t>
            </a:r>
            <a:r>
              <a:rPr lang="en-US" altLang="ko-KR"/>
              <a:t>, </a:t>
            </a:r>
            <a:r>
              <a:rPr lang="ko-KR" altLang="en-US"/>
              <a:t>컨테이너를 생성하고 실행할 때 읽기 전용으로 사용됩니다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이미지는 도커 명령어로 내려받을 수 있으므로 별도로 설치할 필요는 없습니다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사용법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저장소 이름</a:t>
            </a:r>
            <a:r>
              <a:rPr lang="en-US" altLang="ko-KR"/>
              <a:t>]/[</a:t>
            </a:r>
            <a:r>
              <a:rPr lang="ko-KR" altLang="en-US"/>
              <a:t>이미지 이름</a:t>
            </a:r>
            <a:r>
              <a:rPr lang="en-US" altLang="ko-KR"/>
              <a:t>]:[</a:t>
            </a:r>
            <a:r>
              <a:rPr lang="ko-KR" altLang="en-US"/>
              <a:t>태그</a:t>
            </a:r>
            <a:r>
              <a:rPr lang="en-US" altLang="ko-KR"/>
              <a:t>]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저장소</a:t>
            </a:r>
            <a:r>
              <a:rPr lang="en-US" altLang="ko-KR"/>
              <a:t>(Repository) </a:t>
            </a:r>
            <a:r>
              <a:rPr lang="ko-KR" altLang="en-US"/>
              <a:t>이름은 이미지가 저장된 장소를 의미합니다</a:t>
            </a:r>
            <a:r>
              <a:rPr lang="en-US" altLang="ko-KR"/>
              <a:t>. </a:t>
            </a:r>
            <a:r>
              <a:rPr lang="ko-KR" altLang="en-US"/>
              <a:t>저장소 이름이 명시되지 않은 이미지는 도커에서 기본적으로 제공하는 이미지 저장소인 도커 허브의 공식 이미지를 의미합니다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이미지 이름은 해당 이미지가 어떤 역할을 하는지 나타냅니다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태그는 이미지의 버전관리</a:t>
            </a:r>
            <a:r>
              <a:rPr lang="en-US" altLang="ko-KR"/>
              <a:t>, </a:t>
            </a:r>
            <a:r>
              <a:rPr lang="ko-KR" altLang="en-US"/>
              <a:t>혹은 리비전</a:t>
            </a:r>
            <a:r>
              <a:rPr lang="en-US" altLang="ko-KR"/>
              <a:t>(Revision) </a:t>
            </a:r>
            <a:r>
              <a:rPr lang="ko-KR" altLang="en-US"/>
              <a:t>관리에 사용합니다</a:t>
            </a:r>
            <a:r>
              <a:rPr lang="en-US" altLang="ko-KR"/>
              <a:t>.  </a:t>
            </a:r>
            <a:r>
              <a:rPr lang="ko-KR" altLang="en-US"/>
              <a:t>생략하면 도커 엔진은 이미지의 태그를 </a:t>
            </a:r>
            <a:r>
              <a:rPr lang="en-US" altLang="ko-KR"/>
              <a:t>latest</a:t>
            </a:r>
            <a:r>
              <a:rPr lang="ko-KR" altLang="en-US"/>
              <a:t>로 인식합니다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A81D4-B142-4741-8F0D-E3F70598BD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99A88-A754-48B6-B10A-12FFF648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92" y="3847817"/>
            <a:ext cx="58682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FECCE-3907-4CA2-A1A2-D32CA8A8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엔진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7C923-87DF-4F8F-8BD6-EBBDDCB5B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AC10B-5D1A-46AA-AADE-823799ED000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도커 컨테이너</a:t>
            </a:r>
            <a:endParaRPr lang="en-US" altLang="ko-KR"/>
          </a:p>
          <a:p>
            <a:pPr lvl="1"/>
            <a:r>
              <a:rPr lang="ko-KR" altLang="en-US"/>
              <a:t>아파치 웹</a:t>
            </a:r>
            <a:r>
              <a:rPr lang="en-US" altLang="ko-KR"/>
              <a:t>, nginx, mysql,</a:t>
            </a:r>
            <a:r>
              <a:rPr lang="ko-KR" altLang="en-US"/>
              <a:t> 하둡</a:t>
            </a:r>
            <a:r>
              <a:rPr lang="en-US" altLang="ko-KR"/>
              <a:t>, </a:t>
            </a:r>
            <a:r>
              <a:rPr lang="ko-KR" altLang="en-US"/>
              <a:t>스파크등의 도커 이미지가 존재하는데 이러한 이미지로 컨테이너를 생성하면 해당 이미지의 목적에 맞는 파일이 들어 있는 파일시스템과 격리된 시스템 자원 및 네트워크를 사용할 수 있는 독립된 공간이 생성됩니다</a:t>
            </a:r>
            <a:r>
              <a:rPr lang="en-US" altLang="ko-KR"/>
              <a:t>. </a:t>
            </a:r>
            <a:r>
              <a:rPr lang="ko-KR" altLang="en-US">
                <a:solidFill>
                  <a:srgbClr val="FF0000"/>
                </a:solidFill>
              </a:rPr>
              <a:t>이것이 바로 도커 컨테이너가 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/>
              <a:t>예를 들어 웹 서버 도커 이미지로부터 여러 개의 컨테이너를 생성하면 생성된 컨테이너의 개수만큼 웹 서비스가 생성되고</a:t>
            </a:r>
            <a:r>
              <a:rPr lang="en-US" altLang="ko-KR"/>
              <a:t>, </a:t>
            </a:r>
            <a:r>
              <a:rPr lang="ko-KR" altLang="en-US"/>
              <a:t>이 컨테이너들은 외부에 웹 서비스를 제공하는 데 사용됩니다</a:t>
            </a:r>
            <a:r>
              <a:rPr lang="en-US" altLang="ko-KR"/>
              <a:t>. </a:t>
            </a:r>
          </a:p>
          <a:p>
            <a:r>
              <a:rPr lang="ko-KR" altLang="en-US"/>
              <a:t>컨테이너는 이미지를 읽기 전용으로 사용하여 이미지에 변경된 사항만 컨테이너 계층에 저장하므로 컨테이너에서 무엇을 하든 원래 이미지는 영향을 받지 않습니다</a:t>
            </a:r>
            <a:r>
              <a:rPr lang="en-US" altLang="ko-KR"/>
              <a:t>. </a:t>
            </a:r>
          </a:p>
          <a:p>
            <a:r>
              <a:rPr lang="ko-KR" altLang="en-US"/>
              <a:t>생성된 각 컨테이너는 각기 독립된 파일시스템을 제공받으며 호스트와 분리돼 있으므로 특정 컨테이너에서 어떤 애플리케이션을 설치하거나 삭제해도 다른 컨테이너와 호스트는 변화가 없습니다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D1D44-0792-45F4-9239-1F884388D4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컨테이너 생성</a:t>
            </a:r>
            <a:endParaRPr lang="en-US" altLang="ko-KR"/>
          </a:p>
          <a:p>
            <a:pPr lvl="1"/>
            <a:r>
              <a:rPr lang="ko-KR" altLang="en-US"/>
              <a:t>도커 버전 확인하기 </a:t>
            </a:r>
            <a:endParaRPr lang="en-US" altLang="ko-KR"/>
          </a:p>
          <a:p>
            <a:pPr lvl="2"/>
            <a:r>
              <a:rPr lang="en-US" altLang="ko-KR"/>
              <a:t># docker -v</a:t>
            </a:r>
          </a:p>
          <a:p>
            <a:pPr lvl="1"/>
            <a:r>
              <a:rPr lang="ko-KR" altLang="en-US"/>
              <a:t>도커 컨테이너 생성하기 </a:t>
            </a:r>
            <a:endParaRPr lang="en-US" altLang="ko-KR"/>
          </a:p>
          <a:p>
            <a:pPr lvl="2"/>
            <a:r>
              <a:rPr lang="en-US" altLang="ko-KR"/>
              <a:t># docker run -i -t ubuntu:14.04</a:t>
            </a:r>
          </a:p>
          <a:p>
            <a:pPr lvl="3"/>
            <a:r>
              <a:rPr lang="en-US" altLang="ko-KR"/>
              <a:t>-i </a:t>
            </a:r>
            <a:r>
              <a:rPr lang="ko-KR" altLang="en-US"/>
              <a:t>옵션으로 상호 입출력을</a:t>
            </a:r>
            <a:r>
              <a:rPr lang="en-US" altLang="ko-KR"/>
              <a:t>, -t </a:t>
            </a:r>
            <a:r>
              <a:rPr lang="ko-KR" altLang="en-US"/>
              <a:t>옵션으로 </a:t>
            </a:r>
            <a:r>
              <a:rPr lang="en-US" altLang="ko-KR"/>
              <a:t>tty</a:t>
            </a:r>
            <a:r>
              <a:rPr lang="ko-KR" altLang="en-US"/>
              <a:t>를 활성화 해서 </a:t>
            </a:r>
            <a:r>
              <a:rPr lang="en-US" altLang="ko-KR"/>
              <a:t>bash shell</a:t>
            </a:r>
            <a:r>
              <a:rPr lang="ko-KR" altLang="en-US"/>
              <a:t>을 사용하도록 컨테이너를 설정 </a:t>
            </a:r>
            <a:endParaRPr lang="en-US" altLang="ko-KR"/>
          </a:p>
          <a:p>
            <a:pPr lvl="2"/>
            <a:r>
              <a:rPr lang="en-US" altLang="ko-KR"/>
              <a:t>ubuntu:14.04 </a:t>
            </a:r>
            <a:r>
              <a:rPr lang="ko-KR" altLang="en-US"/>
              <a:t>이미지가 로컬 도커 엔진에 존재하지 않으면 도커 중앙 이미지 저장소인 도커 허브에서 자동으로 이미지 다운로드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컨테이너와 호스트의 파일시스템은 서로 독립적이므로 </a:t>
            </a:r>
            <a:r>
              <a:rPr lang="en-US" altLang="ko-KR"/>
              <a:t>ls </a:t>
            </a:r>
            <a:r>
              <a:rPr lang="ko-KR" altLang="en-US"/>
              <a:t>명령어로 파일 시스템을 확인해보면 아무것도 설치되지 않은 상태 </a:t>
            </a:r>
            <a:endParaRPr lang="en-US" altLang="ko-KR"/>
          </a:p>
          <a:p>
            <a:pPr lvl="1"/>
            <a:r>
              <a:rPr lang="ko-KR" altLang="en-US"/>
              <a:t>컨테이너 내부에서 빠져나오기 </a:t>
            </a:r>
            <a:endParaRPr lang="en-US" altLang="ko-KR"/>
          </a:p>
          <a:p>
            <a:pPr lvl="2"/>
            <a:r>
              <a:rPr lang="ko-KR" altLang="en-US"/>
              <a:t>완전 종료 </a:t>
            </a:r>
            <a:r>
              <a:rPr lang="en-US" altLang="ko-KR"/>
              <a:t>-&gt; exit </a:t>
            </a:r>
            <a:r>
              <a:rPr lang="ko-KR" altLang="en-US"/>
              <a:t>실행 </a:t>
            </a:r>
            <a:r>
              <a:rPr lang="en-US" altLang="ko-KR"/>
              <a:t>or  Ctrl + D</a:t>
            </a:r>
          </a:p>
          <a:p>
            <a:pPr lvl="2"/>
            <a:r>
              <a:rPr lang="ko-KR" altLang="en-US"/>
              <a:t>종료시키지 않고 빠져만 나오기 </a:t>
            </a:r>
            <a:r>
              <a:rPr lang="en-US" altLang="ko-KR"/>
              <a:t>-&gt; Ctrl + P, Q</a:t>
            </a:r>
          </a:p>
          <a:p>
            <a:r>
              <a:rPr lang="en-US" altLang="ko-KR"/>
              <a:t>centos </a:t>
            </a:r>
            <a:r>
              <a:rPr lang="ko-KR" altLang="en-US"/>
              <a:t>컨테이너 생성</a:t>
            </a:r>
            <a:endParaRPr lang="en-US" altLang="ko-KR"/>
          </a:p>
          <a:p>
            <a:pPr lvl="1"/>
            <a:r>
              <a:rPr lang="en-US" altLang="ko-KR"/>
              <a:t>docker pull </a:t>
            </a:r>
            <a:r>
              <a:rPr lang="ko-KR" altLang="en-US"/>
              <a:t>명령어를 사용해 이미지를 내려받습니다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# docker pull centos:7</a:t>
            </a:r>
          </a:p>
          <a:p>
            <a:pPr lvl="2"/>
            <a:r>
              <a:rPr lang="en-US" altLang="ko-KR"/>
              <a:t># docker images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0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7A49-DF8B-4159-95B1-C7BB4537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도커 컨테이너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C0FC9-FD6B-4FC1-A634-A5DED322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489B-AD68-4776-AF01-E86DBF61AB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컨테이너 생성 </a:t>
            </a:r>
            <a:endParaRPr lang="en-US" altLang="ko-KR"/>
          </a:p>
          <a:p>
            <a:pPr lvl="1"/>
            <a:r>
              <a:rPr lang="en-US" altLang="ko-KR"/>
              <a:t>run </a:t>
            </a:r>
            <a:r>
              <a:rPr lang="ko-KR" altLang="en-US"/>
              <a:t>명령어가 아닌 </a:t>
            </a:r>
            <a:r>
              <a:rPr lang="en-US" altLang="ko-KR"/>
              <a:t>create </a:t>
            </a:r>
            <a:r>
              <a:rPr lang="ko-KR" altLang="en-US"/>
              <a:t>명령어를 사용할 수도 있습니다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# docker create -i -t --name mycentos centos:7</a:t>
            </a:r>
          </a:p>
          <a:p>
            <a:pPr lvl="2"/>
            <a:r>
              <a:rPr lang="en-US" altLang="ko-KR"/>
              <a:t>create </a:t>
            </a:r>
            <a:r>
              <a:rPr lang="ko-KR" altLang="en-US"/>
              <a:t>명령어의 결과로 출력된 무작위 </a:t>
            </a:r>
            <a:r>
              <a:rPr lang="en-US" altLang="ko-KR"/>
              <a:t>16</a:t>
            </a:r>
            <a:r>
              <a:rPr lang="ko-KR" altLang="en-US"/>
              <a:t>진수 해시값은 컨테이너의 고유 </a:t>
            </a:r>
            <a:r>
              <a:rPr lang="en-US" altLang="ko-KR"/>
              <a:t>ID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너무 길어 일반적으로 앞의 </a:t>
            </a:r>
            <a:r>
              <a:rPr lang="en-US" altLang="ko-KR"/>
              <a:t>12</a:t>
            </a:r>
            <a:r>
              <a:rPr lang="ko-KR" altLang="en-US"/>
              <a:t>자리만 사용합니다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start, attach </a:t>
            </a:r>
            <a:r>
              <a:rPr lang="ko-KR" altLang="en-US"/>
              <a:t>명령어를 사용해 컨테이너 시작하고 내부 들어가기 </a:t>
            </a:r>
            <a:endParaRPr lang="en-US" altLang="ko-KR"/>
          </a:p>
          <a:p>
            <a:pPr lvl="2"/>
            <a:r>
              <a:rPr lang="en-US" altLang="ko-KR"/>
              <a:t># docker start mycentos</a:t>
            </a:r>
          </a:p>
          <a:p>
            <a:pPr lvl="2"/>
            <a:r>
              <a:rPr lang="en-US" altLang="ko-KR"/>
              <a:t># docker attach mycentos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run </a:t>
            </a:r>
            <a:r>
              <a:rPr lang="ko-KR" altLang="en-US"/>
              <a:t>명령어는 </a:t>
            </a:r>
            <a:r>
              <a:rPr lang="en-US" altLang="ko-KR"/>
              <a:t>pull, create, start </a:t>
            </a:r>
            <a:r>
              <a:rPr lang="ko-KR" altLang="en-US"/>
              <a:t>명령어를 일괄적으로 실행하는 명령어 </a:t>
            </a:r>
            <a:endParaRPr lang="en-US" altLang="ko-KR"/>
          </a:p>
          <a:p>
            <a:pPr lvl="2"/>
            <a:r>
              <a:rPr lang="ko-KR" altLang="en-US"/>
              <a:t>보통은 컨테이너를 생성함과 동시에 시작하기 때문에 </a:t>
            </a:r>
            <a:r>
              <a:rPr lang="en-US" altLang="ko-KR"/>
              <a:t>run </a:t>
            </a:r>
            <a:r>
              <a:rPr lang="ko-KR" altLang="en-US"/>
              <a:t>명령어를 더 많이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D9194-C52F-46AF-93D5-3D37A0455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76EC6-F173-4511-B4CC-715CD1B4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52" y="4091174"/>
            <a:ext cx="5554621" cy="14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1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27637</TotalTime>
  <Words>3773</Words>
  <Application>Microsoft Office PowerPoint</Application>
  <PresentationFormat>와이드스크린</PresentationFormat>
  <Paragraphs>426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Consolas</vt:lpstr>
      <vt:lpstr>Arial</vt:lpstr>
      <vt:lpstr>맑은 고딕</vt:lpstr>
      <vt:lpstr>Office 테마</vt:lpstr>
      <vt:lpstr>docker</vt:lpstr>
      <vt:lpstr>도커란?</vt:lpstr>
      <vt:lpstr>가상머신과 도커 컨테이너</vt:lpstr>
      <vt:lpstr>가상머신과 도커 컨테이너</vt:lpstr>
      <vt:lpstr>Docker Toolbox와 Docker for Windows의 차이점</vt:lpstr>
      <vt:lpstr>도커 엔진</vt:lpstr>
      <vt:lpstr>도커 엔진</vt:lpstr>
      <vt:lpstr>도커 컨테이너 다루기</vt:lpstr>
      <vt:lpstr>도커 컨테이너 다루기</vt:lpstr>
      <vt:lpstr>도커 컨테이너 다루기</vt:lpstr>
      <vt:lpstr>도커 컨테이너 다루기</vt:lpstr>
      <vt:lpstr>도커 컨테이너 다루기</vt:lpstr>
      <vt:lpstr>도커 컨테이너 다루기</vt:lpstr>
      <vt:lpstr>도커 볼륨</vt:lpstr>
      <vt:lpstr>도커 볼륨 - 호스트 볼륨</vt:lpstr>
      <vt:lpstr>도커 볼륨 - 호스트 볼륨</vt:lpstr>
      <vt:lpstr>도커 볼륨 - 볼륨 컨테이너</vt:lpstr>
      <vt:lpstr>도커 볼륨 </vt:lpstr>
      <vt:lpstr>도커 볼륨</vt:lpstr>
      <vt:lpstr>도커 이미지</vt:lpstr>
      <vt:lpstr>도커 이미지 생성</vt:lpstr>
      <vt:lpstr>도커 이미지 생성</vt:lpstr>
      <vt:lpstr>도커 이미지 삭제</vt:lpstr>
      <vt:lpstr>도커 이미지 삭제</vt:lpstr>
      <vt:lpstr>도커 이미지 삭제</vt:lpstr>
      <vt:lpstr>이미지 추출</vt:lpstr>
      <vt:lpstr>Dockerfile</vt:lpstr>
      <vt:lpstr>Dockerfile</vt:lpstr>
      <vt:lpstr>Dockerfile</vt:lpstr>
      <vt:lpstr>도커 컴포즈</vt:lpstr>
      <vt:lpstr>도커 컴포즈</vt:lpstr>
      <vt:lpstr>도커 컴포즈</vt:lpstr>
      <vt:lpstr>Docker 명령어</vt:lpstr>
      <vt:lpstr>Pyspark 구동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임 혜린</cp:lastModifiedBy>
  <cp:revision>480</cp:revision>
  <cp:lastPrinted>2018-04-20T06:27:33Z</cp:lastPrinted>
  <dcterms:created xsi:type="dcterms:W3CDTF">2018-01-29T01:36:27Z</dcterms:created>
  <dcterms:modified xsi:type="dcterms:W3CDTF">2021-05-25T00:38:06Z</dcterms:modified>
</cp:coreProperties>
</file>