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688" r:id="rId2"/>
    <p:sldId id="842" r:id="rId3"/>
    <p:sldId id="848" r:id="rId4"/>
    <p:sldId id="846" r:id="rId5"/>
    <p:sldId id="843" r:id="rId6"/>
    <p:sldId id="847" r:id="rId7"/>
    <p:sldId id="849" r:id="rId8"/>
    <p:sldId id="845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3" orient="horz" pos="4160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98" userDrawn="1">
          <p15:clr>
            <a:srgbClr val="A4A3A4"/>
          </p15:clr>
        </p15:guide>
        <p15:guide id="6" pos="158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pos="5624" userDrawn="1">
          <p15:clr>
            <a:srgbClr val="A4A3A4"/>
          </p15:clr>
        </p15:guide>
        <p15:guide id="9" orient="horz" pos="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7"/>
    <a:srgbClr val="EFF0F1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3460-30F7-4182-8F49-9979883A144E}" v="257" dt="2020-09-08T15:45:13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6523" autoAdjust="0"/>
  </p:normalViewPr>
  <p:slideViewPr>
    <p:cSldViewPr snapToGrid="0">
      <p:cViewPr varScale="1">
        <p:scale>
          <a:sx n="85" d="100"/>
          <a:sy n="85" d="100"/>
        </p:scale>
        <p:origin x="1387" y="72"/>
      </p:cViewPr>
      <p:guideLst>
        <p:guide orient="horz" pos="618"/>
        <p:guide orient="horz" pos="4160"/>
        <p:guide pos="2880"/>
        <p:guide pos="298"/>
        <p:guide pos="158"/>
        <p:guide orient="horz" pos="346"/>
        <p:guide pos="5624"/>
        <p:guide orient="horz" pos="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chawoo" userId="e0189acd0ed9cd91" providerId="LiveId" clId="{C47817A8-C815-4171-82EF-867EC953A3BD}"/>
    <pc:docChg chg="modSld">
      <pc:chgData name="seo chawoo" userId="e0189acd0ed9cd91" providerId="LiveId" clId="{C47817A8-C815-4171-82EF-867EC953A3BD}" dt="2020-09-03T18:52:27.867" v="139" actId="20577"/>
      <pc:docMkLst>
        <pc:docMk/>
      </pc:docMkLst>
      <pc:sldChg chg="modSp mod">
        <pc:chgData name="seo chawoo" userId="e0189acd0ed9cd91" providerId="LiveId" clId="{C47817A8-C815-4171-82EF-867EC953A3BD}" dt="2020-09-03T18:50:48.881" v="55" actId="20577"/>
        <pc:sldMkLst>
          <pc:docMk/>
          <pc:sldMk cId="3479585969" sldId="688"/>
        </pc:sldMkLst>
        <pc:spChg chg="mod">
          <ac:chgData name="seo chawoo" userId="e0189acd0ed9cd91" providerId="LiveId" clId="{C47817A8-C815-4171-82EF-867EC953A3BD}" dt="2020-09-03T18:50:43.163" v="52"/>
          <ac:spMkLst>
            <pc:docMk/>
            <pc:sldMk cId="3479585969" sldId="688"/>
            <ac:spMk id="2" creationId="{00000000-0000-0000-0000-000000000000}"/>
          </ac:spMkLst>
        </pc:spChg>
        <pc:spChg chg="mod">
          <ac:chgData name="seo chawoo" userId="e0189acd0ed9cd91" providerId="LiveId" clId="{C47817A8-C815-4171-82EF-867EC953A3BD}" dt="2020-09-03T18:50:48.881" v="55" actId="20577"/>
          <ac:spMkLst>
            <pc:docMk/>
            <pc:sldMk cId="3479585969" sldId="688"/>
            <ac:spMk id="4" creationId="{00000000-0000-0000-0000-000000000000}"/>
          </ac:spMkLst>
        </pc:spChg>
      </pc:sldChg>
      <pc:sldChg chg="addSp modSp mod">
        <pc:chgData name="seo chawoo" userId="e0189acd0ed9cd91" providerId="LiveId" clId="{C47817A8-C815-4171-82EF-867EC953A3BD}" dt="2020-09-03T18:52:27.867" v="139" actId="20577"/>
        <pc:sldMkLst>
          <pc:docMk/>
          <pc:sldMk cId="691965121" sldId="842"/>
        </pc:sldMkLst>
        <pc:spChg chg="mod">
          <ac:chgData name="seo chawoo" userId="e0189acd0ed9cd91" providerId="LiveId" clId="{C47817A8-C815-4171-82EF-867EC953A3BD}" dt="2020-09-03T18:52:27.867" v="139" actId="20577"/>
          <ac:spMkLst>
            <pc:docMk/>
            <pc:sldMk cId="691965121" sldId="842"/>
            <ac:spMk id="4" creationId="{561B3BD0-50EA-4499-8D37-15B19C90B3A7}"/>
          </ac:spMkLst>
        </pc:spChg>
        <pc:spChg chg="add mod">
          <ac:chgData name="seo chawoo" userId="e0189acd0ed9cd91" providerId="LiveId" clId="{C47817A8-C815-4171-82EF-867EC953A3BD}" dt="2020-09-03T18:52:06.283" v="126" actId="20577"/>
          <ac:spMkLst>
            <pc:docMk/>
            <pc:sldMk cId="691965121" sldId="842"/>
            <ac:spMk id="6" creationId="{37B24FC0-802B-4B7C-AE84-18AFDE095555}"/>
          </ac:spMkLst>
        </pc:spChg>
      </pc:sldChg>
      <pc:sldChg chg="modSp mod">
        <pc:chgData name="seo chawoo" userId="e0189acd0ed9cd91" providerId="LiveId" clId="{C47817A8-C815-4171-82EF-867EC953A3BD}" dt="2020-09-03T18:50:09.627" v="4" actId="1076"/>
        <pc:sldMkLst>
          <pc:docMk/>
          <pc:sldMk cId="597226555" sldId="843"/>
        </pc:sldMkLst>
        <pc:spChg chg="mod">
          <ac:chgData name="seo chawoo" userId="e0189acd0ed9cd91" providerId="LiveId" clId="{C47817A8-C815-4171-82EF-867EC953A3BD}" dt="2020-09-03T18:50:06.356" v="3" actId="20577"/>
          <ac:spMkLst>
            <pc:docMk/>
            <pc:sldMk cId="597226555" sldId="843"/>
            <ac:spMk id="4" creationId="{0C740A73-9EAB-455B-835B-ED55BED0E609}"/>
          </ac:spMkLst>
        </pc:spChg>
        <pc:picChg chg="mod">
          <ac:chgData name="seo chawoo" userId="e0189acd0ed9cd91" providerId="LiveId" clId="{C47817A8-C815-4171-82EF-867EC953A3BD}" dt="2020-09-03T18:50:00.252" v="1" actId="1076"/>
          <ac:picMkLst>
            <pc:docMk/>
            <pc:sldMk cId="597226555" sldId="843"/>
            <ac:picMk id="7" creationId="{76A6617B-F7CF-4B34-A406-805DBA2DC165}"/>
          </ac:picMkLst>
        </pc:picChg>
        <pc:picChg chg="mod">
          <ac:chgData name="seo chawoo" userId="e0189acd0ed9cd91" providerId="LiveId" clId="{C47817A8-C815-4171-82EF-867EC953A3BD}" dt="2020-09-03T18:50:09.627" v="4" actId="1076"/>
          <ac:picMkLst>
            <pc:docMk/>
            <pc:sldMk cId="597226555" sldId="843"/>
            <ac:picMk id="9" creationId="{83216EE3-E178-4A31-BEC0-83C9ED5BC088}"/>
          </ac:picMkLst>
        </pc:picChg>
      </pc:sldChg>
    </pc:docChg>
  </pc:docChgLst>
  <pc:docChgLst>
    <pc:chgData name="seo chawoo" userId="e0189acd0ed9cd91" providerId="LiveId" clId="{9B623460-30F7-4182-8F49-9979883A144E}"/>
    <pc:docChg chg="undo custSel addSld delSld modSld sldOrd">
      <pc:chgData name="seo chawoo" userId="e0189acd0ed9cd91" providerId="LiveId" clId="{9B623460-30F7-4182-8F49-9979883A144E}" dt="2020-09-08T15:45:14.271" v="3124" actId="20577"/>
      <pc:docMkLst>
        <pc:docMk/>
      </pc:docMkLst>
      <pc:sldChg chg="addSp delSp modSp mod">
        <pc:chgData name="seo chawoo" userId="e0189acd0ed9cd91" providerId="LiveId" clId="{9B623460-30F7-4182-8F49-9979883A144E}" dt="2020-09-08T15:45:14.271" v="3124" actId="20577"/>
        <pc:sldMkLst>
          <pc:docMk/>
          <pc:sldMk cId="691965121" sldId="842"/>
        </pc:sldMkLst>
        <pc:spChg chg="mod">
          <ac:chgData name="seo chawoo" userId="e0189acd0ed9cd91" providerId="LiveId" clId="{9B623460-30F7-4182-8F49-9979883A144E}" dt="2020-09-03T19:02:25.562" v="25" actId="20577"/>
          <ac:spMkLst>
            <pc:docMk/>
            <pc:sldMk cId="691965121" sldId="842"/>
            <ac:spMk id="2" creationId="{13B9E703-CB33-4D56-A5D1-CB445EB25068}"/>
          </ac:spMkLst>
        </pc:spChg>
        <pc:spChg chg="mod">
          <ac:chgData name="seo chawoo" userId="e0189acd0ed9cd91" providerId="LiveId" clId="{9B623460-30F7-4182-8F49-9979883A144E}" dt="2020-09-08T15:45:14.271" v="3124" actId="20577"/>
          <ac:spMkLst>
            <pc:docMk/>
            <pc:sldMk cId="691965121" sldId="842"/>
            <ac:spMk id="4" creationId="{561B3BD0-50EA-4499-8D37-15B19C90B3A7}"/>
          </ac:spMkLst>
        </pc:spChg>
        <pc:spChg chg="del">
          <ac:chgData name="seo chawoo" userId="e0189acd0ed9cd91" providerId="LiveId" clId="{9B623460-30F7-4182-8F49-9979883A144E}" dt="2020-09-03T19:03:11.155" v="174" actId="478"/>
          <ac:spMkLst>
            <pc:docMk/>
            <pc:sldMk cId="691965121" sldId="842"/>
            <ac:spMk id="6" creationId="{37B24FC0-802B-4B7C-AE84-18AFDE095555}"/>
          </ac:spMkLst>
        </pc:spChg>
        <pc:spChg chg="add mod">
          <ac:chgData name="seo chawoo" userId="e0189acd0ed9cd91" providerId="LiveId" clId="{9B623460-30F7-4182-8F49-9979883A144E}" dt="2020-09-03T19:07:36.082" v="1111" actId="1076"/>
          <ac:spMkLst>
            <pc:docMk/>
            <pc:sldMk cId="691965121" sldId="842"/>
            <ac:spMk id="7" creationId="{0553990C-2BA3-42C8-B7E3-E1A321B5F0A0}"/>
          </ac:spMkLst>
        </pc:spChg>
      </pc:sldChg>
      <pc:sldChg chg="delSp modSp mod">
        <pc:chgData name="seo chawoo" userId="e0189acd0ed9cd91" providerId="LiveId" clId="{9B623460-30F7-4182-8F49-9979883A144E}" dt="2020-09-03T20:09:45.262" v="2588" actId="20577"/>
        <pc:sldMkLst>
          <pc:docMk/>
          <pc:sldMk cId="597226555" sldId="843"/>
        </pc:sldMkLst>
        <pc:spChg chg="mod">
          <ac:chgData name="seo chawoo" userId="e0189acd0ed9cd91" providerId="LiveId" clId="{9B623460-30F7-4182-8F49-9979883A144E}" dt="2020-09-03T20:09:45.262" v="2588" actId="20577"/>
          <ac:spMkLst>
            <pc:docMk/>
            <pc:sldMk cId="597226555" sldId="843"/>
            <ac:spMk id="4" creationId="{0C740A73-9EAB-455B-835B-ED55BED0E609}"/>
          </ac:spMkLst>
        </pc:spChg>
        <pc:spChg chg="del">
          <ac:chgData name="seo chawoo" userId="e0189acd0ed9cd91" providerId="LiveId" clId="{9B623460-30F7-4182-8F49-9979883A144E}" dt="2020-09-03T19:14:32.771" v="1113" actId="478"/>
          <ac:spMkLst>
            <pc:docMk/>
            <pc:sldMk cId="597226555" sldId="843"/>
            <ac:spMk id="5" creationId="{BC485444-E5A1-42F8-8DC9-85C9B4CD913A}"/>
          </ac:spMkLst>
        </pc:spChg>
        <pc:picChg chg="del">
          <ac:chgData name="seo chawoo" userId="e0189acd0ed9cd91" providerId="LiveId" clId="{9B623460-30F7-4182-8F49-9979883A144E}" dt="2020-09-03T19:14:32.771" v="1113" actId="478"/>
          <ac:picMkLst>
            <pc:docMk/>
            <pc:sldMk cId="597226555" sldId="843"/>
            <ac:picMk id="7" creationId="{76A6617B-F7CF-4B34-A406-805DBA2DC165}"/>
          </ac:picMkLst>
        </pc:picChg>
        <pc:picChg chg="del">
          <ac:chgData name="seo chawoo" userId="e0189acd0ed9cd91" providerId="LiveId" clId="{9B623460-30F7-4182-8F49-9979883A144E}" dt="2020-09-03T19:14:32.771" v="1113" actId="478"/>
          <ac:picMkLst>
            <pc:docMk/>
            <pc:sldMk cId="597226555" sldId="843"/>
            <ac:picMk id="9" creationId="{83216EE3-E178-4A31-BEC0-83C9ED5BC088}"/>
          </ac:picMkLst>
        </pc:picChg>
      </pc:sldChg>
      <pc:sldChg chg="del">
        <pc:chgData name="seo chawoo" userId="e0189acd0ed9cd91" providerId="LiveId" clId="{9B623460-30F7-4182-8F49-9979883A144E}" dt="2020-09-03T19:17:07.144" v="1472" actId="2696"/>
        <pc:sldMkLst>
          <pc:docMk/>
          <pc:sldMk cId="676424323" sldId="844"/>
        </pc:sldMkLst>
      </pc:sldChg>
      <pc:sldChg chg="modSp mod ord">
        <pc:chgData name="seo chawoo" userId="e0189acd0ed9cd91" providerId="LiveId" clId="{9B623460-30F7-4182-8F49-9979883A144E}" dt="2020-09-04T01:47:41.616" v="3059"/>
        <pc:sldMkLst>
          <pc:docMk/>
          <pc:sldMk cId="3194631698" sldId="845"/>
        </pc:sldMkLst>
        <pc:spChg chg="mod">
          <ac:chgData name="seo chawoo" userId="e0189acd0ed9cd91" providerId="LiveId" clId="{9B623460-30F7-4182-8F49-9979883A144E}" dt="2020-09-03T19:17:16.585" v="1495"/>
          <ac:spMkLst>
            <pc:docMk/>
            <pc:sldMk cId="3194631698" sldId="845"/>
            <ac:spMk id="2" creationId="{19EAF6BF-CD06-4537-9284-C51487A44517}"/>
          </ac:spMkLst>
        </pc:spChg>
        <pc:spChg chg="mod">
          <ac:chgData name="seo chawoo" userId="e0189acd0ed9cd91" providerId="LiveId" clId="{9B623460-30F7-4182-8F49-9979883A144E}" dt="2020-09-03T19:20:03.468" v="1603"/>
          <ac:spMkLst>
            <pc:docMk/>
            <pc:sldMk cId="3194631698" sldId="845"/>
            <ac:spMk id="4" creationId="{8DC1A106-1048-468D-AF23-CCCED4BC7468}"/>
          </ac:spMkLst>
        </pc:spChg>
      </pc:sldChg>
      <pc:sldChg chg="addSp modSp add mod ord">
        <pc:chgData name="seo chawoo" userId="e0189acd0ed9cd91" providerId="LiveId" clId="{9B623460-30F7-4182-8F49-9979883A144E}" dt="2020-09-04T01:47:56.097" v="3085" actId="15"/>
        <pc:sldMkLst>
          <pc:docMk/>
          <pc:sldMk cId="721954499" sldId="846"/>
        </pc:sldMkLst>
        <pc:spChg chg="mod">
          <ac:chgData name="seo chawoo" userId="e0189acd0ed9cd91" providerId="LiveId" clId="{9B623460-30F7-4182-8F49-9979883A144E}" dt="2020-09-04T01:47:56.097" v="3085" actId="15"/>
          <ac:spMkLst>
            <pc:docMk/>
            <pc:sldMk cId="721954499" sldId="846"/>
            <ac:spMk id="4" creationId="{0C740A73-9EAB-455B-835B-ED55BED0E609}"/>
          </ac:spMkLst>
        </pc:spChg>
        <pc:picChg chg="add mod">
          <ac:chgData name="seo chawoo" userId="e0189acd0ed9cd91" providerId="LiveId" clId="{9B623460-30F7-4182-8F49-9979883A144E}" dt="2020-09-03T22:20:51.530" v="3055" actId="1076"/>
          <ac:picMkLst>
            <pc:docMk/>
            <pc:sldMk cId="721954499" sldId="846"/>
            <ac:picMk id="1026" creationId="{C5948652-6FA4-417B-A9C1-AEDD98CDDB46}"/>
          </ac:picMkLst>
        </pc:picChg>
      </pc:sldChg>
      <pc:sldChg chg="del">
        <pc:chgData name="seo chawoo" userId="e0189acd0ed9cd91" providerId="LiveId" clId="{9B623460-30F7-4182-8F49-9979883A144E}" dt="2020-09-03T19:17:07.853" v="1473" actId="2696"/>
        <pc:sldMkLst>
          <pc:docMk/>
          <pc:sldMk cId="4242302403" sldId="8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6148A-DD17-4D42-93A0-6CBF6459902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DBE-7D68-44E5-BFBF-A6BDA4EA1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30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C3154-835D-4FB6-A508-E9D32E8987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AC31-A58B-4F17-A564-60B976807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8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4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994" b="28566"/>
          <a:stretch/>
        </p:blipFill>
        <p:spPr>
          <a:xfrm>
            <a:off x="574694" y="6614587"/>
            <a:ext cx="8554065" cy="245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2"/>
          <a:stretch/>
        </p:blipFill>
        <p:spPr>
          <a:xfrm rot="10800000">
            <a:off x="0" y="0"/>
            <a:ext cx="9144000" cy="960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02" y="109936"/>
            <a:ext cx="2445487" cy="1216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10558" b="8193"/>
          <a:stretch/>
        </p:blipFill>
        <p:spPr>
          <a:xfrm rot="3766526" flipH="1">
            <a:off x="190686" y="6536936"/>
            <a:ext cx="336197" cy="412352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9" name="직선 연결선 8"/>
          <p:cNvCxnSpPr/>
          <p:nvPr userDrawn="1"/>
        </p:nvCxnSpPr>
        <p:spPr>
          <a:xfrm>
            <a:off x="498837" y="6606786"/>
            <a:ext cx="8645163" cy="0"/>
          </a:xfrm>
          <a:prstGeom prst="line">
            <a:avLst/>
          </a:prstGeom>
          <a:ln w="11430">
            <a:solidFill>
              <a:srgbClr val="070707"/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7"/>
          <a:srcRect l="37314" t="39195" b="1"/>
          <a:stretch/>
        </p:blipFill>
        <p:spPr>
          <a:xfrm rot="10341482">
            <a:off x="70312" y="914400"/>
            <a:ext cx="326238" cy="166753"/>
          </a:xfrm>
          <a:prstGeom prst="rect">
            <a:avLst/>
          </a:prstGeom>
        </p:spPr>
      </p:pic>
      <p:sp>
        <p:nvSpPr>
          <p:cNvPr id="38" name="자유형 37"/>
          <p:cNvSpPr/>
          <p:nvPr userDrawn="1"/>
        </p:nvSpPr>
        <p:spPr>
          <a:xfrm>
            <a:off x="381025" y="973788"/>
            <a:ext cx="6256696" cy="11084"/>
          </a:xfrm>
          <a:custGeom>
            <a:avLst/>
            <a:gdLst>
              <a:gd name="connsiteX0" fmla="*/ 0 w 6261100"/>
              <a:gd name="connsiteY0" fmla="*/ 38100 h 38100"/>
              <a:gd name="connsiteX1" fmla="*/ 3175000 w 6261100"/>
              <a:gd name="connsiteY1" fmla="*/ 38100 h 38100"/>
              <a:gd name="connsiteX2" fmla="*/ 5391150 w 6261100"/>
              <a:gd name="connsiteY2" fmla="*/ 38100 h 38100"/>
              <a:gd name="connsiteX3" fmla="*/ 6083300 w 6261100"/>
              <a:gd name="connsiteY3" fmla="*/ 25400 h 38100"/>
              <a:gd name="connsiteX4" fmla="*/ 6261100 w 6261100"/>
              <a:gd name="connsiteY4" fmla="*/ 0 h 38100"/>
              <a:gd name="connsiteX0" fmla="*/ 0 w 6280150"/>
              <a:gd name="connsiteY0" fmla="*/ 33338 h 33338"/>
              <a:gd name="connsiteX1" fmla="*/ 3175000 w 6280150"/>
              <a:gd name="connsiteY1" fmla="*/ 33338 h 33338"/>
              <a:gd name="connsiteX2" fmla="*/ 5391150 w 6280150"/>
              <a:gd name="connsiteY2" fmla="*/ 33338 h 33338"/>
              <a:gd name="connsiteX3" fmla="*/ 6083300 w 6280150"/>
              <a:gd name="connsiteY3" fmla="*/ 20638 h 33338"/>
              <a:gd name="connsiteX4" fmla="*/ 6280150 w 6280150"/>
              <a:gd name="connsiteY4" fmla="*/ 0 h 33338"/>
              <a:gd name="connsiteX0" fmla="*/ 0 w 6280150"/>
              <a:gd name="connsiteY0" fmla="*/ 33338 h 33338"/>
              <a:gd name="connsiteX1" fmla="*/ 3175000 w 6280150"/>
              <a:gd name="connsiteY1" fmla="*/ 33338 h 33338"/>
              <a:gd name="connsiteX2" fmla="*/ 5391150 w 6280150"/>
              <a:gd name="connsiteY2" fmla="*/ 33338 h 33338"/>
              <a:gd name="connsiteX3" fmla="*/ 6042819 w 6280150"/>
              <a:gd name="connsiteY3" fmla="*/ 25400 h 33338"/>
              <a:gd name="connsiteX4" fmla="*/ 6280150 w 6280150"/>
              <a:gd name="connsiteY4" fmla="*/ 0 h 33338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42819 w 6280150"/>
              <a:gd name="connsiteY3" fmla="*/ 3969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6150 w 6280150"/>
              <a:gd name="connsiteY3" fmla="*/ 11113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6150 w 6280150"/>
              <a:gd name="connsiteY3" fmla="*/ 11113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6150 w 6280150"/>
              <a:gd name="connsiteY3" fmla="*/ 11113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6150 w 6280150"/>
              <a:gd name="connsiteY3" fmla="*/ 11113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6150 w 6280150"/>
              <a:gd name="connsiteY3" fmla="*/ 11113 h 11907"/>
              <a:gd name="connsiteX4" fmla="*/ 6280150 w 6280150"/>
              <a:gd name="connsiteY4" fmla="*/ 0 h 11907"/>
              <a:gd name="connsiteX0" fmla="*/ 0 w 6280150"/>
              <a:gd name="connsiteY0" fmla="*/ 11907 h 11907"/>
              <a:gd name="connsiteX1" fmla="*/ 3175000 w 6280150"/>
              <a:gd name="connsiteY1" fmla="*/ 11907 h 11907"/>
              <a:gd name="connsiteX2" fmla="*/ 5391150 w 6280150"/>
              <a:gd name="connsiteY2" fmla="*/ 11907 h 11907"/>
              <a:gd name="connsiteX3" fmla="*/ 6021387 w 6280150"/>
              <a:gd name="connsiteY3" fmla="*/ 8732 h 11907"/>
              <a:gd name="connsiteX4" fmla="*/ 6280150 w 6280150"/>
              <a:gd name="connsiteY4" fmla="*/ 0 h 11907"/>
              <a:gd name="connsiteX0" fmla="*/ 0 w 6280150"/>
              <a:gd name="connsiteY0" fmla="*/ 11907 h 15875"/>
              <a:gd name="connsiteX1" fmla="*/ 3175000 w 6280150"/>
              <a:gd name="connsiteY1" fmla="*/ 11907 h 15875"/>
              <a:gd name="connsiteX2" fmla="*/ 5391150 w 6280150"/>
              <a:gd name="connsiteY2" fmla="*/ 11907 h 15875"/>
              <a:gd name="connsiteX3" fmla="*/ 6016625 w 6280150"/>
              <a:gd name="connsiteY3" fmla="*/ 15875 h 15875"/>
              <a:gd name="connsiteX4" fmla="*/ 6280150 w 6280150"/>
              <a:gd name="connsiteY4" fmla="*/ 0 h 15875"/>
              <a:gd name="connsiteX0" fmla="*/ 0 w 6280150"/>
              <a:gd name="connsiteY0" fmla="*/ 11907 h 13494"/>
              <a:gd name="connsiteX1" fmla="*/ 3175000 w 6280150"/>
              <a:gd name="connsiteY1" fmla="*/ 11907 h 13494"/>
              <a:gd name="connsiteX2" fmla="*/ 5391150 w 6280150"/>
              <a:gd name="connsiteY2" fmla="*/ 11907 h 13494"/>
              <a:gd name="connsiteX3" fmla="*/ 6016625 w 6280150"/>
              <a:gd name="connsiteY3" fmla="*/ 13494 h 13494"/>
              <a:gd name="connsiteX4" fmla="*/ 6280150 w 6280150"/>
              <a:gd name="connsiteY4" fmla="*/ 0 h 13494"/>
              <a:gd name="connsiteX0" fmla="*/ 0 w 6280150"/>
              <a:gd name="connsiteY0" fmla="*/ 11907 h 18257"/>
              <a:gd name="connsiteX1" fmla="*/ 3175000 w 6280150"/>
              <a:gd name="connsiteY1" fmla="*/ 11907 h 18257"/>
              <a:gd name="connsiteX2" fmla="*/ 5391150 w 6280150"/>
              <a:gd name="connsiteY2" fmla="*/ 11907 h 18257"/>
              <a:gd name="connsiteX3" fmla="*/ 6014244 w 6280150"/>
              <a:gd name="connsiteY3" fmla="*/ 18257 h 18257"/>
              <a:gd name="connsiteX4" fmla="*/ 6280150 w 6280150"/>
              <a:gd name="connsiteY4" fmla="*/ 0 h 18257"/>
              <a:gd name="connsiteX0" fmla="*/ 0 w 6261100"/>
              <a:gd name="connsiteY0" fmla="*/ 4763 h 11113"/>
              <a:gd name="connsiteX1" fmla="*/ 3175000 w 6261100"/>
              <a:gd name="connsiteY1" fmla="*/ 4763 h 11113"/>
              <a:gd name="connsiteX2" fmla="*/ 5391150 w 6261100"/>
              <a:gd name="connsiteY2" fmla="*/ 4763 h 11113"/>
              <a:gd name="connsiteX3" fmla="*/ 6014244 w 6261100"/>
              <a:gd name="connsiteY3" fmla="*/ 11113 h 11113"/>
              <a:gd name="connsiteX4" fmla="*/ 6261100 w 6261100"/>
              <a:gd name="connsiteY4" fmla="*/ 0 h 11113"/>
              <a:gd name="connsiteX0" fmla="*/ 0 w 6270625"/>
              <a:gd name="connsiteY0" fmla="*/ 9526 h 15876"/>
              <a:gd name="connsiteX1" fmla="*/ 3175000 w 6270625"/>
              <a:gd name="connsiteY1" fmla="*/ 9526 h 15876"/>
              <a:gd name="connsiteX2" fmla="*/ 5391150 w 6270625"/>
              <a:gd name="connsiteY2" fmla="*/ 9526 h 15876"/>
              <a:gd name="connsiteX3" fmla="*/ 6014244 w 6270625"/>
              <a:gd name="connsiteY3" fmla="*/ 15876 h 15876"/>
              <a:gd name="connsiteX4" fmla="*/ 6270625 w 6270625"/>
              <a:gd name="connsiteY4" fmla="*/ 0 h 15876"/>
              <a:gd name="connsiteX0" fmla="*/ 0 w 6270625"/>
              <a:gd name="connsiteY0" fmla="*/ 9526 h 13495"/>
              <a:gd name="connsiteX1" fmla="*/ 3175000 w 6270625"/>
              <a:gd name="connsiteY1" fmla="*/ 9526 h 13495"/>
              <a:gd name="connsiteX2" fmla="*/ 5391150 w 6270625"/>
              <a:gd name="connsiteY2" fmla="*/ 9526 h 13495"/>
              <a:gd name="connsiteX3" fmla="*/ 5999957 w 6270625"/>
              <a:gd name="connsiteY3" fmla="*/ 13495 h 13495"/>
              <a:gd name="connsiteX4" fmla="*/ 6270625 w 6270625"/>
              <a:gd name="connsiteY4" fmla="*/ 0 h 13495"/>
              <a:gd name="connsiteX0" fmla="*/ 0 w 6270625"/>
              <a:gd name="connsiteY0" fmla="*/ 9526 h 14597"/>
              <a:gd name="connsiteX1" fmla="*/ 3175000 w 6270625"/>
              <a:gd name="connsiteY1" fmla="*/ 9526 h 14597"/>
              <a:gd name="connsiteX2" fmla="*/ 5391150 w 6270625"/>
              <a:gd name="connsiteY2" fmla="*/ 9526 h 14597"/>
              <a:gd name="connsiteX3" fmla="*/ 5999957 w 6270625"/>
              <a:gd name="connsiteY3" fmla="*/ 13495 h 14597"/>
              <a:gd name="connsiteX4" fmla="*/ 6270625 w 6270625"/>
              <a:gd name="connsiteY4" fmla="*/ 0 h 14597"/>
              <a:gd name="connsiteX0" fmla="*/ 0 w 6270625"/>
              <a:gd name="connsiteY0" fmla="*/ 9526 h 14597"/>
              <a:gd name="connsiteX1" fmla="*/ 3175000 w 6270625"/>
              <a:gd name="connsiteY1" fmla="*/ 9526 h 14597"/>
              <a:gd name="connsiteX2" fmla="*/ 5391150 w 6270625"/>
              <a:gd name="connsiteY2" fmla="*/ 9526 h 14597"/>
              <a:gd name="connsiteX3" fmla="*/ 5957094 w 6270625"/>
              <a:gd name="connsiteY3" fmla="*/ 13495 h 14597"/>
              <a:gd name="connsiteX4" fmla="*/ 6270625 w 6270625"/>
              <a:gd name="connsiteY4" fmla="*/ 0 h 14597"/>
              <a:gd name="connsiteX0" fmla="*/ 0 w 6270625"/>
              <a:gd name="connsiteY0" fmla="*/ 9526 h 14597"/>
              <a:gd name="connsiteX1" fmla="*/ 3175000 w 6270625"/>
              <a:gd name="connsiteY1" fmla="*/ 9526 h 14597"/>
              <a:gd name="connsiteX2" fmla="*/ 5391150 w 6270625"/>
              <a:gd name="connsiteY2" fmla="*/ 9526 h 14597"/>
              <a:gd name="connsiteX3" fmla="*/ 5957094 w 6270625"/>
              <a:gd name="connsiteY3" fmla="*/ 13495 h 14597"/>
              <a:gd name="connsiteX4" fmla="*/ 6270625 w 6270625"/>
              <a:gd name="connsiteY4" fmla="*/ 0 h 14597"/>
              <a:gd name="connsiteX0" fmla="*/ 0 w 6270625"/>
              <a:gd name="connsiteY0" fmla="*/ 9526 h 13495"/>
              <a:gd name="connsiteX1" fmla="*/ 3175000 w 6270625"/>
              <a:gd name="connsiteY1" fmla="*/ 9526 h 13495"/>
              <a:gd name="connsiteX2" fmla="*/ 5391150 w 6270625"/>
              <a:gd name="connsiteY2" fmla="*/ 9526 h 13495"/>
              <a:gd name="connsiteX3" fmla="*/ 5957094 w 6270625"/>
              <a:gd name="connsiteY3" fmla="*/ 13495 h 13495"/>
              <a:gd name="connsiteX4" fmla="*/ 6270625 w 6270625"/>
              <a:gd name="connsiteY4" fmla="*/ 0 h 13495"/>
              <a:gd name="connsiteX0" fmla="*/ 0 w 6270625"/>
              <a:gd name="connsiteY0" fmla="*/ 9526 h 9526"/>
              <a:gd name="connsiteX1" fmla="*/ 3175000 w 6270625"/>
              <a:gd name="connsiteY1" fmla="*/ 9526 h 9526"/>
              <a:gd name="connsiteX2" fmla="*/ 5391150 w 6270625"/>
              <a:gd name="connsiteY2" fmla="*/ 9526 h 9526"/>
              <a:gd name="connsiteX3" fmla="*/ 5952332 w 6270625"/>
              <a:gd name="connsiteY3" fmla="*/ 6351 h 9526"/>
              <a:gd name="connsiteX4" fmla="*/ 6270625 w 6270625"/>
              <a:gd name="connsiteY4" fmla="*/ 0 h 9526"/>
              <a:gd name="connsiteX0" fmla="*/ 0 w 10000"/>
              <a:gd name="connsiteY0" fmla="*/ 10000 h 10000"/>
              <a:gd name="connsiteX1" fmla="*/ 5063 w 10000"/>
              <a:gd name="connsiteY1" fmla="*/ 10000 h 10000"/>
              <a:gd name="connsiteX2" fmla="*/ 8597 w 10000"/>
              <a:gd name="connsiteY2" fmla="*/ 10000 h 10000"/>
              <a:gd name="connsiteX3" fmla="*/ 9492 w 10000"/>
              <a:gd name="connsiteY3" fmla="*/ 6667 h 10000"/>
              <a:gd name="connsiteX4" fmla="*/ 10000 w 10000"/>
              <a:gd name="connsiteY4" fmla="*/ 0 h 10000"/>
              <a:gd name="connsiteX0" fmla="*/ 0 w 10000"/>
              <a:gd name="connsiteY0" fmla="*/ 10000 h 10740"/>
              <a:gd name="connsiteX1" fmla="*/ 5063 w 10000"/>
              <a:gd name="connsiteY1" fmla="*/ 10000 h 10740"/>
              <a:gd name="connsiteX2" fmla="*/ 8597 w 10000"/>
              <a:gd name="connsiteY2" fmla="*/ 10000 h 10740"/>
              <a:gd name="connsiteX3" fmla="*/ 9446 w 10000"/>
              <a:gd name="connsiteY3" fmla="*/ 10000 h 10740"/>
              <a:gd name="connsiteX4" fmla="*/ 10000 w 10000"/>
              <a:gd name="connsiteY4" fmla="*/ 0 h 10740"/>
              <a:gd name="connsiteX0" fmla="*/ 0 w 9949"/>
              <a:gd name="connsiteY0" fmla="*/ 10000 h 10740"/>
              <a:gd name="connsiteX1" fmla="*/ 5063 w 9949"/>
              <a:gd name="connsiteY1" fmla="*/ 10000 h 10740"/>
              <a:gd name="connsiteX2" fmla="*/ 8597 w 9949"/>
              <a:gd name="connsiteY2" fmla="*/ 10000 h 10740"/>
              <a:gd name="connsiteX3" fmla="*/ 9446 w 9949"/>
              <a:gd name="connsiteY3" fmla="*/ 10000 h 10740"/>
              <a:gd name="connsiteX4" fmla="*/ 9949 w 9949"/>
              <a:gd name="connsiteY4" fmla="*/ 0 h 10740"/>
              <a:gd name="connsiteX0" fmla="*/ 0 w 10036"/>
              <a:gd name="connsiteY0" fmla="*/ 12414 h 13333"/>
              <a:gd name="connsiteX1" fmla="*/ 5089 w 10036"/>
              <a:gd name="connsiteY1" fmla="*/ 12414 h 13333"/>
              <a:gd name="connsiteX2" fmla="*/ 8641 w 10036"/>
              <a:gd name="connsiteY2" fmla="*/ 12414 h 13333"/>
              <a:gd name="connsiteX3" fmla="*/ 9494 w 10036"/>
              <a:gd name="connsiteY3" fmla="*/ 12414 h 13333"/>
              <a:gd name="connsiteX4" fmla="*/ 10036 w 10036"/>
              <a:gd name="connsiteY4" fmla="*/ 0 h 13333"/>
              <a:gd name="connsiteX0" fmla="*/ 0 w 10044"/>
              <a:gd name="connsiteY0" fmla="*/ 7760 h 8333"/>
              <a:gd name="connsiteX1" fmla="*/ 5089 w 10044"/>
              <a:gd name="connsiteY1" fmla="*/ 7760 h 8333"/>
              <a:gd name="connsiteX2" fmla="*/ 8641 w 10044"/>
              <a:gd name="connsiteY2" fmla="*/ 7760 h 8333"/>
              <a:gd name="connsiteX3" fmla="*/ 9494 w 10044"/>
              <a:gd name="connsiteY3" fmla="*/ 7760 h 8333"/>
              <a:gd name="connsiteX4" fmla="*/ 10044 w 10044"/>
              <a:gd name="connsiteY4" fmla="*/ 0 h 8333"/>
              <a:gd name="connsiteX0" fmla="*/ 0 w 10000"/>
              <a:gd name="connsiteY0" fmla="*/ 9312 h 10001"/>
              <a:gd name="connsiteX1" fmla="*/ 5067 w 10000"/>
              <a:gd name="connsiteY1" fmla="*/ 9312 h 10001"/>
              <a:gd name="connsiteX2" fmla="*/ 8603 w 10000"/>
              <a:gd name="connsiteY2" fmla="*/ 9312 h 10001"/>
              <a:gd name="connsiteX3" fmla="*/ 9452 w 10000"/>
              <a:gd name="connsiteY3" fmla="*/ 9312 h 10001"/>
              <a:gd name="connsiteX4" fmla="*/ 10000 w 10000"/>
              <a:gd name="connsiteY4" fmla="*/ 0 h 10001"/>
              <a:gd name="connsiteX0" fmla="*/ 0 w 9985"/>
              <a:gd name="connsiteY0" fmla="*/ 12105 h 13000"/>
              <a:gd name="connsiteX1" fmla="*/ 5067 w 9985"/>
              <a:gd name="connsiteY1" fmla="*/ 12105 h 13000"/>
              <a:gd name="connsiteX2" fmla="*/ 8603 w 9985"/>
              <a:gd name="connsiteY2" fmla="*/ 12105 h 13000"/>
              <a:gd name="connsiteX3" fmla="*/ 9452 w 9985"/>
              <a:gd name="connsiteY3" fmla="*/ 12105 h 13000"/>
              <a:gd name="connsiteX4" fmla="*/ 9985 w 9985"/>
              <a:gd name="connsiteY4" fmla="*/ 0 h 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" h="13000">
                <a:moveTo>
                  <a:pt x="0" y="12105"/>
                </a:moveTo>
                <a:lnTo>
                  <a:pt x="5067" y="12105"/>
                </a:lnTo>
                <a:lnTo>
                  <a:pt x="8603" y="12105"/>
                </a:lnTo>
                <a:cubicBezTo>
                  <a:pt x="9334" y="12105"/>
                  <a:pt x="9222" y="14122"/>
                  <a:pt x="9452" y="12105"/>
                </a:cubicBezTo>
                <a:cubicBezTo>
                  <a:pt x="9682" y="10088"/>
                  <a:pt x="9721" y="9931"/>
                  <a:pt x="9985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1651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04960" y="6612381"/>
            <a:ext cx="756666" cy="23164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algn="ctr"/>
            <a:r>
              <a:rPr lang="en-US" altLang="ko-KR"/>
              <a:t>- </a:t>
            </a:r>
            <a:fld id="{71B1A864-61A8-4E3C-B00F-A346410A94D9}" type="slidenum">
              <a:rPr lang="ko-KR" altLang="en-US" smtClean="0"/>
              <a:pPr algn="ctr"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5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118697" y="6381750"/>
            <a:ext cx="1129811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ko-KR" sz="1292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43675"/>
            <a:ext cx="1905000" cy="319088"/>
          </a:xfrm>
        </p:spPr>
        <p:txBody>
          <a:bodyPr/>
          <a:lstStyle>
            <a:lvl1pPr>
              <a:defRPr sz="923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9027" y="6499226"/>
            <a:ext cx="2895600" cy="385763"/>
          </a:xfrm>
        </p:spPr>
        <p:txBody>
          <a:bodyPr/>
          <a:lstStyle>
            <a:lvl1pPr>
              <a:defRPr sz="923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675185" y="6543676"/>
            <a:ext cx="1905000" cy="301625"/>
          </a:xfrm>
        </p:spPr>
        <p:txBody>
          <a:bodyPr/>
          <a:lstStyle>
            <a:lvl1pPr>
              <a:defRPr sz="923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F6EB357-C8AD-4889-ABED-560FD380101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2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sz="2215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26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401289" y="124408"/>
            <a:ext cx="874068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9144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258414" y="299996"/>
            <a:ext cx="5051774" cy="412170"/>
          </a:xfrm>
        </p:spPr>
        <p:txBody>
          <a:bodyPr>
            <a:noAutofit/>
          </a:bodyPr>
          <a:lstStyle>
            <a:lvl1pPr>
              <a:defRPr sz="1500" b="1" spc="-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331957" y="834835"/>
            <a:ext cx="1337902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411360" y="855091"/>
            <a:ext cx="8394502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6955359" y="368657"/>
            <a:ext cx="2043113" cy="307720"/>
          </a:xfrm>
        </p:spPr>
        <p:txBody>
          <a:bodyPr>
            <a:noAutofit/>
          </a:bodyPr>
          <a:lstStyle>
            <a:lvl1pPr marL="0" indent="0" algn="r">
              <a:buNone/>
              <a:defRPr sz="1200" b="1" spc="-53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476250" y="1181100"/>
            <a:ext cx="8258175" cy="5124450"/>
          </a:xfrm>
        </p:spPr>
        <p:txBody>
          <a:bodyPr/>
          <a:lstStyle>
            <a:lvl1pPr>
              <a:lnSpc>
                <a:spcPct val="125000"/>
              </a:lnSpc>
              <a:defRPr sz="1350" b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557213" indent="-214313">
              <a:lnSpc>
                <a:spcPct val="125000"/>
              </a:lnSpc>
              <a:buFontTx/>
              <a:buChar char="-"/>
              <a:defRPr sz="1125" spc="-75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050" spc="-75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900" spc="-75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900" spc="-75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3576638" y="6493958"/>
            <a:ext cx="2057400" cy="365125"/>
          </a:xfrm>
        </p:spPr>
        <p:txBody>
          <a:bodyPr/>
          <a:lstStyle>
            <a:lvl1pPr algn="ctr">
              <a:defRPr sz="788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5" r:id="rId3"/>
    <p:sldLayoutId id="2147483709" r:id="rId4"/>
    <p:sldLayoutId id="214748371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165" y="2754190"/>
            <a:ext cx="4125571" cy="1349620"/>
          </a:xfrm>
        </p:spPr>
        <p:txBody>
          <a:bodyPr/>
          <a:lstStyle/>
          <a:p>
            <a:r>
              <a:rPr lang="en-US" sz="2954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Centos </a:t>
            </a:r>
            <a:r>
              <a:rPr lang="ko-KR" altLang="en-US" sz="2954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설정</a:t>
            </a:r>
            <a:br>
              <a:rPr lang="en-US" altLang="ko-KR" sz="2954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954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954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가상머신 </a:t>
            </a:r>
            <a:endParaRPr lang="en-US" sz="2954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EEECE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44083" fontAlgn="base">
              <a:spcBef>
                <a:spcPct val="0"/>
              </a:spcBef>
              <a:spcAft>
                <a:spcPct val="0"/>
              </a:spcAft>
            </a:pPr>
            <a:fld id="{B1A96CDA-AC9E-4D10-87FE-92C3AF95A555}" type="slidenum">
              <a:rPr kumimoji="1" lang="en-US">
                <a:solidFill>
                  <a:srgbClr val="EEECE1"/>
                </a:solidFill>
              </a:rPr>
              <a:pPr defTabSz="84408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859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9E703-CB33-4D56-A5D1-CB445EB2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대한 이해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5E563-E296-470A-8771-E829ECB34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B3BD0-50EA-4499-8D37-15B19C90B3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250" y="1181100"/>
            <a:ext cx="8258175" cy="549760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주로 </a:t>
            </a:r>
            <a:r>
              <a:rPr lang="en-US" altLang="ko-KR" sz="1200" dirty="0"/>
              <a:t>DHCP </a:t>
            </a:r>
            <a:r>
              <a:rPr lang="ko-KR" altLang="en-US" sz="1200" dirty="0"/>
              <a:t>서버에서 동적으로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받아 자동으로 네트워크 환경을 설정합니다</a:t>
            </a:r>
            <a:r>
              <a:rPr lang="en-US" altLang="ko-KR" sz="1200" dirty="0"/>
              <a:t>.</a:t>
            </a:r>
          </a:p>
          <a:p>
            <a:pPr marL="500063" lvl="1" indent="-171450">
              <a:buFont typeface="Arial" panose="020B0604020202020204" pitchFamily="34" charset="0"/>
              <a:buChar char="•"/>
            </a:pPr>
            <a:r>
              <a:rPr lang="ko-KR" altLang="en-US" sz="975" dirty="0"/>
              <a:t>우리는 자동으로 설정되기 때문에 매번 변경되는 </a:t>
            </a:r>
            <a:r>
              <a:rPr lang="en-US" altLang="ko-KR" sz="975" dirty="0"/>
              <a:t>IP </a:t>
            </a:r>
            <a:r>
              <a:rPr lang="ko-KR" altLang="en-US" sz="975" dirty="0"/>
              <a:t>주소를 </a:t>
            </a:r>
            <a:r>
              <a:rPr lang="ko-KR" altLang="en-US" sz="975" dirty="0" err="1"/>
              <a:t>신경쓰지</a:t>
            </a:r>
            <a:r>
              <a:rPr lang="ko-KR" altLang="en-US" sz="975" dirty="0"/>
              <a:t> 않고 사용할 수 있습니다</a:t>
            </a:r>
            <a:r>
              <a:rPr lang="en-US" altLang="ko-KR" sz="975" dirty="0"/>
              <a:t>. </a:t>
            </a:r>
          </a:p>
          <a:p>
            <a:pPr marL="171450" indent="-171450"/>
            <a:r>
              <a:rPr lang="en-US" altLang="ko-KR" sz="1200" dirty="0"/>
              <a:t>PC</a:t>
            </a:r>
            <a:r>
              <a:rPr lang="ko-KR" altLang="en-US" sz="1200" dirty="0"/>
              <a:t>를 서버를 사용할 때는 </a:t>
            </a:r>
            <a:r>
              <a:rPr lang="en-US" altLang="ko-KR" sz="1200" dirty="0"/>
              <a:t>DHCP</a:t>
            </a:r>
            <a:r>
              <a:rPr lang="ko-KR" altLang="en-US" sz="1200" dirty="0"/>
              <a:t>로 동적으로 </a:t>
            </a:r>
            <a:r>
              <a:rPr lang="en-US" altLang="ko-KR" sz="1200" dirty="0"/>
              <a:t>IP</a:t>
            </a:r>
            <a:r>
              <a:rPr lang="ko-KR" altLang="en-US" sz="1200" dirty="0"/>
              <a:t>를 할당 받으면 서버 주소가 매번 변경됩니다</a:t>
            </a:r>
            <a:r>
              <a:rPr lang="en-US" altLang="ko-KR" sz="1200" dirty="0"/>
              <a:t>. </a:t>
            </a:r>
          </a:p>
          <a:p>
            <a:pPr marL="500063" lvl="1" indent="-171450"/>
            <a:r>
              <a:rPr lang="ko-KR" altLang="en-US" sz="975" dirty="0"/>
              <a:t>클라이언트가 접속을 </a:t>
            </a:r>
            <a:r>
              <a:rPr lang="ko-KR" altLang="en-US" sz="975" dirty="0" err="1"/>
              <a:t>할때</a:t>
            </a:r>
            <a:r>
              <a:rPr lang="ko-KR" altLang="en-US" sz="975" dirty="0"/>
              <a:t> </a:t>
            </a:r>
            <a:r>
              <a:rPr lang="en-US" altLang="ko-KR" sz="975" dirty="0"/>
              <a:t>IP</a:t>
            </a:r>
            <a:r>
              <a:rPr lang="ko-KR" altLang="en-US" sz="975" dirty="0"/>
              <a:t>가 변경되어 있기 때문에 접속에 대한 어려움이 생김</a:t>
            </a:r>
            <a:endParaRPr lang="en-US" altLang="ko-KR" sz="975" dirty="0"/>
          </a:p>
          <a:p>
            <a:pPr marL="500063" lvl="1" indent="-171450"/>
            <a:endParaRPr lang="en-US" altLang="ko-KR" sz="975" dirty="0"/>
          </a:p>
          <a:p>
            <a:pPr marL="500063" lvl="1" indent="-171450"/>
            <a:endParaRPr lang="en-US" altLang="ko-KR" sz="975" dirty="0"/>
          </a:p>
          <a:p>
            <a:pPr marL="500063" lvl="1" indent="-171450"/>
            <a:endParaRPr lang="en-US" altLang="ko-KR" sz="975" dirty="0"/>
          </a:p>
          <a:p>
            <a:pPr marL="328613" lvl="1" indent="0">
              <a:buNone/>
            </a:pPr>
            <a:endParaRPr lang="en-US" altLang="ko-KR" sz="975" dirty="0"/>
          </a:p>
          <a:p>
            <a:pPr marL="171450" indent="-171450"/>
            <a:r>
              <a:rPr lang="ko-KR" altLang="en-US" sz="1200" dirty="0"/>
              <a:t>가상머신 네트워크 설정에서 </a:t>
            </a:r>
            <a:r>
              <a:rPr lang="en-US" altLang="ko-KR" sz="1200" dirty="0"/>
              <a:t>NAT(Network Address Translation)</a:t>
            </a:r>
            <a:r>
              <a:rPr lang="ko-KR" altLang="en-US" sz="1200" dirty="0"/>
              <a:t>란</a:t>
            </a:r>
            <a:r>
              <a:rPr lang="en-US" altLang="ko-KR" sz="1200" dirty="0"/>
              <a:t>?</a:t>
            </a:r>
          </a:p>
          <a:p>
            <a:pPr marL="500063" lvl="1" indent="-171450"/>
            <a:r>
              <a:rPr lang="ko-KR" altLang="en-US" sz="975" dirty="0"/>
              <a:t>가상 머신 내에서 당신이 사용하고 있는 컴퓨터 안에서만 유효한 </a:t>
            </a:r>
            <a:r>
              <a:rPr lang="en-US" altLang="ko-KR" sz="975" dirty="0"/>
              <a:t>IP </a:t>
            </a:r>
            <a:r>
              <a:rPr lang="ko-KR" altLang="en-US" sz="975" dirty="0"/>
              <a:t>주소를 사용하고 있습니다</a:t>
            </a:r>
            <a:r>
              <a:rPr lang="en-US" altLang="ko-KR" sz="975" dirty="0"/>
              <a:t>. </a:t>
            </a:r>
          </a:p>
          <a:p>
            <a:pPr marL="500063" lvl="1" indent="-171450"/>
            <a:r>
              <a:rPr lang="ko-KR" altLang="en-US" sz="975" dirty="0"/>
              <a:t>가상머신 안에서 인터넷을 사용하면 </a:t>
            </a:r>
            <a:r>
              <a:rPr lang="en-US" altLang="ko-KR" sz="975" dirty="0"/>
              <a:t>IP</a:t>
            </a:r>
            <a:r>
              <a:rPr lang="ko-KR" altLang="en-US" sz="975" dirty="0"/>
              <a:t>는 내부 </a:t>
            </a:r>
            <a:r>
              <a:rPr lang="en-US" altLang="ko-KR" sz="975" dirty="0"/>
              <a:t>IP</a:t>
            </a:r>
            <a:r>
              <a:rPr lang="ko-KR" altLang="en-US" sz="975" dirty="0"/>
              <a:t>지만 외부로 나갈 때 현재 컴퓨터의 </a:t>
            </a:r>
            <a:r>
              <a:rPr lang="en-US" altLang="ko-KR" sz="975" dirty="0"/>
              <a:t>IP </a:t>
            </a:r>
            <a:r>
              <a:rPr lang="ko-KR" altLang="en-US" sz="975" dirty="0"/>
              <a:t>주소로 변경되어 나갑니다</a:t>
            </a:r>
            <a:r>
              <a:rPr lang="en-US" altLang="ko-KR" sz="975" dirty="0"/>
              <a:t>. </a:t>
            </a:r>
            <a:r>
              <a:rPr lang="ko-KR" altLang="en-US" sz="975" dirty="0"/>
              <a:t>이러한 작업을 </a:t>
            </a:r>
            <a:r>
              <a:rPr lang="en-US" altLang="ko-KR" sz="975" dirty="0"/>
              <a:t>NAT</a:t>
            </a:r>
            <a:r>
              <a:rPr lang="ko-KR" altLang="en-US" sz="975" dirty="0"/>
              <a:t>라고 합니다</a:t>
            </a:r>
            <a:r>
              <a:rPr lang="en-US" altLang="ko-KR" sz="975" dirty="0"/>
              <a:t>. </a:t>
            </a:r>
          </a:p>
          <a:p>
            <a:pPr marL="500063" lvl="1" indent="-171450"/>
            <a:r>
              <a:rPr lang="en-US" altLang="ko-KR" sz="975" dirty="0"/>
              <a:t>IP</a:t>
            </a:r>
            <a:r>
              <a:rPr lang="ko-KR" altLang="en-US" sz="975" dirty="0"/>
              <a:t>도 자원이기 때문에 즉 돈이기 때문에 공인 </a:t>
            </a:r>
            <a:r>
              <a:rPr lang="en-US" altLang="ko-KR" sz="975" dirty="0"/>
              <a:t>IP</a:t>
            </a:r>
            <a:r>
              <a:rPr lang="ko-KR" altLang="en-US" sz="975" dirty="0"/>
              <a:t>를</a:t>
            </a:r>
            <a:r>
              <a:rPr lang="en-US" altLang="ko-KR" sz="975" dirty="0"/>
              <a:t> </a:t>
            </a:r>
            <a:r>
              <a:rPr lang="ko-KR" altLang="en-US" sz="975" dirty="0"/>
              <a:t>부여하는 것은 비용이 듭니다</a:t>
            </a:r>
            <a:r>
              <a:rPr lang="en-US" altLang="ko-KR" sz="975" dirty="0"/>
              <a:t>. </a:t>
            </a:r>
            <a:r>
              <a:rPr lang="ko-KR" altLang="en-US" sz="975" dirty="0"/>
              <a:t>그렇기 때문에 외부에 나갈 때만 공인</a:t>
            </a:r>
            <a:r>
              <a:rPr lang="en-US" altLang="ko-KR" sz="975" dirty="0"/>
              <a:t>IP</a:t>
            </a:r>
            <a:r>
              <a:rPr lang="ko-KR" altLang="en-US" sz="975" dirty="0"/>
              <a:t>로 나가고 내부에서는 사설 </a:t>
            </a:r>
            <a:r>
              <a:rPr lang="en-US" altLang="ko-KR" sz="975" dirty="0"/>
              <a:t>IP</a:t>
            </a:r>
            <a:r>
              <a:rPr lang="ko-KR" altLang="en-US" sz="975" dirty="0"/>
              <a:t>를 사용합니다</a:t>
            </a:r>
            <a:r>
              <a:rPr lang="en-US" altLang="ko-KR" sz="975" dirty="0"/>
              <a:t>. </a:t>
            </a:r>
            <a:r>
              <a:rPr lang="ko-KR" altLang="en-US" sz="975" dirty="0"/>
              <a:t>외부로 나갈 때 공인</a:t>
            </a:r>
            <a:r>
              <a:rPr lang="en-US" altLang="ko-KR" sz="975" dirty="0"/>
              <a:t>IP</a:t>
            </a:r>
            <a:r>
              <a:rPr lang="ko-KR" altLang="en-US" sz="975" dirty="0"/>
              <a:t>로 변경해주는 것이 </a:t>
            </a:r>
            <a:r>
              <a:rPr lang="en-US" altLang="ko-KR" sz="975" dirty="0"/>
              <a:t>NAT</a:t>
            </a:r>
            <a:r>
              <a:rPr lang="ko-KR" altLang="en-US" sz="975" dirty="0"/>
              <a:t>입니다</a:t>
            </a:r>
            <a:r>
              <a:rPr lang="en-US" altLang="ko-KR" sz="975" dirty="0"/>
              <a:t>. </a:t>
            </a:r>
          </a:p>
          <a:p>
            <a:pPr marL="500063" lvl="1" indent="-171450"/>
            <a:r>
              <a:rPr lang="en-US" altLang="ko-KR" sz="975" dirty="0"/>
              <a:t>(IPv4 : 2^32, IPv6 : 2^64)</a:t>
            </a:r>
          </a:p>
          <a:p>
            <a:pPr marL="171450" indent="-171450"/>
            <a:r>
              <a:rPr lang="en-US" altLang="ko-KR" sz="1200" dirty="0"/>
              <a:t>TCIP/IP</a:t>
            </a:r>
          </a:p>
          <a:p>
            <a:pPr marL="500063" lvl="1" indent="-171450"/>
            <a:r>
              <a:rPr lang="ko-KR" altLang="en-US" sz="975" dirty="0"/>
              <a:t>컴퓨터끼리 네트워크 상으로 의사소통을 하는 </a:t>
            </a:r>
            <a:r>
              <a:rPr lang="en-US" altLang="ko-KR" sz="975" dirty="0"/>
              <a:t>‘</a:t>
            </a:r>
            <a:r>
              <a:rPr lang="ko-KR" altLang="en-US" sz="975" dirty="0"/>
              <a:t>프로토콜</a:t>
            </a:r>
            <a:r>
              <a:rPr lang="en-US" altLang="ko-KR" sz="975" dirty="0"/>
              <a:t>‘ </a:t>
            </a:r>
            <a:r>
              <a:rPr lang="ko-KR" altLang="en-US" sz="975" dirty="0"/>
              <a:t>중 가장 널리 사용되는 프로토콜의 한 종류</a:t>
            </a:r>
            <a:endParaRPr lang="en-US" altLang="ko-KR" sz="975" dirty="0"/>
          </a:p>
          <a:p>
            <a:pPr marL="171450" indent="-171450"/>
            <a:r>
              <a:rPr lang="en-US" altLang="ko-KR" sz="1200" dirty="0"/>
              <a:t>IP</a:t>
            </a:r>
          </a:p>
          <a:p>
            <a:pPr marL="500063" lvl="1" indent="-171450"/>
            <a:r>
              <a:rPr lang="ko-KR" altLang="en-US" sz="975" dirty="0"/>
              <a:t>각 컴퓨터의 </a:t>
            </a:r>
            <a:r>
              <a:rPr lang="ko-KR" altLang="en-US" sz="975" dirty="0" err="1"/>
              <a:t>랜카드에</a:t>
            </a:r>
            <a:r>
              <a:rPr lang="ko-KR" altLang="en-US" sz="975" dirty="0"/>
              <a:t> 부여되는 중복되지 않은 유일한 주소 </a:t>
            </a:r>
            <a:endParaRPr lang="en-US" altLang="ko-KR" sz="975" dirty="0"/>
          </a:p>
          <a:p>
            <a:pPr marL="500063" lvl="1" indent="-171450"/>
            <a:r>
              <a:rPr lang="en-US" altLang="ko-KR" sz="975" dirty="0"/>
              <a:t>4</a:t>
            </a:r>
            <a:r>
              <a:rPr lang="ko-KR" altLang="en-US" sz="975" dirty="0"/>
              <a:t>바이트로 이루어져 있으며</a:t>
            </a:r>
            <a:r>
              <a:rPr lang="en-US" altLang="ko-KR" sz="975" dirty="0"/>
              <a:t>, </a:t>
            </a:r>
            <a:r>
              <a:rPr lang="ko-KR" altLang="en-US" sz="975" dirty="0"/>
              <a:t>각 자리는 </a:t>
            </a:r>
            <a:r>
              <a:rPr lang="en-US" altLang="ko-KR" sz="975" dirty="0"/>
              <a:t>0 ~ 255</a:t>
            </a:r>
            <a:r>
              <a:rPr lang="ko-KR" altLang="en-US" sz="975" dirty="0"/>
              <a:t>까지의 숫자</a:t>
            </a:r>
            <a:r>
              <a:rPr lang="en-US" altLang="ko-KR" sz="975" dirty="0"/>
              <a:t>(</a:t>
            </a:r>
            <a:r>
              <a:rPr lang="en-US" altLang="ko-KR" sz="975" dirty="0" err="1"/>
              <a:t>xxx.xxx.xxx.xxx</a:t>
            </a:r>
            <a:r>
              <a:rPr lang="en-US" altLang="ko-KR" sz="975" dirty="0"/>
              <a:t>)</a:t>
            </a:r>
          </a:p>
          <a:p>
            <a:pPr marL="171450" indent="-171450"/>
            <a:endParaRPr lang="en-US" altLang="ko-KR" sz="1200" dirty="0"/>
          </a:p>
          <a:p>
            <a:pPr marL="171450" indent="-171450"/>
            <a:endParaRPr lang="en-US" altLang="ko-KR" sz="1200" dirty="0"/>
          </a:p>
          <a:p>
            <a:pPr marL="171450" indent="-171450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817B0-A438-40E5-89AF-872821810A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990C-2BA3-42C8-B7E3-E1A321B5F0A0}"/>
              </a:ext>
            </a:extLst>
          </p:cNvPr>
          <p:cNvSpPr txBox="1"/>
          <p:nvPr/>
        </p:nvSpPr>
        <p:spPr>
          <a:xfrm>
            <a:off x="855955" y="2432807"/>
            <a:ext cx="77446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DHCP(Dynamic Host Configuration Protocol)</a:t>
            </a:r>
          </a:p>
          <a:p>
            <a:r>
              <a:rPr lang="en-US" altLang="ko-KR" sz="1100" dirty="0"/>
              <a:t>- IP </a:t>
            </a:r>
            <a:r>
              <a:rPr lang="ko-KR" altLang="en-US" sz="1100" dirty="0"/>
              <a:t>주소와 같은 네트워크 정보를 </a:t>
            </a:r>
            <a:r>
              <a:rPr lang="ko-KR" altLang="en-US" sz="1100" b="1" dirty="0"/>
              <a:t>동적</a:t>
            </a:r>
            <a:r>
              <a:rPr lang="ko-KR" altLang="en-US" sz="1100" dirty="0"/>
              <a:t>으로 설정하기 위한 표준 프로토콜로 클라이언트 컴퓨터 시작 시</a:t>
            </a:r>
            <a:r>
              <a:rPr lang="en-US" altLang="ko-KR" sz="1100" dirty="0"/>
              <a:t>(</a:t>
            </a:r>
            <a:r>
              <a:rPr lang="ko-KR" altLang="en-US" sz="1100" dirty="0"/>
              <a:t>공유기도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 </a:t>
            </a:r>
            <a:r>
              <a:rPr lang="ko-KR" altLang="en-US" sz="1100" dirty="0"/>
              <a:t>주소를 할당하고 종료 시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 </a:t>
            </a:r>
            <a:r>
              <a:rPr lang="ko-KR" altLang="en-US" sz="1100" dirty="0"/>
              <a:t>주소를 회수합니다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- Ip</a:t>
            </a:r>
            <a:r>
              <a:rPr lang="ko-KR" altLang="en-US" sz="1100" dirty="0"/>
              <a:t> 주소를 할당할 때</a:t>
            </a:r>
            <a:r>
              <a:rPr lang="en-US" altLang="ko-KR" sz="1100" dirty="0"/>
              <a:t>,</a:t>
            </a:r>
            <a:r>
              <a:rPr lang="ko-KR" altLang="en-US" sz="1100" dirty="0"/>
              <a:t> 게이트웨이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서브넷</a:t>
            </a:r>
            <a:r>
              <a:rPr lang="ko-KR" altLang="en-US" sz="1100" dirty="0"/>
              <a:t> 마스크</a:t>
            </a:r>
            <a:r>
              <a:rPr lang="en-US" altLang="ko-KR" sz="1100" dirty="0"/>
              <a:t>, DNS </a:t>
            </a:r>
            <a:r>
              <a:rPr lang="ko-KR" altLang="en-US" sz="1100" dirty="0"/>
              <a:t>서버 등의 네트워크 정보를 클라이언트 컴퓨터에 전달할 수 있습니다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19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1C9B-36C8-44E9-9B9F-6F2C7813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네트워크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4A26E-91CD-4B1D-B9E3-0CB9AB2BB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599B4-B60B-473C-9231-838A637704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호스트는 실제로 사용하는 </a:t>
            </a:r>
            <a:r>
              <a:rPr lang="en-US" altLang="ko-KR" dirty="0"/>
              <a:t>PC</a:t>
            </a:r>
            <a:r>
              <a:rPr lang="ko-KR" altLang="en-US" dirty="0"/>
              <a:t>를 의미</a:t>
            </a:r>
            <a:endParaRPr lang="en-US" altLang="ko-KR" dirty="0"/>
          </a:p>
          <a:p>
            <a:r>
              <a:rPr lang="ko-KR" altLang="en-US" dirty="0"/>
              <a:t>가상머신은 호스트 </a:t>
            </a:r>
            <a:r>
              <a:rPr lang="en-US" altLang="ko-KR" dirty="0"/>
              <a:t>PC </a:t>
            </a:r>
            <a:r>
              <a:rPr lang="ko-KR" altLang="en-US" dirty="0"/>
              <a:t>내에 실행되는 가상 </a:t>
            </a:r>
            <a:r>
              <a:rPr lang="en-US" altLang="ko-KR" dirty="0"/>
              <a:t>PC (</a:t>
            </a:r>
            <a:r>
              <a:rPr lang="ko-KR" altLang="en-US" dirty="0"/>
              <a:t>게스트 운영체제 </a:t>
            </a:r>
            <a:r>
              <a:rPr lang="ko-KR" altLang="en-US" sz="1400" dirty="0"/>
              <a:t>→ 게스트하우스 </a:t>
            </a:r>
            <a:r>
              <a:rPr lang="ko-KR" altLang="en-US" sz="1400" dirty="0" err="1"/>
              <a:t>생각하면됨</a:t>
            </a:r>
            <a:r>
              <a:rPr lang="en-US" altLang="ko-KR" sz="1400" dirty="0"/>
              <a:t>)</a:t>
            </a:r>
            <a:endParaRPr lang="en-US" altLang="ko-KR" dirty="0"/>
          </a:p>
          <a:p>
            <a:r>
              <a:rPr lang="ko-KR" altLang="en-US" dirty="0"/>
              <a:t>가상 네트워크의 종류 </a:t>
            </a:r>
            <a:endParaRPr lang="en-US" altLang="ko-KR" dirty="0"/>
          </a:p>
          <a:p>
            <a:pPr lvl="1"/>
            <a:r>
              <a:rPr lang="en-US" altLang="ko-KR" dirty="0"/>
              <a:t>Host-Only : </a:t>
            </a:r>
            <a:r>
              <a:rPr lang="ko-KR" altLang="en-US" dirty="0"/>
              <a:t>외부와 단절된 내부 네트워크 구축하는 것으로 구성된 </a:t>
            </a:r>
            <a:r>
              <a:rPr lang="ko-KR" altLang="en-US" dirty="0" err="1"/>
              <a:t>가상머신들끼리만</a:t>
            </a:r>
            <a:r>
              <a:rPr lang="ko-KR" altLang="en-US" dirty="0"/>
              <a:t> 통신이 가능</a:t>
            </a:r>
            <a:endParaRPr lang="en-US" altLang="ko-KR" dirty="0"/>
          </a:p>
          <a:p>
            <a:pPr lvl="1"/>
            <a:r>
              <a:rPr lang="en-US" altLang="ko-KR" dirty="0"/>
              <a:t>NAT(Network Address Translation) : </a:t>
            </a:r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로부터 </a:t>
            </a:r>
            <a:r>
              <a:rPr lang="en-US" altLang="ko-KR" dirty="0"/>
              <a:t>IP</a:t>
            </a:r>
            <a:r>
              <a:rPr lang="ko-KR" altLang="en-US" dirty="0"/>
              <a:t>를 할당 받아 가상머신 프로그램이 자체 </a:t>
            </a:r>
            <a:r>
              <a:rPr lang="en-US" altLang="ko-KR" dirty="0"/>
              <a:t>DHCP</a:t>
            </a:r>
            <a:r>
              <a:rPr lang="ko-KR" altLang="en-US" dirty="0"/>
              <a:t>서버를 띄워 내부 네트워크 대역 할당 및 통신을 합니다</a:t>
            </a:r>
            <a:r>
              <a:rPr lang="en-US" altLang="ko-KR" dirty="0"/>
              <a:t>. </a:t>
            </a:r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를 통해 외부 네트워크와 통신이 가능</a:t>
            </a:r>
            <a:endParaRPr lang="en-US" altLang="ko-KR" dirty="0"/>
          </a:p>
          <a:p>
            <a:pPr marL="342900" lvl="1" indent="0">
              <a:buNone/>
            </a:pPr>
            <a:r>
              <a:rPr lang="ko-KR" altLang="en-US" sz="1100" dirty="0"/>
              <a:t>      → 호스트의 내부</a:t>
            </a:r>
            <a:r>
              <a:rPr lang="en-US" altLang="ko-KR" sz="1100" dirty="0"/>
              <a:t> IP, </a:t>
            </a:r>
            <a:r>
              <a:rPr lang="ko-KR" altLang="en-US" sz="1100" dirty="0"/>
              <a:t>사설 </a:t>
            </a:r>
            <a:r>
              <a:rPr lang="en-US" altLang="ko-KR" sz="1100" dirty="0"/>
              <a:t>IP</a:t>
            </a:r>
            <a:r>
              <a:rPr lang="ko-KR" altLang="en-US" sz="1100" dirty="0"/>
              <a:t>내에서 새로운 사설 </a:t>
            </a:r>
            <a:r>
              <a:rPr lang="en-US" altLang="ko-KR" sz="1100" dirty="0"/>
              <a:t>IP </a:t>
            </a:r>
            <a:r>
              <a:rPr lang="ko-KR" altLang="en-US" sz="1100" dirty="0"/>
              <a:t>할당 받음 → 하지만 나가는 공인 </a:t>
            </a:r>
            <a:r>
              <a:rPr lang="en-US" altLang="ko-KR" sz="1100" dirty="0"/>
              <a:t>IP</a:t>
            </a:r>
            <a:r>
              <a:rPr lang="ko-KR" altLang="en-US" sz="1100" dirty="0"/>
              <a:t>는 동일</a:t>
            </a:r>
            <a:endParaRPr lang="en-US" altLang="ko-KR" dirty="0"/>
          </a:p>
          <a:p>
            <a:pPr lvl="1"/>
            <a:r>
              <a:rPr lang="en-US" altLang="ko-KR" dirty="0"/>
              <a:t>Bridge : </a:t>
            </a:r>
            <a:r>
              <a:rPr lang="ko-KR" altLang="en-US" dirty="0"/>
              <a:t>공유기로부터 </a:t>
            </a:r>
            <a:r>
              <a:rPr lang="en-US" altLang="ko-KR" dirty="0"/>
              <a:t>IP</a:t>
            </a:r>
            <a:r>
              <a:rPr lang="ko-KR" altLang="en-US" dirty="0"/>
              <a:t>를 할당 받아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와 동일한 네트워크 대역의 </a:t>
            </a:r>
            <a:r>
              <a:rPr lang="en-US" altLang="ko-KR" dirty="0"/>
              <a:t>IP</a:t>
            </a:r>
            <a:r>
              <a:rPr lang="ko-KR" altLang="en-US" dirty="0"/>
              <a:t>를 갖게 됩니다</a:t>
            </a:r>
            <a:r>
              <a:rPr lang="en-US" altLang="ko-KR" dirty="0"/>
              <a:t>. </a:t>
            </a:r>
            <a:r>
              <a:rPr lang="ko-KR" altLang="en-US" dirty="0"/>
              <a:t>공유기를 통해 외부 네트워크와 통신이 가능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8DCD6-2CB6-4819-BD0A-E75FADE641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57743D-C8A6-4C7B-8552-E3C3593FA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7" y="3839141"/>
            <a:ext cx="3106654" cy="243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AB29FE-6B53-4FD3-AF06-444FEE2D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90" y="3703655"/>
            <a:ext cx="3165809" cy="2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3551-1AD7-4F15-AE04-2B69E254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 오류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37B92-3E6F-4B1D-BBF8-8A29E1D57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40A73-9EAB-455B-835B-ED55BED0E6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주소의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SUBNET MASK</a:t>
            </a:r>
          </a:p>
          <a:p>
            <a:pPr lvl="1"/>
            <a:r>
              <a:rPr lang="ko-KR" altLang="en-US" sz="1130" dirty="0"/>
              <a:t>네트워크를 분리해서 사용할 수 있도록 만들어 줌 </a:t>
            </a:r>
            <a:endParaRPr lang="en-US" altLang="ko-KR" sz="1130" dirty="0"/>
          </a:p>
          <a:p>
            <a:r>
              <a:rPr lang="ko-KR" altLang="en-US" dirty="0"/>
              <a:t>사설 </a:t>
            </a:r>
            <a:r>
              <a:rPr lang="en-US" altLang="ko-KR" dirty="0"/>
              <a:t>IP </a:t>
            </a:r>
            <a:r>
              <a:rPr lang="ko-KR" altLang="en-US" dirty="0"/>
              <a:t>대역</a:t>
            </a:r>
            <a:endParaRPr lang="en-US" altLang="ko-KR" dirty="0"/>
          </a:p>
          <a:p>
            <a:pPr lvl="1"/>
            <a:r>
              <a:rPr lang="en-US" altLang="ko-KR" dirty="0"/>
              <a:t>A class 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10.x.x.x  /  B class</a:t>
            </a:r>
            <a:r>
              <a:rPr lang="ko-KR" altLang="en-US" dirty="0"/>
              <a:t>  →  </a:t>
            </a:r>
            <a:r>
              <a:rPr lang="en-US" altLang="ko-KR" dirty="0"/>
              <a:t>172.x.x.x  /  C class</a:t>
            </a:r>
            <a:r>
              <a:rPr lang="ko-KR" altLang="en-US" dirty="0"/>
              <a:t> → </a:t>
            </a:r>
            <a:r>
              <a:rPr lang="en-US" altLang="ko-KR" dirty="0"/>
              <a:t>192.x.x.x</a:t>
            </a:r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48652-6FA4-417B-A9C1-AEDD98CD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33" y="1759399"/>
            <a:ext cx="52578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210C-CA47-41ED-9A84-3888547936AE}"/>
              </a:ext>
            </a:extLst>
          </p:cNvPr>
          <p:cNvSpPr txBox="1"/>
          <p:nvPr/>
        </p:nvSpPr>
        <p:spPr>
          <a:xfrm>
            <a:off x="6819577" y="2130474"/>
            <a:ext cx="1947624" cy="2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30" dirty="0"/>
              <a:t>국가기관</a:t>
            </a:r>
            <a:r>
              <a:rPr lang="en-US" altLang="ko-KR" sz="1130" dirty="0"/>
              <a:t>, </a:t>
            </a:r>
            <a:r>
              <a:rPr lang="ko-KR" altLang="en-US" sz="1130" dirty="0"/>
              <a:t>기업 등등</a:t>
            </a:r>
            <a:endParaRPr lang="en-US" altLang="ko-KR" sz="1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8C826-6E08-4611-B036-C71067BC36D1}"/>
              </a:ext>
            </a:extLst>
          </p:cNvPr>
          <p:cNvSpPr txBox="1"/>
          <p:nvPr/>
        </p:nvSpPr>
        <p:spPr>
          <a:xfrm>
            <a:off x="6819577" y="3138648"/>
            <a:ext cx="1947624" cy="2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30" dirty="0"/>
              <a:t>우리가 쓰는 거</a:t>
            </a:r>
            <a:endParaRPr lang="en-US" altLang="ko-KR" sz="1130" dirty="0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7D2A39BC-BDAB-4F67-B839-637FC99D9E8B}"/>
              </a:ext>
            </a:extLst>
          </p:cNvPr>
          <p:cNvSpPr/>
          <p:nvPr/>
        </p:nvSpPr>
        <p:spPr>
          <a:xfrm>
            <a:off x="6601667" y="1855694"/>
            <a:ext cx="119582" cy="815788"/>
          </a:xfrm>
          <a:prstGeom prst="rightBracket">
            <a:avLst/>
          </a:prstGeom>
          <a:ln w="1143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2700" algn="ctr" rotWithShape="0">
              <a:prstClr val="black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3551-1AD7-4F15-AE04-2B69E254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접속 오류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37B92-3E6F-4B1D-BBF8-8A29E1D57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40A73-9EAB-455B-835B-ED55BED0E6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네트워크 파일 수정 </a:t>
            </a:r>
            <a:endParaRPr lang="en-US" altLang="ko-KR"/>
          </a:p>
          <a:p>
            <a:pPr lvl="1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sysconfig</a:t>
            </a:r>
            <a:r>
              <a:rPr lang="en-US" altLang="ko-KR"/>
              <a:t>/</a:t>
            </a:r>
            <a:r>
              <a:rPr lang="en-US" altLang="ko-KR" err="1"/>
              <a:t>networ</a:t>
            </a:r>
            <a:r>
              <a:rPr lang="en-US" altLang="ko-KR"/>
              <a:t>-scrips/ifcfg-ens33 </a:t>
            </a:r>
          </a:p>
          <a:p>
            <a:pPr lvl="2"/>
            <a:r>
              <a:rPr lang="ko-KR" altLang="en-US"/>
              <a:t>네트워크 장비 파일명을 컴퓨터마다 다름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 err="1"/>
              <a:t>nmcli</a:t>
            </a:r>
            <a:r>
              <a:rPr lang="en-US" altLang="ko-KR"/>
              <a:t> </a:t>
            </a:r>
            <a:r>
              <a:rPr lang="ko-KR" altLang="en-US"/>
              <a:t>명령어를 사용 </a:t>
            </a:r>
            <a:endParaRPr lang="en-US" altLang="ko-KR"/>
          </a:p>
          <a:p>
            <a:pPr lvl="1"/>
            <a:r>
              <a:rPr lang="en-US" altLang="ko-KR" err="1"/>
              <a:t>nmcli</a:t>
            </a:r>
            <a:r>
              <a:rPr lang="en-US" altLang="ko-KR"/>
              <a:t> connection down ens33</a:t>
            </a:r>
          </a:p>
          <a:p>
            <a:pPr lvl="1"/>
            <a:r>
              <a:rPr lang="en-US" altLang="ko-KR" err="1"/>
              <a:t>nmcli</a:t>
            </a:r>
            <a:r>
              <a:rPr lang="en-US" altLang="ko-KR"/>
              <a:t> connection up ens33</a:t>
            </a:r>
          </a:p>
          <a:p>
            <a:pPr lvl="1"/>
            <a:r>
              <a:rPr lang="en-US" altLang="ko-KR" err="1"/>
              <a:t>systemctl</a:t>
            </a:r>
            <a:r>
              <a:rPr lang="ko-KR" altLang="en-US"/>
              <a:t> </a:t>
            </a:r>
            <a:r>
              <a:rPr lang="en-US" altLang="ko-KR"/>
              <a:t>restart</a:t>
            </a:r>
            <a:r>
              <a:rPr lang="ko-KR" altLang="en-US"/>
              <a:t> </a:t>
            </a:r>
            <a:r>
              <a:rPr lang="en-US" altLang="ko-KR" err="1"/>
              <a:t>NetworkManager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nmcli</a:t>
            </a:r>
          </a:p>
          <a:p>
            <a:pPr lvl="1"/>
            <a:r>
              <a:rPr lang="ko-KR" altLang="en-US"/>
              <a:t>네트워크 매니저와 네트워크 상태를 컨트롤 하는 </a:t>
            </a:r>
            <a:r>
              <a:rPr lang="en-US" altLang="ko-KR"/>
              <a:t>cli </a:t>
            </a:r>
            <a:r>
              <a:rPr lang="ko-KR" altLang="en-US"/>
              <a:t>도구라 지칭 </a:t>
            </a:r>
            <a:endParaRPr lang="en-US" altLang="ko-KR"/>
          </a:p>
          <a:p>
            <a:pPr lvl="1"/>
            <a:r>
              <a:rPr lang="ko-KR" altLang="en-US"/>
              <a:t>네트워크 관리를 </a:t>
            </a:r>
            <a:r>
              <a:rPr lang="en-US" altLang="ko-KR"/>
              <a:t>cli </a:t>
            </a:r>
            <a:r>
              <a:rPr lang="ko-KR" altLang="en-US"/>
              <a:t>명령어로 한다고 이해하면 됨 </a:t>
            </a:r>
            <a:endParaRPr lang="en-US" altLang="ko-KR"/>
          </a:p>
          <a:p>
            <a:pPr lvl="1"/>
            <a:r>
              <a:rPr lang="en-US" altLang="ko-KR"/>
              <a:t>device </a:t>
            </a:r>
            <a:r>
              <a:rPr lang="ko-KR" altLang="en-US"/>
              <a:t>정보 확인 </a:t>
            </a:r>
            <a:endParaRPr lang="en-US" altLang="ko-KR"/>
          </a:p>
          <a:p>
            <a:pPr lvl="2"/>
            <a:r>
              <a:rPr lang="en-US" altLang="ko-KR"/>
              <a:t>nmcli device show </a:t>
            </a:r>
          </a:p>
          <a:p>
            <a:pPr lvl="2"/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2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0FAFA-944F-44B3-8534-5D06D9CF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vmware network </a:t>
            </a:r>
            <a:r>
              <a:rPr lang="ko-KR" altLang="en-US"/>
              <a:t>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D6DA2-4292-4891-9C99-EAE38C2C8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21DAA-9F7D-4BFB-A710-EF0A3CCD5B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화면 캡쳐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AA86A5-18E1-4023-A7CA-24D1B0E40A5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35352B-DE7A-48F1-AADA-12B3ACFF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" y="1603761"/>
            <a:ext cx="6955359" cy="31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852AD-E53D-408C-B6EA-1E50E7E4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nmtui </a:t>
            </a:r>
            <a:r>
              <a:rPr lang="ko-KR" altLang="en-US"/>
              <a:t>네트워크 설정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737ED-CAD5-49D6-A84F-43D54D636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BA33F-2FA8-4F6F-870F-5AAAD5DA96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nmtui</a:t>
            </a:r>
            <a:r>
              <a:rPr lang="ko-KR" altLang="en-US"/>
              <a:t>를 이용한 네트워크 설정 방법</a:t>
            </a:r>
            <a:endParaRPr lang="en-US" altLang="ko-KR"/>
          </a:p>
          <a:p>
            <a:r>
              <a:rPr lang="en-US" altLang="ko-KR"/>
              <a:t>NetworkManger </a:t>
            </a:r>
            <a:r>
              <a:rPr lang="ko-KR" altLang="en-US"/>
              <a:t>서비스가 활성화 되어 있는지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2BA53-230C-4CFD-A9FF-E5B4C3BCC8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7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AF6BF-CD06-4537-9284-C51487A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B77AC-2A4D-4BD0-8DCA-98C82BCB7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1A106-1048-468D-AF23-CCCED4BC74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putty</a:t>
            </a:r>
            <a:r>
              <a:rPr lang="ko-KR" altLang="en-US"/>
              <a:t>를 설정하여 외부에서 서버에 접속</a:t>
            </a:r>
            <a:endParaRPr lang="en-US" altLang="ko-KR"/>
          </a:p>
          <a:p>
            <a:pPr lvl="1"/>
            <a:r>
              <a:rPr lang="en-US" altLang="ko-KR"/>
              <a:t>putty </a:t>
            </a:r>
            <a:r>
              <a:rPr lang="ko-KR" altLang="en-US"/>
              <a:t>로그 남기기 </a:t>
            </a:r>
            <a:endParaRPr lang="en-US" altLang="ko-KR"/>
          </a:p>
          <a:p>
            <a:pPr lvl="1"/>
            <a:r>
              <a:rPr lang="en-US" altLang="ko-KR"/>
              <a:t>&amp;H-&amp;Y&amp;M&amp;D_&amp;T.log</a:t>
            </a:r>
          </a:p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68D5F-FAB6-4257-B205-25A516E197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3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1430">
          <a:solidFill>
            <a:schemeClr val="tx1">
              <a:lumMod val="85000"/>
              <a:lumOff val="15000"/>
            </a:schemeClr>
          </a:solidFill>
        </a:ln>
        <a:effectLst>
          <a:outerShdw blurRad="12700" algn="ctr" rotWithShape="0">
            <a:prstClr val="black"/>
          </a:out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23942</TotalTime>
  <Words>550</Words>
  <Application>Microsoft Office PowerPoint</Application>
  <PresentationFormat>화면 슬라이드 쇼(4:3)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Centos 네트워크 설정 - 가상머신 </vt:lpstr>
      <vt:lpstr>network에 대한 이해 </vt:lpstr>
      <vt:lpstr>가상 네트워크 구성</vt:lpstr>
      <vt:lpstr>접속 오류</vt:lpstr>
      <vt:lpstr>접속 오류</vt:lpstr>
      <vt:lpstr>vmware network 설정</vt:lpstr>
      <vt:lpstr>nmtui 네트워크 설정 방법</vt:lpstr>
      <vt:lpstr>putty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jcyou7@outlook.kr</dc:creator>
  <cp:lastModifiedBy>임 혜린</cp:lastModifiedBy>
  <cp:revision>595</cp:revision>
  <cp:lastPrinted>2017-09-08T01:51:23Z</cp:lastPrinted>
  <dcterms:created xsi:type="dcterms:W3CDTF">2017-03-09T08:24:29Z</dcterms:created>
  <dcterms:modified xsi:type="dcterms:W3CDTF">2021-05-12T06:13:14Z</dcterms:modified>
</cp:coreProperties>
</file>