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196B24"/>
    <a:srgbClr val="747474"/>
    <a:srgbClr val="D3D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E5D1C-E261-43EB-8180-49A54AACEC14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EE7AE-B539-4579-BE34-5F7A8F7B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E7AE-B539-4579-BE34-5F7A8F7B2E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3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8BC42-6183-C2F7-1F73-34BCD19EE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36F75-9485-C151-8427-06CBC8010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AB415-D29E-A9E7-030E-C375014A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95B1E-BC7B-8013-23EE-D7CFE01F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313DF-AEE1-C1DE-CD32-AE5C93FF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2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E790-E032-03FF-B5A9-B8C928CA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C81490-0532-7D48-6DDE-0E59AD894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0231E-78EB-33E0-1AD6-B1E820F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A0FD3-A623-13BA-C685-D190E293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FE296-3DFD-B50E-E6ED-682DC3BC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337FD-618B-F6D6-D766-3571E979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92F89-8059-AA50-EE6C-9F80FF8DB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86BF0-57D3-175E-7FCA-17D30063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8A2B5-A2AD-C6A1-568E-53EFF453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14AE8-9679-A020-27F3-D97EB3BD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76CC2-60B7-11E3-FC6A-29843152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4523F-41F4-3D00-2933-77F73FE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F7A8E-07BF-25B0-2CB3-ED1DB147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6B60D-70D8-768F-5A88-AFB999B8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F9770-337A-B8DE-AA5C-E67F8A52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6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29431-8C3F-9E4B-5DC9-BA8206B3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93DA-DA02-097C-426B-5E7C5523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A8431-DA72-49C8-B1B4-C89BAF9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3BE8B-D4A6-E492-7FDC-8B9EC1AD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ADA6-0E0F-28A3-FA03-D4935F90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117F1-52D3-3F08-FA33-270ACE5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2C8DC-06FC-073C-3D99-00CCF3A9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86988-CB0F-60D6-30BC-1A35043DB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B1763-1CB8-DB6A-DEDE-4C80933E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D24B1-E448-E839-2F95-0DF0798E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C07A8-CBDA-A19B-E353-CDA3F3AE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4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00EA-1568-3559-E560-889E1866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CB09D-4C75-E1B7-2DBB-7E015328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EF904D-C4AB-ED1C-0DAE-063BCCF2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4CA956-0B22-EDBA-E941-1CB2463AD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1504C2-2FBE-7645-F954-0F9693591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E8FD5-0E15-6475-A40F-91D2E8E0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03F64-10C0-E514-1C0B-8033A0E6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F2CF6-A25E-C997-EDE3-D36DF91A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4175-2467-7C92-5AF1-50535FAD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9CE62-60EC-897C-947D-32965769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BEC5E8-6AC1-D8B2-77A7-3F5A58A9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29050-2081-1F52-84DA-BE04FAAC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5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68E1C-F083-2242-CBFC-E6B84A5E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818B1-6CFA-1EB1-4AF7-7574A89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E8FF3-95F7-A153-AD18-03A6F5E7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27C53-715E-F471-122B-AAF9075D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5B8A3-2466-4346-B9C6-FB935F4B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0795D-0465-013D-23F4-5CDB3B2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C9C55-A877-4E7B-49D6-81A6FA0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843DB-A1D3-AA7C-802C-A92413C4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02BE3-6BC7-9E9A-6996-B369F81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60D1-759A-6A92-9084-34BB687B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B74D2E-8603-5C2D-8CA8-8F455471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2CC9D-FEF1-D502-6D6E-9FD41F4E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D3127-6A03-4684-6F2B-F6839CDD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930B3-0669-9B5B-DB19-334EB002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0AC45-6A66-FF5E-1448-611DF41F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743C0-42BA-9B5C-DA9E-C2760AAB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0FE1B-F6A9-BA80-0B1E-13B01BA5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1EC4A-8430-3DCD-AF1F-9BADD8909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D4B5A-E0CF-4CFE-B18A-17DC62A0A20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E6D0A-ECC0-A4EA-D75E-6A999DF0B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87064-7AD7-5E05-2F61-294D96779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533BB-322E-4A30-AC5C-34E613C1C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2AC563B-D05A-C488-26EC-E3A38589EC22}"/>
              </a:ext>
            </a:extLst>
          </p:cNvPr>
          <p:cNvSpPr/>
          <p:nvPr/>
        </p:nvSpPr>
        <p:spPr>
          <a:xfrm>
            <a:off x="4644271" y="88404"/>
            <a:ext cx="7148529" cy="6681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4F32AD-BEDD-8F3C-7CF5-038DE49F309E}"/>
              </a:ext>
            </a:extLst>
          </p:cNvPr>
          <p:cNvSpPr/>
          <p:nvPr/>
        </p:nvSpPr>
        <p:spPr>
          <a:xfrm>
            <a:off x="520700" y="1162050"/>
            <a:ext cx="3784600" cy="2266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C04448-0522-3B8D-FB1B-2409ED1A6459}"/>
              </a:ext>
            </a:extLst>
          </p:cNvPr>
          <p:cNvSpPr txBox="1"/>
          <p:nvPr/>
        </p:nvSpPr>
        <p:spPr>
          <a:xfrm>
            <a:off x="1248767" y="735111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꼬리털</a:t>
            </a:r>
            <a:r>
              <a:rPr lang="en-US" altLang="ko-KR" sz="1400" dirty="0"/>
              <a:t>(</a:t>
            </a:r>
            <a:r>
              <a:rPr lang="ko-KR" altLang="en-US" sz="1400" dirty="0"/>
              <a:t>가제</a:t>
            </a:r>
            <a:r>
              <a:rPr lang="en-US" altLang="ko-KR" sz="1400" dirty="0"/>
              <a:t>)</a:t>
            </a:r>
            <a:r>
              <a:rPr lang="ko-KR" altLang="en-US" sz="1400" dirty="0"/>
              <a:t> 월에 </a:t>
            </a:r>
            <a:r>
              <a:rPr lang="en-US" altLang="ko-KR" sz="1400" dirty="0"/>
              <a:t>QR </a:t>
            </a:r>
            <a:r>
              <a:rPr lang="ko-KR" altLang="en-US" sz="1400" dirty="0"/>
              <a:t>존재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A2C943-D153-FB34-B1EB-076FFEE3BFF7}"/>
              </a:ext>
            </a:extLst>
          </p:cNvPr>
          <p:cNvSpPr txBox="1"/>
          <p:nvPr/>
        </p:nvSpPr>
        <p:spPr>
          <a:xfrm>
            <a:off x="1364985" y="6142556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카메라로 디스플레이의 </a:t>
            </a:r>
            <a:r>
              <a:rPr lang="en-US" altLang="ko-KR" sz="1000" dirty="0"/>
              <a:t>QR</a:t>
            </a:r>
            <a:r>
              <a:rPr lang="ko-KR" altLang="en-US" sz="1000" dirty="0"/>
              <a:t>을 찍는다</a:t>
            </a:r>
          </a:p>
        </p:txBody>
      </p:sp>
      <p:pic>
        <p:nvPicPr>
          <p:cNvPr id="61" name="그림 60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7CA88DB5-6D03-3934-6170-4DD9A0F31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70" y="4467197"/>
            <a:ext cx="550290" cy="550290"/>
          </a:xfrm>
          <a:prstGeom prst="rect">
            <a:avLst/>
          </a:prstGeom>
        </p:spPr>
      </p:pic>
      <p:pic>
        <p:nvPicPr>
          <p:cNvPr id="66" name="그림 65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49D264D5-D270-806B-12E3-02B37DB01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3" y="2897187"/>
            <a:ext cx="381000" cy="38100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57B4CE-ABC3-22CD-BE85-094401383D27}"/>
              </a:ext>
            </a:extLst>
          </p:cNvPr>
          <p:cNvSpPr/>
          <p:nvPr/>
        </p:nvSpPr>
        <p:spPr>
          <a:xfrm>
            <a:off x="5207000" y="1150140"/>
            <a:ext cx="3784600" cy="2266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98F329DD-C74F-3D7C-F735-B133E9B8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93" y="2885277"/>
            <a:ext cx="381000" cy="3810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F19CFA6-B2AE-DA73-004C-F208E031E769}"/>
              </a:ext>
            </a:extLst>
          </p:cNvPr>
          <p:cNvSpPr txBox="1"/>
          <p:nvPr/>
        </p:nvSpPr>
        <p:spPr>
          <a:xfrm>
            <a:off x="4846078" y="680719"/>
            <a:ext cx="450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사용자가 접속하면 털 하나가 생성된다</a:t>
            </a:r>
            <a:endParaRPr lang="en-US" altLang="ko-KR" sz="1400" dirty="0"/>
          </a:p>
        </p:txBody>
      </p:sp>
      <p:pic>
        <p:nvPicPr>
          <p:cNvPr id="144" name="그래픽 143" descr="추가 단색으로 채워진">
            <a:extLst>
              <a:ext uri="{FF2B5EF4-FFF2-40B4-BE49-F238E27FC236}">
                <a16:creationId xmlns:a16="http://schemas.microsoft.com/office/drawing/2014/main" id="{4A605D1E-CB4C-312C-82D7-9C9EF9EE1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5777" y="3612770"/>
            <a:ext cx="450470" cy="450470"/>
          </a:xfrm>
          <a:prstGeom prst="rect">
            <a:avLst/>
          </a:prstGeom>
        </p:spPr>
      </p:pic>
      <p:sp>
        <p:nvSpPr>
          <p:cNvPr id="145" name="타원 144">
            <a:extLst>
              <a:ext uri="{FF2B5EF4-FFF2-40B4-BE49-F238E27FC236}">
                <a16:creationId xmlns:a16="http://schemas.microsoft.com/office/drawing/2014/main" id="{5AC46DA4-E58B-6937-F16C-48A054F61845}"/>
              </a:ext>
            </a:extLst>
          </p:cNvPr>
          <p:cNvSpPr/>
          <p:nvPr/>
        </p:nvSpPr>
        <p:spPr>
          <a:xfrm>
            <a:off x="10625497" y="3699415"/>
            <a:ext cx="296132" cy="28542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603489-2A9D-E2A7-95DD-ADA10619809E}"/>
              </a:ext>
            </a:extLst>
          </p:cNvPr>
          <p:cNvSpPr txBox="1"/>
          <p:nvPr/>
        </p:nvSpPr>
        <p:spPr>
          <a:xfrm>
            <a:off x="9493799" y="3084251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웹 컨트롤러 페이지로 이동한다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A2A953-C4B2-1D64-345C-DCB8CDC67552}"/>
              </a:ext>
            </a:extLst>
          </p:cNvPr>
          <p:cNvSpPr/>
          <p:nvPr/>
        </p:nvSpPr>
        <p:spPr>
          <a:xfrm>
            <a:off x="6495374" y="1668917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7778BD-254A-1F49-F7EC-B735A268CB09}"/>
              </a:ext>
            </a:extLst>
          </p:cNvPr>
          <p:cNvSpPr/>
          <p:nvPr/>
        </p:nvSpPr>
        <p:spPr>
          <a:xfrm>
            <a:off x="5207000" y="4239448"/>
            <a:ext cx="3784600" cy="2266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EC024909-51A5-36C9-3FD9-3469E241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93" y="5974585"/>
            <a:ext cx="381000" cy="3810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7B87C42-AE2E-7E0E-06D8-F25008768640}"/>
              </a:ext>
            </a:extLst>
          </p:cNvPr>
          <p:cNvSpPr/>
          <p:nvPr/>
        </p:nvSpPr>
        <p:spPr>
          <a:xfrm>
            <a:off x="6495374" y="4758225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73CEB-866A-3DCC-9E7E-96340B4DA177}"/>
              </a:ext>
            </a:extLst>
          </p:cNvPr>
          <p:cNvSpPr txBox="1"/>
          <p:nvPr/>
        </p:nvSpPr>
        <p:spPr>
          <a:xfrm>
            <a:off x="4817952" y="3765211"/>
            <a:ext cx="450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해당 털은 사용자 개인의 털이다 </a:t>
            </a:r>
          </a:p>
        </p:txBody>
      </p:sp>
      <p:pic>
        <p:nvPicPr>
          <p:cNvPr id="31" name="그래픽 30" descr="스마트폰 윤곽선">
            <a:extLst>
              <a:ext uri="{FF2B5EF4-FFF2-40B4-BE49-F238E27FC236}">
                <a16:creationId xmlns:a16="http://schemas.microsoft.com/office/drawing/2014/main" id="{3BF90D9B-8207-78CB-D5C2-495D1DDD0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1857" y="4119963"/>
            <a:ext cx="1863301" cy="1863301"/>
          </a:xfrm>
          <a:prstGeom prst="rect">
            <a:avLst/>
          </a:prstGeom>
        </p:spPr>
      </p:pic>
      <p:pic>
        <p:nvPicPr>
          <p:cNvPr id="32" name="그래픽 31" descr="스마트폰 윤곽선">
            <a:extLst>
              <a:ext uri="{FF2B5EF4-FFF2-40B4-BE49-F238E27FC236}">
                <a16:creationId xmlns:a16="http://schemas.microsoft.com/office/drawing/2014/main" id="{243A3603-B950-56E8-7963-9D453B895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504856" y="2900714"/>
            <a:ext cx="1863301" cy="18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05124B0-68B3-4B97-6076-3C154E44D421}"/>
              </a:ext>
            </a:extLst>
          </p:cNvPr>
          <p:cNvSpPr/>
          <p:nvPr/>
        </p:nvSpPr>
        <p:spPr>
          <a:xfrm>
            <a:off x="2521735" y="88404"/>
            <a:ext cx="7148529" cy="6681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27236-EC60-5806-B165-312BEB0962C3}"/>
              </a:ext>
            </a:extLst>
          </p:cNvPr>
          <p:cNvSpPr/>
          <p:nvPr/>
        </p:nvSpPr>
        <p:spPr>
          <a:xfrm>
            <a:off x="3166067" y="1306523"/>
            <a:ext cx="3784600" cy="22669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E1C5F843-F859-74C8-499E-02D8F39A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60" y="3041660"/>
            <a:ext cx="381000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09AD7B-0792-5F2C-4D5F-2109AED31F98}"/>
              </a:ext>
            </a:extLst>
          </p:cNvPr>
          <p:cNvSpPr txBox="1"/>
          <p:nvPr/>
        </p:nvSpPr>
        <p:spPr>
          <a:xfrm>
            <a:off x="3774418" y="789257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다른 사용자가 들어오면 털 추가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969C9C-ECD2-08C6-605A-4AF6088355F5}"/>
              </a:ext>
            </a:extLst>
          </p:cNvPr>
          <p:cNvSpPr txBox="1"/>
          <p:nvPr/>
        </p:nvSpPr>
        <p:spPr>
          <a:xfrm>
            <a:off x="7575807" y="1569095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다중 사용자 플레이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C67C61-42D0-7E71-548C-279BD3E912E8}"/>
              </a:ext>
            </a:extLst>
          </p:cNvPr>
          <p:cNvSpPr txBox="1"/>
          <p:nvPr/>
        </p:nvSpPr>
        <p:spPr>
          <a:xfrm>
            <a:off x="3601352" y="4172157"/>
            <a:ext cx="2914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털은 구분해야 하기 때문에 색이나 숫자를 표시해서 구분해야 함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ctr"/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33" name="그래픽 32" descr="추가 단색으로 채워진">
            <a:extLst>
              <a:ext uri="{FF2B5EF4-FFF2-40B4-BE49-F238E27FC236}">
                <a16:creationId xmlns:a16="http://schemas.microsoft.com/office/drawing/2014/main" id="{B61FEAFB-E16C-BC2A-A415-771E8CAD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9028" y="2117165"/>
            <a:ext cx="450470" cy="45047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BA1F86D-E444-2A92-DDF6-77931BC68672}"/>
              </a:ext>
            </a:extLst>
          </p:cNvPr>
          <p:cNvSpPr/>
          <p:nvPr/>
        </p:nvSpPr>
        <p:spPr>
          <a:xfrm>
            <a:off x="8598748" y="2203810"/>
            <a:ext cx="296132" cy="28542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스마트폰 윤곽선">
            <a:extLst>
              <a:ext uri="{FF2B5EF4-FFF2-40B4-BE49-F238E27FC236}">
                <a16:creationId xmlns:a16="http://schemas.microsoft.com/office/drawing/2014/main" id="{CCE6ADA1-5BF2-B5A5-04A3-D51DF95AA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478107" y="1405109"/>
            <a:ext cx="1863301" cy="1863301"/>
          </a:xfrm>
          <a:prstGeom prst="rect">
            <a:avLst/>
          </a:prstGeom>
        </p:spPr>
      </p:pic>
      <p:pic>
        <p:nvPicPr>
          <p:cNvPr id="36" name="그래픽 35" descr="추가 단색으로 채워진">
            <a:extLst>
              <a:ext uri="{FF2B5EF4-FFF2-40B4-BE49-F238E27FC236}">
                <a16:creationId xmlns:a16="http://schemas.microsoft.com/office/drawing/2014/main" id="{567E8D92-13DB-9605-390F-14AFAA029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7190" y="3374244"/>
            <a:ext cx="450470" cy="45047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72E60B27-6EBC-3318-B513-FB7E8DFCBB7F}"/>
              </a:ext>
            </a:extLst>
          </p:cNvPr>
          <p:cNvSpPr/>
          <p:nvPr/>
        </p:nvSpPr>
        <p:spPr>
          <a:xfrm>
            <a:off x="8606910" y="3460889"/>
            <a:ext cx="296132" cy="2854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래픽 37" descr="스마트폰 윤곽선">
            <a:extLst>
              <a:ext uri="{FF2B5EF4-FFF2-40B4-BE49-F238E27FC236}">
                <a16:creationId xmlns:a16="http://schemas.microsoft.com/office/drawing/2014/main" id="{06237708-8408-D744-84FE-92F7B0904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486269" y="2662188"/>
            <a:ext cx="1863301" cy="186330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1C5D90-CE88-3D89-AFDF-5D0B3753F9DF}"/>
              </a:ext>
            </a:extLst>
          </p:cNvPr>
          <p:cNvSpPr/>
          <p:nvPr/>
        </p:nvSpPr>
        <p:spPr>
          <a:xfrm>
            <a:off x="4112097" y="1848210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D760899-92FD-775A-7CE0-D4FB0969CAF7}"/>
              </a:ext>
            </a:extLst>
          </p:cNvPr>
          <p:cNvSpPr/>
          <p:nvPr/>
        </p:nvSpPr>
        <p:spPr>
          <a:xfrm>
            <a:off x="5598895" y="2212035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04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AF19CFA6-B2AE-DA73-004C-F208E031E769}"/>
              </a:ext>
            </a:extLst>
          </p:cNvPr>
          <p:cNvSpPr txBox="1"/>
          <p:nvPr/>
        </p:nvSpPr>
        <p:spPr>
          <a:xfrm>
            <a:off x="2080980" y="614912"/>
            <a:ext cx="3666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컨트롤러와 연동하여 개인의 털을 움직인다</a:t>
            </a:r>
            <a:endParaRPr lang="en-US" altLang="ko-KR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167B8-A173-5717-9765-23CA1A5B598C}"/>
              </a:ext>
            </a:extLst>
          </p:cNvPr>
          <p:cNvSpPr txBox="1"/>
          <p:nvPr/>
        </p:nvSpPr>
        <p:spPr>
          <a:xfrm>
            <a:off x="7087627" y="507190"/>
            <a:ext cx="2589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액션 버튼을 누르면 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개인의 털을 떨어뜨릴 수 있다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668461-B342-659A-B28D-1C606E9322AA}"/>
              </a:ext>
            </a:extLst>
          </p:cNvPr>
          <p:cNvSpPr txBox="1"/>
          <p:nvPr/>
        </p:nvSpPr>
        <p:spPr>
          <a:xfrm>
            <a:off x="1194745" y="5036348"/>
            <a:ext cx="322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웹 컨트롤러에서 상하 좌우를 누르면 월에 신호를 보내</a:t>
            </a:r>
            <a:r>
              <a:rPr lang="en-US" altLang="ko-KR" sz="1400" dirty="0"/>
              <a:t> </a:t>
            </a:r>
            <a:r>
              <a:rPr lang="ko-KR" altLang="en-US" sz="1400" dirty="0"/>
              <a:t>털을 움직인다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EB988DE6-6A41-A294-B00F-CF1F8287FD27}"/>
              </a:ext>
            </a:extLst>
          </p:cNvPr>
          <p:cNvSpPr/>
          <p:nvPr/>
        </p:nvSpPr>
        <p:spPr>
          <a:xfrm>
            <a:off x="2184608" y="4149875"/>
            <a:ext cx="450470" cy="45047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1A5B4D-3D24-B455-9862-1B286C144EDE}"/>
              </a:ext>
            </a:extLst>
          </p:cNvPr>
          <p:cNvSpPr txBox="1"/>
          <p:nvPr/>
        </p:nvSpPr>
        <p:spPr>
          <a:xfrm>
            <a:off x="4587212" y="5041975"/>
            <a:ext cx="322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웹 컨트롤러에서 액션 버튼을 누르면 털을 떨어뜨릴 수 있다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A8806A-017E-9561-80A3-347A08E78554}"/>
              </a:ext>
            </a:extLst>
          </p:cNvPr>
          <p:cNvSpPr txBox="1"/>
          <p:nvPr/>
        </p:nvSpPr>
        <p:spPr>
          <a:xfrm>
            <a:off x="7979589" y="5036348"/>
            <a:ext cx="287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액션 버튼을 누른 후엔 웹 컨트롤러는 딤드 되고 작동하지 않는다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18A9B7F7-0593-5A39-6380-0D81D3877ECB}"/>
              </a:ext>
            </a:extLst>
          </p:cNvPr>
          <p:cNvSpPr/>
          <p:nvPr/>
        </p:nvSpPr>
        <p:spPr>
          <a:xfrm>
            <a:off x="6200954" y="4147932"/>
            <a:ext cx="450470" cy="45047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추가 단색으로 채워진">
            <a:extLst>
              <a:ext uri="{FF2B5EF4-FFF2-40B4-BE49-F238E27FC236}">
                <a16:creationId xmlns:a16="http://schemas.microsoft.com/office/drawing/2014/main" id="{A99B3023-4AE0-5921-980F-0E25F556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2975" y="4147933"/>
            <a:ext cx="450470" cy="45047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61B36C89-469F-2480-A11E-84AA512A8B9B}"/>
              </a:ext>
            </a:extLst>
          </p:cNvPr>
          <p:cNvSpPr/>
          <p:nvPr/>
        </p:nvSpPr>
        <p:spPr>
          <a:xfrm>
            <a:off x="2952695" y="4234578"/>
            <a:ext cx="296132" cy="28542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스마트폰 윤곽선">
            <a:extLst>
              <a:ext uri="{FF2B5EF4-FFF2-40B4-BE49-F238E27FC236}">
                <a16:creationId xmlns:a16="http://schemas.microsoft.com/office/drawing/2014/main" id="{A355ED17-B45C-0B6C-BF01-455DB2D8F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832054" y="3435877"/>
            <a:ext cx="1863301" cy="1863301"/>
          </a:xfrm>
          <a:prstGeom prst="rect">
            <a:avLst/>
          </a:prstGeom>
        </p:spPr>
      </p:pic>
      <p:pic>
        <p:nvPicPr>
          <p:cNvPr id="22" name="그래픽 21" descr="추가 단색으로 채워진">
            <a:extLst>
              <a:ext uri="{FF2B5EF4-FFF2-40B4-BE49-F238E27FC236}">
                <a16:creationId xmlns:a16="http://schemas.microsoft.com/office/drawing/2014/main" id="{85D086EE-63FA-3019-0F4C-03BADF3A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134" y="4147932"/>
            <a:ext cx="450470" cy="4504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AB78213-0896-8754-58C6-18A0B2C7DC79}"/>
              </a:ext>
            </a:extLst>
          </p:cNvPr>
          <p:cNvSpPr/>
          <p:nvPr/>
        </p:nvSpPr>
        <p:spPr>
          <a:xfrm>
            <a:off x="6281854" y="4234577"/>
            <a:ext cx="296132" cy="28542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래픽 41" descr="스마트폰 윤곽선">
            <a:extLst>
              <a:ext uri="{FF2B5EF4-FFF2-40B4-BE49-F238E27FC236}">
                <a16:creationId xmlns:a16="http://schemas.microsoft.com/office/drawing/2014/main" id="{7C987C15-AF06-CD92-CE2D-610C4CBD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161213" y="3435876"/>
            <a:ext cx="1863301" cy="1863301"/>
          </a:xfrm>
          <a:prstGeom prst="rect">
            <a:avLst/>
          </a:prstGeom>
        </p:spPr>
      </p:pic>
      <p:pic>
        <p:nvPicPr>
          <p:cNvPr id="44" name="그래픽 43" descr="추가 단색으로 채워진">
            <a:extLst>
              <a:ext uri="{FF2B5EF4-FFF2-40B4-BE49-F238E27FC236}">
                <a16:creationId xmlns:a16="http://schemas.microsoft.com/office/drawing/2014/main" id="{0E532C61-4BDB-ACB2-0C2C-CE6092C23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3134" y="4147932"/>
            <a:ext cx="450470" cy="45047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68B197ED-8E7F-C35C-043B-6D131BA5EE6E}"/>
              </a:ext>
            </a:extLst>
          </p:cNvPr>
          <p:cNvSpPr/>
          <p:nvPr/>
        </p:nvSpPr>
        <p:spPr>
          <a:xfrm>
            <a:off x="9502854" y="4234577"/>
            <a:ext cx="296132" cy="2854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스마트폰 윤곽선">
            <a:extLst>
              <a:ext uri="{FF2B5EF4-FFF2-40B4-BE49-F238E27FC236}">
                <a16:creationId xmlns:a16="http://schemas.microsoft.com/office/drawing/2014/main" id="{753A4E58-084C-C675-BDBB-E30EF6FDC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382213" y="3435876"/>
            <a:ext cx="1863301" cy="18633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6DB591-5F26-83B3-4624-16ED0DFDE14C}"/>
              </a:ext>
            </a:extLst>
          </p:cNvPr>
          <p:cNvSpPr/>
          <p:nvPr/>
        </p:nvSpPr>
        <p:spPr>
          <a:xfrm>
            <a:off x="1950785" y="1168151"/>
            <a:ext cx="3784600" cy="22669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2A36FA38-9DBB-E2B0-3695-27183257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8" y="2903288"/>
            <a:ext cx="381000" cy="381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D14E53-3B07-1E8D-36FA-E8FCDC8D9109}"/>
              </a:ext>
            </a:extLst>
          </p:cNvPr>
          <p:cNvSpPr/>
          <p:nvPr/>
        </p:nvSpPr>
        <p:spPr>
          <a:xfrm>
            <a:off x="2896815" y="1709838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289C59-982D-B1EF-0975-29A3EEF1A476}"/>
              </a:ext>
            </a:extLst>
          </p:cNvPr>
          <p:cNvSpPr/>
          <p:nvPr/>
        </p:nvSpPr>
        <p:spPr>
          <a:xfrm>
            <a:off x="4383613" y="2073663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AE914B-0806-D559-31FD-7B09081C25D7}"/>
              </a:ext>
            </a:extLst>
          </p:cNvPr>
          <p:cNvSpPr/>
          <p:nvPr/>
        </p:nvSpPr>
        <p:spPr>
          <a:xfrm>
            <a:off x="6429920" y="1168151"/>
            <a:ext cx="3784600" cy="22669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249AF105-DCD1-0F6E-63F2-FFD537CF5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13" y="2903288"/>
            <a:ext cx="381000" cy="3810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E68735-8683-4453-FC1B-EFE9274176A0}"/>
              </a:ext>
            </a:extLst>
          </p:cNvPr>
          <p:cNvSpPr/>
          <p:nvPr/>
        </p:nvSpPr>
        <p:spPr>
          <a:xfrm rot="5400000">
            <a:off x="7423977" y="2946400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E43A23-39DE-8A0C-F2BC-E09F056707EC}"/>
              </a:ext>
            </a:extLst>
          </p:cNvPr>
          <p:cNvSpPr/>
          <p:nvPr/>
        </p:nvSpPr>
        <p:spPr>
          <a:xfrm rot="5400000">
            <a:off x="9168320" y="2928688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1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>
            <a:extLst>
              <a:ext uri="{FF2B5EF4-FFF2-40B4-BE49-F238E27FC236}">
                <a16:creationId xmlns:a16="http://schemas.microsoft.com/office/drawing/2014/main" id="{298167B8-A173-5717-9765-23CA1A5B598C}"/>
              </a:ext>
            </a:extLst>
          </p:cNvPr>
          <p:cNvSpPr txBox="1"/>
          <p:nvPr/>
        </p:nvSpPr>
        <p:spPr>
          <a:xfrm>
            <a:off x="1542656" y="1603739"/>
            <a:ext cx="469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만약 다른 털과 접촉한 상태에서 털을 움직이게 될 경우 </a:t>
            </a:r>
            <a:endParaRPr lang="en-US" altLang="ko-KR" sz="1400" dirty="0"/>
          </a:p>
          <a:p>
            <a:pPr algn="ctr"/>
            <a:r>
              <a:rPr lang="ko-KR" altLang="en-US" sz="1400" dirty="0"/>
              <a:t>다른 털이 반응한다</a:t>
            </a:r>
            <a:r>
              <a:rPr lang="en-US" altLang="ko-KR" sz="1400" dirty="0"/>
              <a:t>(</a:t>
            </a:r>
            <a:r>
              <a:rPr lang="ko-KR" altLang="en-US" sz="1400" dirty="0"/>
              <a:t>움직여진다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75151B-1239-3F39-58C6-39273EECC97D}"/>
              </a:ext>
            </a:extLst>
          </p:cNvPr>
          <p:cNvSpPr txBox="1"/>
          <p:nvPr/>
        </p:nvSpPr>
        <p:spPr>
          <a:xfrm>
            <a:off x="6900401" y="1662222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접속자가 늘어날수록 털은 더 많이 생성된다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0C1B15-AD32-C52F-0DB1-07424FF8B940}"/>
              </a:ext>
            </a:extLst>
          </p:cNvPr>
          <p:cNvSpPr/>
          <p:nvPr/>
        </p:nvSpPr>
        <p:spPr>
          <a:xfrm>
            <a:off x="1882691" y="2295525"/>
            <a:ext cx="3784600" cy="22669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BC1B7AE7-1302-72DF-FF16-18F8D60D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84" y="4030662"/>
            <a:ext cx="381000" cy="381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3D3E58-4088-345A-6B53-75807BA71C16}"/>
              </a:ext>
            </a:extLst>
          </p:cNvPr>
          <p:cNvSpPr/>
          <p:nvPr/>
        </p:nvSpPr>
        <p:spPr>
          <a:xfrm>
            <a:off x="2955721" y="319281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D8751C-6CA0-FDD2-B429-E00E9849132F}"/>
              </a:ext>
            </a:extLst>
          </p:cNvPr>
          <p:cNvSpPr/>
          <p:nvPr/>
        </p:nvSpPr>
        <p:spPr>
          <a:xfrm>
            <a:off x="2828721" y="283721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1A570-5513-0C2C-FCCF-52373AA71F59}"/>
              </a:ext>
            </a:extLst>
          </p:cNvPr>
          <p:cNvSpPr/>
          <p:nvPr/>
        </p:nvSpPr>
        <p:spPr>
          <a:xfrm>
            <a:off x="6844707" y="2295525"/>
            <a:ext cx="3784600" cy="22669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6C37F914-5988-DA15-7E82-03D48D6C4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00" y="4030662"/>
            <a:ext cx="381000" cy="3810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878A52-9B59-701F-6AB9-49C83AD8659F}"/>
              </a:ext>
            </a:extLst>
          </p:cNvPr>
          <p:cNvSpPr/>
          <p:nvPr/>
        </p:nvSpPr>
        <p:spPr>
          <a:xfrm>
            <a:off x="7917737" y="319281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D8BD56-2223-BE2C-8D48-3A88C8ACF0D7}"/>
              </a:ext>
            </a:extLst>
          </p:cNvPr>
          <p:cNvSpPr/>
          <p:nvPr/>
        </p:nvSpPr>
        <p:spPr>
          <a:xfrm>
            <a:off x="7790737" y="283721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CA6507-EC5F-7FBC-9E66-4C53381B6A92}"/>
              </a:ext>
            </a:extLst>
          </p:cNvPr>
          <p:cNvSpPr/>
          <p:nvPr/>
        </p:nvSpPr>
        <p:spPr>
          <a:xfrm>
            <a:off x="8707547" y="2505931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0B9C24E-C909-1F3D-80D4-4B926155DE01}"/>
              </a:ext>
            </a:extLst>
          </p:cNvPr>
          <p:cNvSpPr/>
          <p:nvPr/>
        </p:nvSpPr>
        <p:spPr>
          <a:xfrm>
            <a:off x="9095153" y="3073400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E265A0-F281-5F7C-B5BF-24124A050C0C}"/>
              </a:ext>
            </a:extLst>
          </p:cNvPr>
          <p:cNvSpPr/>
          <p:nvPr/>
        </p:nvSpPr>
        <p:spPr>
          <a:xfrm>
            <a:off x="8388030" y="370046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rgbClr val="FFFF00"/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AF6FC4-D721-086E-B156-B6609A573DB4}"/>
              </a:ext>
            </a:extLst>
          </p:cNvPr>
          <p:cNvSpPr/>
          <p:nvPr/>
        </p:nvSpPr>
        <p:spPr>
          <a:xfrm>
            <a:off x="9862230" y="365754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8A0EB3-0C67-172F-F989-D0237CA505DE}"/>
              </a:ext>
            </a:extLst>
          </p:cNvPr>
          <p:cNvSpPr/>
          <p:nvPr/>
        </p:nvSpPr>
        <p:spPr>
          <a:xfrm>
            <a:off x="9441461" y="2300871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rgbClr val="002060"/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FED90DA-E172-470C-2E34-E737E4443B9F}"/>
              </a:ext>
            </a:extLst>
          </p:cNvPr>
          <p:cNvSpPr/>
          <p:nvPr/>
        </p:nvSpPr>
        <p:spPr>
          <a:xfrm>
            <a:off x="7289910" y="248161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2"/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1974E52-DC89-6BBC-292D-E3A8B156002D}"/>
              </a:ext>
            </a:extLst>
          </p:cNvPr>
          <p:cNvSpPr/>
          <p:nvPr/>
        </p:nvSpPr>
        <p:spPr>
          <a:xfrm>
            <a:off x="7437176" y="3692949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5"/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692817-9D62-D8DE-D284-1EF0E777CC6D}"/>
              </a:ext>
            </a:extLst>
          </p:cNvPr>
          <p:cNvSpPr/>
          <p:nvPr/>
        </p:nvSpPr>
        <p:spPr>
          <a:xfrm>
            <a:off x="9302788" y="3106737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2E2347-50D4-9256-FA3C-47B21A89DBD2}"/>
              </a:ext>
            </a:extLst>
          </p:cNvPr>
          <p:cNvSpPr/>
          <p:nvPr/>
        </p:nvSpPr>
        <p:spPr>
          <a:xfrm>
            <a:off x="10063027" y="2656471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rgbClr val="FF0000"/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8B71E7C-DF0F-A15F-B21B-4A04D2AF26D8}"/>
              </a:ext>
            </a:extLst>
          </p:cNvPr>
          <p:cNvSpPr/>
          <p:nvPr/>
        </p:nvSpPr>
        <p:spPr>
          <a:xfrm>
            <a:off x="8560643" y="290126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74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749694-A6E9-6C22-6379-D239DB109C58}"/>
              </a:ext>
            </a:extLst>
          </p:cNvPr>
          <p:cNvSpPr/>
          <p:nvPr/>
        </p:nvSpPr>
        <p:spPr>
          <a:xfrm>
            <a:off x="400345" y="0"/>
            <a:ext cx="6700846" cy="6681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ED9B8-D263-3A6F-3D8C-ABAE0E3979A6}"/>
              </a:ext>
            </a:extLst>
          </p:cNvPr>
          <p:cNvSpPr/>
          <p:nvPr/>
        </p:nvSpPr>
        <p:spPr>
          <a:xfrm>
            <a:off x="1749300" y="667786"/>
            <a:ext cx="3784600" cy="2266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9" name="그림 98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071D0277-CA17-3BA3-A312-29924DED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93" y="2402923"/>
            <a:ext cx="381000" cy="3810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98167B8-A173-5717-9765-23CA1A5B598C}"/>
              </a:ext>
            </a:extLst>
          </p:cNvPr>
          <p:cNvSpPr txBox="1"/>
          <p:nvPr/>
        </p:nvSpPr>
        <p:spPr>
          <a:xfrm>
            <a:off x="1714630" y="263593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털이 생성될 때와 움직일 때 모션과 소리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AC7CD-C2B4-942B-CACF-B2B329EEFD66}"/>
              </a:ext>
            </a:extLst>
          </p:cNvPr>
          <p:cNvSpPr/>
          <p:nvPr/>
        </p:nvSpPr>
        <p:spPr>
          <a:xfrm>
            <a:off x="1749300" y="3888475"/>
            <a:ext cx="3784600" cy="2266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8BD0D004-5F8A-E5BF-E974-06C28420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93" y="5623612"/>
            <a:ext cx="381000" cy="381000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6FC167B-AAA8-2315-2DFD-6BD493E74C87}"/>
              </a:ext>
            </a:extLst>
          </p:cNvPr>
          <p:cNvSpPr/>
          <p:nvPr/>
        </p:nvSpPr>
        <p:spPr>
          <a:xfrm>
            <a:off x="2982879" y="1585644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55600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9335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1685" y="25264"/>
                  <a:pt x="19047" y="2379"/>
                  <a:pt x="42334" y="0"/>
                </a:cubicBezTo>
                <a:cubicBezTo>
                  <a:pt x="76686" y="-19895"/>
                  <a:pt x="163465" y="17956"/>
                  <a:pt x="211666" y="0"/>
                </a:cubicBezTo>
                <a:cubicBezTo>
                  <a:pt x="238368" y="-88"/>
                  <a:pt x="251446" y="16166"/>
                  <a:pt x="254000" y="42334"/>
                </a:cubicBezTo>
                <a:cubicBezTo>
                  <a:pt x="271991" y="158863"/>
                  <a:pt x="246200" y="275092"/>
                  <a:pt x="254000" y="355600"/>
                </a:cubicBezTo>
                <a:cubicBezTo>
                  <a:pt x="261800" y="436108"/>
                  <a:pt x="236311" y="588381"/>
                  <a:pt x="254000" y="668866"/>
                </a:cubicBezTo>
                <a:cubicBezTo>
                  <a:pt x="251734" y="692162"/>
                  <a:pt x="239942" y="715934"/>
                  <a:pt x="211666" y="711200"/>
                </a:cubicBezTo>
                <a:cubicBezTo>
                  <a:pt x="140839" y="722305"/>
                  <a:pt x="116919" y="696168"/>
                  <a:pt x="42334" y="711200"/>
                </a:cubicBezTo>
                <a:cubicBezTo>
                  <a:pt x="12979" y="713714"/>
                  <a:pt x="-6253" y="691848"/>
                  <a:pt x="0" y="668866"/>
                </a:cubicBezTo>
                <a:cubicBezTo>
                  <a:pt x="-7738" y="524412"/>
                  <a:pt x="4589" y="508219"/>
                  <a:pt x="0" y="349335"/>
                </a:cubicBezTo>
                <a:cubicBezTo>
                  <a:pt x="-4589" y="190451"/>
                  <a:pt x="17317" y="107979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5706" y="18652"/>
                  <a:pt x="11958" y="215"/>
                  <a:pt x="42334" y="0"/>
                </a:cubicBezTo>
                <a:cubicBezTo>
                  <a:pt x="89714" y="-5129"/>
                  <a:pt x="152756" y="4871"/>
                  <a:pt x="211666" y="0"/>
                </a:cubicBezTo>
                <a:cubicBezTo>
                  <a:pt x="236398" y="-4299"/>
                  <a:pt x="252228" y="17097"/>
                  <a:pt x="254000" y="42334"/>
                </a:cubicBezTo>
                <a:cubicBezTo>
                  <a:pt x="275323" y="130586"/>
                  <a:pt x="222805" y="249370"/>
                  <a:pt x="254000" y="349335"/>
                </a:cubicBezTo>
                <a:cubicBezTo>
                  <a:pt x="285195" y="449300"/>
                  <a:pt x="229224" y="602496"/>
                  <a:pt x="254000" y="668866"/>
                </a:cubicBezTo>
                <a:cubicBezTo>
                  <a:pt x="256218" y="690919"/>
                  <a:pt x="236578" y="705877"/>
                  <a:pt x="211666" y="711200"/>
                </a:cubicBezTo>
                <a:cubicBezTo>
                  <a:pt x="139170" y="727833"/>
                  <a:pt x="112955" y="698469"/>
                  <a:pt x="42334" y="711200"/>
                </a:cubicBezTo>
                <a:cubicBezTo>
                  <a:pt x="25127" y="713863"/>
                  <a:pt x="-88" y="693701"/>
                  <a:pt x="0" y="668866"/>
                </a:cubicBezTo>
                <a:cubicBezTo>
                  <a:pt x="-15495" y="585336"/>
                  <a:pt x="19577" y="483525"/>
                  <a:pt x="0" y="361865"/>
                </a:cubicBezTo>
                <a:cubicBezTo>
                  <a:pt x="-19577" y="240205"/>
                  <a:pt x="26938" y="171882"/>
                  <a:pt x="0" y="42334"/>
                </a:cubicBezTo>
                <a:close/>
              </a:path>
            </a:pathLst>
          </a:custGeom>
          <a:solidFill>
            <a:schemeClr val="accent2"/>
          </a:solidFill>
          <a:ln w="3175">
            <a:extLst>
              <a:ext uri="{C807C97D-BFC1-408E-A445-0C87EB9F89A2}">
                <ask:lineSketchStyleProps xmlns:ask="http://schemas.microsoft.com/office/drawing/2018/sketchyshapes" sd="2988027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81B9A-7AFB-9DF9-5802-3AA2492F4A10}"/>
              </a:ext>
            </a:extLst>
          </p:cNvPr>
          <p:cNvSpPr txBox="1"/>
          <p:nvPr/>
        </p:nvSpPr>
        <p:spPr>
          <a:xfrm>
            <a:off x="2136219" y="3429000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털이 떨어질 때도 모션과 소리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50733-7ECD-9D3E-2FA4-CB2C1B38ACB3}"/>
              </a:ext>
            </a:extLst>
          </p:cNvPr>
          <p:cNvSpPr txBox="1"/>
          <p:nvPr/>
        </p:nvSpPr>
        <p:spPr>
          <a:xfrm>
            <a:off x="4105078" y="2940577"/>
            <a:ext cx="3063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highlight>
                  <a:srgbClr val="C0C0C0"/>
                </a:highlight>
              </a:rPr>
              <a:t>모션과 효과음을 추가함으로써 재미요소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EF2D8-F45A-B59B-581D-85363589934A}"/>
              </a:ext>
            </a:extLst>
          </p:cNvPr>
          <p:cNvSpPr txBox="1"/>
          <p:nvPr/>
        </p:nvSpPr>
        <p:spPr>
          <a:xfrm>
            <a:off x="3801976" y="6130445"/>
            <a:ext cx="3063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highlight>
                  <a:srgbClr val="C0C0C0"/>
                </a:highlight>
              </a:rPr>
              <a:t>모션과 효과음을 추가함으로써 재미요소 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3F1AEA-EA8A-2A03-6F20-7CA625EF2C49}"/>
              </a:ext>
            </a:extLst>
          </p:cNvPr>
          <p:cNvSpPr/>
          <p:nvPr/>
        </p:nvSpPr>
        <p:spPr>
          <a:xfrm>
            <a:off x="7584670" y="3874158"/>
            <a:ext cx="3784600" cy="2266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패턴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38280EA8-7493-94A7-C049-210711D1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63" y="5609295"/>
            <a:ext cx="381000" cy="381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F96C2F-5BE2-4D7B-B601-5B3D3F770CF8}"/>
              </a:ext>
            </a:extLst>
          </p:cNvPr>
          <p:cNvSpPr/>
          <p:nvPr/>
        </p:nvSpPr>
        <p:spPr>
          <a:xfrm rot="16200000">
            <a:off x="3109879" y="5667774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55600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9335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1685" y="25264"/>
                  <a:pt x="19047" y="2379"/>
                  <a:pt x="42334" y="0"/>
                </a:cubicBezTo>
                <a:cubicBezTo>
                  <a:pt x="76686" y="-19895"/>
                  <a:pt x="163465" y="17956"/>
                  <a:pt x="211666" y="0"/>
                </a:cubicBezTo>
                <a:cubicBezTo>
                  <a:pt x="238368" y="-88"/>
                  <a:pt x="251446" y="16166"/>
                  <a:pt x="254000" y="42334"/>
                </a:cubicBezTo>
                <a:cubicBezTo>
                  <a:pt x="271991" y="158863"/>
                  <a:pt x="246200" y="275092"/>
                  <a:pt x="254000" y="355600"/>
                </a:cubicBezTo>
                <a:cubicBezTo>
                  <a:pt x="261800" y="436108"/>
                  <a:pt x="236311" y="588381"/>
                  <a:pt x="254000" y="668866"/>
                </a:cubicBezTo>
                <a:cubicBezTo>
                  <a:pt x="251734" y="692162"/>
                  <a:pt x="239942" y="715934"/>
                  <a:pt x="211666" y="711200"/>
                </a:cubicBezTo>
                <a:cubicBezTo>
                  <a:pt x="140839" y="722305"/>
                  <a:pt x="116919" y="696168"/>
                  <a:pt x="42334" y="711200"/>
                </a:cubicBezTo>
                <a:cubicBezTo>
                  <a:pt x="12979" y="713714"/>
                  <a:pt x="-6253" y="691848"/>
                  <a:pt x="0" y="668866"/>
                </a:cubicBezTo>
                <a:cubicBezTo>
                  <a:pt x="-7738" y="524412"/>
                  <a:pt x="4589" y="508219"/>
                  <a:pt x="0" y="349335"/>
                </a:cubicBezTo>
                <a:cubicBezTo>
                  <a:pt x="-4589" y="190451"/>
                  <a:pt x="17317" y="107979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5706" y="18652"/>
                  <a:pt x="11958" y="215"/>
                  <a:pt x="42334" y="0"/>
                </a:cubicBezTo>
                <a:cubicBezTo>
                  <a:pt x="89714" y="-5129"/>
                  <a:pt x="152756" y="4871"/>
                  <a:pt x="211666" y="0"/>
                </a:cubicBezTo>
                <a:cubicBezTo>
                  <a:pt x="236398" y="-4299"/>
                  <a:pt x="252228" y="17097"/>
                  <a:pt x="254000" y="42334"/>
                </a:cubicBezTo>
                <a:cubicBezTo>
                  <a:pt x="275323" y="130586"/>
                  <a:pt x="222805" y="249370"/>
                  <a:pt x="254000" y="349335"/>
                </a:cubicBezTo>
                <a:cubicBezTo>
                  <a:pt x="285195" y="449300"/>
                  <a:pt x="229224" y="602496"/>
                  <a:pt x="254000" y="668866"/>
                </a:cubicBezTo>
                <a:cubicBezTo>
                  <a:pt x="256218" y="690919"/>
                  <a:pt x="236578" y="705877"/>
                  <a:pt x="211666" y="711200"/>
                </a:cubicBezTo>
                <a:cubicBezTo>
                  <a:pt x="139170" y="727833"/>
                  <a:pt x="112955" y="698469"/>
                  <a:pt x="42334" y="711200"/>
                </a:cubicBezTo>
                <a:cubicBezTo>
                  <a:pt x="25127" y="713863"/>
                  <a:pt x="-88" y="693701"/>
                  <a:pt x="0" y="668866"/>
                </a:cubicBezTo>
                <a:cubicBezTo>
                  <a:pt x="-15495" y="585336"/>
                  <a:pt x="19577" y="483525"/>
                  <a:pt x="0" y="361865"/>
                </a:cubicBezTo>
                <a:cubicBezTo>
                  <a:pt x="-19577" y="240205"/>
                  <a:pt x="26938" y="171882"/>
                  <a:pt x="0" y="42334"/>
                </a:cubicBezTo>
                <a:close/>
              </a:path>
            </a:pathLst>
          </a:custGeom>
          <a:solidFill>
            <a:schemeClr val="accent2"/>
          </a:solidFill>
          <a:ln w="3175">
            <a:extLst>
              <a:ext uri="{C807C97D-BFC1-408E-A445-0C87EB9F89A2}">
                <ask:lineSketchStyleProps xmlns:ask="http://schemas.microsoft.com/office/drawing/2018/sketchyshapes" sd="2988027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61F80-8382-FC0E-2B4A-3D69148ACB66}"/>
              </a:ext>
            </a:extLst>
          </p:cNvPr>
          <p:cNvSpPr txBox="1"/>
          <p:nvPr/>
        </p:nvSpPr>
        <p:spPr>
          <a:xfrm>
            <a:off x="7331654" y="3050766"/>
            <a:ext cx="415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액션버튼을 눌러 떨어진 해당 털은 바닥에 쌓이며</a:t>
            </a:r>
            <a:r>
              <a:rPr lang="en-US" altLang="ko-KR" sz="1400" dirty="0"/>
              <a:t>, </a:t>
            </a:r>
            <a:r>
              <a:rPr lang="ko-KR" altLang="en-US" sz="1400" dirty="0"/>
              <a:t>시간차를 두어 서서히 사라진다</a:t>
            </a:r>
            <a:endParaRPr lang="en-US" altLang="ko-KR" sz="1400" dirty="0"/>
          </a:p>
          <a:p>
            <a:pPr algn="ctr"/>
            <a:r>
              <a:rPr lang="ko-KR" altLang="en-US" sz="1400" dirty="0"/>
              <a:t>해당</a:t>
            </a:r>
            <a:r>
              <a:rPr lang="en-US" altLang="ko-KR" sz="1400" dirty="0"/>
              <a:t>ID</a:t>
            </a:r>
            <a:r>
              <a:rPr lang="ko-KR" altLang="en-US" sz="1400" dirty="0"/>
              <a:t>는 이 시점에 제거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40D81B-EB9F-8B6F-B3DE-6153B1B90E3F}"/>
              </a:ext>
            </a:extLst>
          </p:cNvPr>
          <p:cNvSpPr/>
          <p:nvPr/>
        </p:nvSpPr>
        <p:spPr>
          <a:xfrm rot="5247207">
            <a:off x="9969699" y="5649012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21ABED-0404-2DFB-8B6A-57E77875AA29}"/>
              </a:ext>
            </a:extLst>
          </p:cNvPr>
          <p:cNvSpPr/>
          <p:nvPr/>
        </p:nvSpPr>
        <p:spPr>
          <a:xfrm rot="18643445">
            <a:off x="9636924" y="5457260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05BDBF-756E-BB9A-D2E2-C2E0FA4AFAAF}"/>
              </a:ext>
            </a:extLst>
          </p:cNvPr>
          <p:cNvSpPr/>
          <p:nvPr/>
        </p:nvSpPr>
        <p:spPr>
          <a:xfrm rot="5217166">
            <a:off x="9257588" y="5654766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C83EFDC-1017-852A-DFDF-66EDB216DB38}"/>
              </a:ext>
            </a:extLst>
          </p:cNvPr>
          <p:cNvSpPr/>
          <p:nvPr/>
        </p:nvSpPr>
        <p:spPr>
          <a:xfrm rot="16200000">
            <a:off x="8767042" y="5634695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rgbClr val="FFFF00"/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C047F72-3BCC-D078-E8EC-BE13D77B3546}"/>
              </a:ext>
            </a:extLst>
          </p:cNvPr>
          <p:cNvSpPr/>
          <p:nvPr/>
        </p:nvSpPr>
        <p:spPr>
          <a:xfrm rot="5000702">
            <a:off x="9159921" y="5391234"/>
            <a:ext cx="254000" cy="711200"/>
          </a:xfrm>
          <a:custGeom>
            <a:avLst/>
            <a:gdLst>
              <a:gd name="connsiteX0" fmla="*/ 0 w 254000"/>
              <a:gd name="connsiteY0" fmla="*/ 42334 h 711200"/>
              <a:gd name="connsiteX1" fmla="*/ 42334 w 254000"/>
              <a:gd name="connsiteY1" fmla="*/ 0 h 711200"/>
              <a:gd name="connsiteX2" fmla="*/ 211666 w 254000"/>
              <a:gd name="connsiteY2" fmla="*/ 0 h 711200"/>
              <a:gd name="connsiteX3" fmla="*/ 254000 w 254000"/>
              <a:gd name="connsiteY3" fmla="*/ 42334 h 711200"/>
              <a:gd name="connsiteX4" fmla="*/ 254000 w 254000"/>
              <a:gd name="connsiteY4" fmla="*/ 368131 h 711200"/>
              <a:gd name="connsiteX5" fmla="*/ 254000 w 254000"/>
              <a:gd name="connsiteY5" fmla="*/ 668866 h 711200"/>
              <a:gd name="connsiteX6" fmla="*/ 211666 w 254000"/>
              <a:gd name="connsiteY6" fmla="*/ 711200 h 711200"/>
              <a:gd name="connsiteX7" fmla="*/ 42334 w 254000"/>
              <a:gd name="connsiteY7" fmla="*/ 711200 h 711200"/>
              <a:gd name="connsiteX8" fmla="*/ 0 w 254000"/>
              <a:gd name="connsiteY8" fmla="*/ 668866 h 711200"/>
              <a:gd name="connsiteX9" fmla="*/ 0 w 254000"/>
              <a:gd name="connsiteY9" fmla="*/ 343069 h 711200"/>
              <a:gd name="connsiteX10" fmla="*/ 0 w 254000"/>
              <a:gd name="connsiteY10" fmla="*/ 4233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" h="711200" fill="none" extrusionOk="0">
                <a:moveTo>
                  <a:pt x="0" y="42334"/>
                </a:moveTo>
                <a:cubicBezTo>
                  <a:pt x="-223" y="18363"/>
                  <a:pt x="17337" y="-476"/>
                  <a:pt x="42334" y="0"/>
                </a:cubicBezTo>
                <a:cubicBezTo>
                  <a:pt x="79951" y="-14860"/>
                  <a:pt x="153373" y="838"/>
                  <a:pt x="211666" y="0"/>
                </a:cubicBezTo>
                <a:cubicBezTo>
                  <a:pt x="235039" y="4921"/>
                  <a:pt x="257856" y="13291"/>
                  <a:pt x="254000" y="42334"/>
                </a:cubicBezTo>
                <a:cubicBezTo>
                  <a:pt x="286839" y="195392"/>
                  <a:pt x="253632" y="269127"/>
                  <a:pt x="254000" y="368131"/>
                </a:cubicBezTo>
                <a:cubicBezTo>
                  <a:pt x="254368" y="467135"/>
                  <a:pt x="238398" y="541146"/>
                  <a:pt x="254000" y="668866"/>
                </a:cubicBezTo>
                <a:cubicBezTo>
                  <a:pt x="258407" y="691564"/>
                  <a:pt x="233395" y="705964"/>
                  <a:pt x="211666" y="711200"/>
                </a:cubicBezTo>
                <a:cubicBezTo>
                  <a:pt x="133599" y="720903"/>
                  <a:pt x="101414" y="691036"/>
                  <a:pt x="42334" y="711200"/>
                </a:cubicBezTo>
                <a:cubicBezTo>
                  <a:pt x="22463" y="709339"/>
                  <a:pt x="-4021" y="696174"/>
                  <a:pt x="0" y="668866"/>
                </a:cubicBezTo>
                <a:cubicBezTo>
                  <a:pt x="-5813" y="585245"/>
                  <a:pt x="32346" y="441555"/>
                  <a:pt x="0" y="343069"/>
                </a:cubicBezTo>
                <a:cubicBezTo>
                  <a:pt x="-32346" y="244583"/>
                  <a:pt x="18408" y="172691"/>
                  <a:pt x="0" y="42334"/>
                </a:cubicBezTo>
                <a:close/>
              </a:path>
              <a:path w="254000" h="711200" stroke="0" extrusionOk="0">
                <a:moveTo>
                  <a:pt x="0" y="42334"/>
                </a:moveTo>
                <a:cubicBezTo>
                  <a:pt x="-821" y="19510"/>
                  <a:pt x="21355" y="-174"/>
                  <a:pt x="42334" y="0"/>
                </a:cubicBezTo>
                <a:cubicBezTo>
                  <a:pt x="123956" y="-5136"/>
                  <a:pt x="168888" y="5334"/>
                  <a:pt x="211666" y="0"/>
                </a:cubicBezTo>
                <a:cubicBezTo>
                  <a:pt x="232060" y="-1858"/>
                  <a:pt x="256756" y="18975"/>
                  <a:pt x="254000" y="42334"/>
                </a:cubicBezTo>
                <a:cubicBezTo>
                  <a:pt x="282198" y="200444"/>
                  <a:pt x="247075" y="295458"/>
                  <a:pt x="254000" y="361865"/>
                </a:cubicBezTo>
                <a:cubicBezTo>
                  <a:pt x="260925" y="428272"/>
                  <a:pt x="249506" y="553025"/>
                  <a:pt x="254000" y="668866"/>
                </a:cubicBezTo>
                <a:cubicBezTo>
                  <a:pt x="248454" y="689701"/>
                  <a:pt x="234638" y="711648"/>
                  <a:pt x="211666" y="711200"/>
                </a:cubicBezTo>
                <a:cubicBezTo>
                  <a:pt x="152199" y="725138"/>
                  <a:pt x="101550" y="698198"/>
                  <a:pt x="42334" y="711200"/>
                </a:cubicBezTo>
                <a:cubicBezTo>
                  <a:pt x="17585" y="712199"/>
                  <a:pt x="2461" y="693899"/>
                  <a:pt x="0" y="668866"/>
                </a:cubicBezTo>
                <a:cubicBezTo>
                  <a:pt x="-21323" y="602867"/>
                  <a:pt x="16596" y="416347"/>
                  <a:pt x="0" y="343069"/>
                </a:cubicBezTo>
                <a:cubicBezTo>
                  <a:pt x="-16596" y="269791"/>
                  <a:pt x="25976" y="166902"/>
                  <a:pt x="0" y="4233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extLst>
              <a:ext uri="{C807C97D-BFC1-408E-A445-0C87EB9F89A2}">
                <ask:lineSketchStyleProps xmlns:ask="http://schemas.microsoft.com/office/drawing/2018/sketchyshapes" sd="1175056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94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749694-A6E9-6C22-6379-D239DB109C58}"/>
              </a:ext>
            </a:extLst>
          </p:cNvPr>
          <p:cNvSpPr/>
          <p:nvPr/>
        </p:nvSpPr>
        <p:spPr>
          <a:xfrm>
            <a:off x="387186" y="0"/>
            <a:ext cx="6700846" cy="6681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A3D76-C91B-75BE-DD57-DCDE054A7ABE}"/>
              </a:ext>
            </a:extLst>
          </p:cNvPr>
          <p:cNvSpPr txBox="1"/>
          <p:nvPr/>
        </p:nvSpPr>
        <p:spPr>
          <a:xfrm>
            <a:off x="1926095" y="2649347"/>
            <a:ext cx="3623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액션버튼을 눌러 꼬리가 떨어지면 종료 메시지가 뜬다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참여 감사 문구가 나온다</a:t>
            </a:r>
            <a:r>
              <a:rPr lang="en-US" altLang="ko-KR" sz="1100" dirty="0"/>
              <a:t>(</a:t>
            </a:r>
            <a:r>
              <a:rPr lang="ko-KR" altLang="en-US" sz="1100" dirty="0"/>
              <a:t>이후에 다시 </a:t>
            </a:r>
            <a:r>
              <a:rPr lang="en-US" altLang="ko-KR" sz="1100" dirty="0"/>
              <a:t>QR</a:t>
            </a:r>
            <a:r>
              <a:rPr lang="ko-KR" altLang="en-US" sz="1100" dirty="0"/>
              <a:t>을 찍고 참여할 수 있다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24" name="그래픽 23" descr="스마트폰 윤곽선">
            <a:extLst>
              <a:ext uri="{FF2B5EF4-FFF2-40B4-BE49-F238E27FC236}">
                <a16:creationId xmlns:a16="http://schemas.microsoft.com/office/drawing/2014/main" id="{8DAED7FA-3796-235E-1E7B-1A148BEE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07811" y="998057"/>
            <a:ext cx="1863301" cy="1863301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06A495-DBA0-C9DE-9E06-094038A99275}"/>
              </a:ext>
            </a:extLst>
          </p:cNvPr>
          <p:cNvSpPr/>
          <p:nvPr/>
        </p:nvSpPr>
        <p:spPr>
          <a:xfrm>
            <a:off x="3154680" y="1626659"/>
            <a:ext cx="116586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Thanks for play </a:t>
            </a:r>
            <a:r>
              <a:rPr lang="en-US" altLang="ko-KR" sz="800" dirty="0" err="1">
                <a:solidFill>
                  <a:schemeClr val="accent1">
                    <a:lumMod val="50000"/>
                  </a:schemeClr>
                </a:solidFill>
              </a:rPr>
              <a:t>joystream</a:t>
            </a:r>
            <a:endParaRPr lang="en-US" altLang="ko-KR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그래픽 25" descr="스마트폰 윤곽선">
            <a:extLst>
              <a:ext uri="{FF2B5EF4-FFF2-40B4-BE49-F238E27FC236}">
                <a16:creationId xmlns:a16="http://schemas.microsoft.com/office/drawing/2014/main" id="{022854C4-58AA-232D-10B8-8E2E38D6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05959" y="3680242"/>
            <a:ext cx="1863301" cy="18633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738013-9942-1A72-7AEE-FBA2130102C5}"/>
              </a:ext>
            </a:extLst>
          </p:cNvPr>
          <p:cNvSpPr txBox="1"/>
          <p:nvPr/>
        </p:nvSpPr>
        <p:spPr>
          <a:xfrm>
            <a:off x="1942822" y="5328099"/>
            <a:ext cx="392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웹 브라우저가 닫히는 경우 해당 </a:t>
            </a:r>
            <a:r>
              <a:rPr lang="en-US" altLang="ko-KR" sz="1100" dirty="0"/>
              <a:t>ID</a:t>
            </a:r>
            <a:r>
              <a:rPr lang="ko-KR" altLang="en-US" sz="1100" dirty="0"/>
              <a:t>의 세션은 끝</a:t>
            </a:r>
            <a:endParaRPr lang="en-US" altLang="ko-KR" sz="1100" dirty="0"/>
          </a:p>
          <a:p>
            <a:pPr algn="ctr"/>
            <a:r>
              <a:rPr lang="ko-KR" altLang="en-US" sz="1100" dirty="0"/>
              <a:t>웹 브라우저가 리프래시 되는 경우 바뀐 </a:t>
            </a:r>
            <a:r>
              <a:rPr lang="en-US" altLang="ko-KR" sz="1100" dirty="0"/>
              <a:t>ID</a:t>
            </a:r>
            <a:r>
              <a:rPr lang="ko-KR" altLang="en-US" sz="1100" dirty="0"/>
              <a:t>로 접속을 시도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67E276-D71F-3C1C-219F-6324075E282F}"/>
              </a:ext>
            </a:extLst>
          </p:cNvPr>
          <p:cNvCxnSpPr>
            <a:cxnSpLocks/>
          </p:cNvCxnSpPr>
          <p:nvPr/>
        </p:nvCxnSpPr>
        <p:spPr>
          <a:xfrm>
            <a:off x="2918460" y="4168140"/>
            <a:ext cx="1645920" cy="883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E8C102-A208-42D5-687B-78DC8670A511}"/>
              </a:ext>
            </a:extLst>
          </p:cNvPr>
          <p:cNvCxnSpPr/>
          <p:nvPr/>
        </p:nvCxnSpPr>
        <p:spPr>
          <a:xfrm flipV="1">
            <a:off x="2918460" y="4168140"/>
            <a:ext cx="1645920" cy="883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그래픽 37" descr="스마트폰 윤곽선">
            <a:extLst>
              <a:ext uri="{FF2B5EF4-FFF2-40B4-BE49-F238E27FC236}">
                <a16:creationId xmlns:a16="http://schemas.microsoft.com/office/drawing/2014/main" id="{9C7D614F-00AF-A485-2B72-A6AD3F07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19991" y="1837931"/>
            <a:ext cx="1863301" cy="1863301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042F2A3-AAA8-340D-A897-ED94869B0F7B}"/>
              </a:ext>
            </a:extLst>
          </p:cNvPr>
          <p:cNvSpPr/>
          <p:nvPr/>
        </p:nvSpPr>
        <p:spPr>
          <a:xfrm>
            <a:off x="9166860" y="2466533"/>
            <a:ext cx="116586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closed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548A5-5886-258B-939F-81318EB100B4}"/>
              </a:ext>
            </a:extLst>
          </p:cNvPr>
          <p:cNvSpPr txBox="1"/>
          <p:nvPr/>
        </p:nvSpPr>
        <p:spPr>
          <a:xfrm>
            <a:off x="8421904" y="3571834"/>
            <a:ext cx="2655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월이 꺼지면 웹 컨트롤러는 세션이 종료되었다는 문구가 나온다</a:t>
            </a:r>
          </a:p>
        </p:txBody>
      </p:sp>
    </p:spTree>
    <p:extLst>
      <p:ext uri="{BB962C8B-B14F-4D97-AF65-F5344CB8AC3E}">
        <p14:creationId xmlns:p14="http://schemas.microsoft.com/office/powerpoint/2010/main" val="28171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205</Words>
  <Application>Microsoft Office PowerPoint</Application>
  <PresentationFormat>와이드스크린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혜린</dc:creator>
  <cp:lastModifiedBy>이 혜린</cp:lastModifiedBy>
  <cp:revision>272</cp:revision>
  <dcterms:created xsi:type="dcterms:W3CDTF">2024-04-03T01:01:33Z</dcterms:created>
  <dcterms:modified xsi:type="dcterms:W3CDTF">2024-04-05T08:46:33Z</dcterms:modified>
</cp:coreProperties>
</file>