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8954E-5635-4EF1-BF5F-734BAEA868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2E62F-7778-47BB-805A-2CCAAA14B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3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en-GB" dirty="0" smtClean="0"/>
              <a:t>C Programming Term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5301208"/>
            <a:ext cx="2520280" cy="864096"/>
          </a:xfrm>
          <a:solidFill>
            <a:srgbClr val="FFFFFF">
              <a:alpha val="62000"/>
            </a:srgbClr>
          </a:solidFill>
        </p:spPr>
        <p:txBody>
          <a:bodyPr>
            <a:normAutofit/>
          </a:bodyPr>
          <a:lstStyle/>
          <a:p>
            <a:r>
              <a:rPr lang="en-GB" sz="2000" dirty="0" smtClean="0"/>
              <a:t>201720973 </a:t>
            </a:r>
            <a:r>
              <a:rPr lang="ko-KR" altLang="en-US" sz="2000" dirty="0" smtClean="0"/>
              <a:t>임수미</a:t>
            </a:r>
            <a:endParaRPr lang="en-US" altLang="ko-KR" sz="2000" dirty="0" smtClean="0"/>
          </a:p>
          <a:p>
            <a:r>
              <a:rPr lang="en-US" sz="2000" dirty="0" smtClean="0"/>
              <a:t>201720976 </a:t>
            </a:r>
            <a:r>
              <a:rPr lang="ko-KR" altLang="en-US" sz="2000" dirty="0" smtClean="0"/>
              <a:t>장혜린</a:t>
            </a:r>
            <a:endParaRPr lang="en-GB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048" y="2933328"/>
            <a:ext cx="6336704" cy="72008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- Chatting Program 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010400" cy="336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s_malloc</a:t>
            </a:r>
            <a:r>
              <a:rPr lang="en-US" altLang="ko-KR" sz="4000" dirty="0" smtClean="0"/>
              <a:t> &amp; </a:t>
            </a:r>
            <a:r>
              <a:rPr lang="en-US" altLang="ko-KR" sz="4000" dirty="0" err="1" smtClean="0"/>
              <a:t>ffgets</a:t>
            </a:r>
            <a:r>
              <a:rPr lang="en-US" altLang="ko-KR" sz="4000" dirty="0" smtClean="0"/>
              <a:t> &amp; </a:t>
            </a:r>
            <a:r>
              <a:rPr lang="en-US" altLang="ko-KR" sz="4000" dirty="0" err="1" smtClean="0"/>
              <a:t>nline</a:t>
            </a:r>
            <a:r>
              <a:rPr lang="en-US" altLang="ko-KR" sz="4000" dirty="0"/>
              <a:t> </a:t>
            </a:r>
            <a:r>
              <a:rPr lang="ko-KR" altLang="en-US" sz="4000" dirty="0" smtClean="0"/>
              <a:t>함수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3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  <a:solidFill>
            <a:srgbClr val="FFFFFF">
              <a:alpha val="70000"/>
            </a:srgbClr>
          </a:solidFill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3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목차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프로그램 소개</a:t>
            </a:r>
            <a:endParaRPr lang="en-US" altLang="ko-KR" sz="2800" dirty="0" smtClean="0"/>
          </a:p>
          <a:p>
            <a:r>
              <a:rPr lang="ko-KR" altLang="en-US" sz="2800" dirty="0" smtClean="0"/>
              <a:t>코드 설명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프로그램 소개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Chap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000" dirty="0" smtClean="0"/>
              <a:t>사용자 이름 입력</a:t>
            </a:r>
            <a:endParaRPr lang="en-US" altLang="ko-KR" sz="20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2000" dirty="0"/>
              <a:t>질문 → 대답</a:t>
            </a:r>
            <a:endParaRPr lang="en-US" altLang="ko-KR" sz="2000" dirty="0"/>
          </a:p>
          <a:p>
            <a:pPr lvl="1">
              <a:buFont typeface="Arial" pitchFamily="34" charset="0"/>
              <a:buChar char="•"/>
            </a:pPr>
            <a:r>
              <a:rPr lang="ko-KR" altLang="en-US" sz="2000" dirty="0"/>
              <a:t>대화 </a:t>
            </a:r>
            <a:r>
              <a:rPr lang="ko-KR" altLang="en-US" sz="2000" dirty="0" smtClean="0"/>
              <a:t>가르치기</a:t>
            </a:r>
            <a:endParaRPr lang="en-US" altLang="ko-KR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9"/>
            <a:ext cx="333813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53136"/>
            <a:ext cx="5621436" cy="164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8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헤더파일 </a:t>
            </a:r>
            <a:r>
              <a:rPr lang="en-US" altLang="ko-KR" sz="4000" dirty="0" smtClean="0"/>
              <a:t>&amp; </a:t>
            </a:r>
            <a:r>
              <a:rPr lang="ko-KR" altLang="en-US" sz="4000" dirty="0" smtClean="0"/>
              <a:t>함수 선언 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012180" cy="231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5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Main </a:t>
            </a:r>
            <a:r>
              <a:rPr lang="ko-KR" altLang="en-US" sz="4000" dirty="0" smtClean="0"/>
              <a:t>함수</a:t>
            </a:r>
            <a:endParaRPr lang="ko-KR" altLang="en-US" sz="40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192688" cy="443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6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Main </a:t>
            </a:r>
            <a:r>
              <a:rPr lang="ko-KR" altLang="en-US" sz="4000" dirty="0" smtClean="0"/>
              <a:t>함수</a:t>
            </a:r>
            <a:endParaRPr lang="ko-KR" altLang="en-US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88832" cy="343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6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Return_answer</a:t>
            </a:r>
            <a:r>
              <a:rPr lang="en-US" altLang="ko-KR" sz="4000" dirty="0"/>
              <a:t> </a:t>
            </a:r>
            <a:r>
              <a:rPr lang="en-US" altLang="ko-KR" sz="4000" dirty="0" smtClean="0"/>
              <a:t>&amp; inputs </a:t>
            </a:r>
            <a:r>
              <a:rPr lang="ko-KR" altLang="en-US" sz="4000" dirty="0" smtClean="0"/>
              <a:t>함수</a:t>
            </a:r>
            <a:endParaRPr lang="ko-KR" altLang="en-US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5619073" cy="325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6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TEACH </a:t>
            </a:r>
            <a:r>
              <a:rPr lang="ko-KR" altLang="en-US" sz="4000" dirty="0" smtClean="0"/>
              <a:t>함수</a:t>
            </a:r>
            <a:endParaRPr lang="ko-KR" altLang="en-US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6400800" cy="429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6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5264143" cy="47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Search_inputs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함수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486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 Programming Term Proj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7CEEB"/>
      </a:accent1>
      <a:accent2>
        <a:srgbClr val="A4DDED"/>
      </a:accent2>
      <a:accent3>
        <a:srgbClr val="B0E0E6"/>
      </a:accent3>
      <a:accent4>
        <a:srgbClr val="E6E8FA"/>
      </a:accent4>
      <a:accent5>
        <a:srgbClr val="E6E8FA"/>
      </a:accent5>
      <a:accent6>
        <a:srgbClr val="E7FE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 Programming Term Project</Template>
  <TotalTime>196</TotalTime>
  <Words>52</Words>
  <Application>Microsoft Office PowerPoint</Application>
  <PresentationFormat>화면 슬라이드 쇼(4:3)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C Programming Term Project</vt:lpstr>
      <vt:lpstr>C Programming Term Project</vt:lpstr>
      <vt:lpstr>목차</vt:lpstr>
      <vt:lpstr>프로그램 소개</vt:lpstr>
      <vt:lpstr>헤더파일 &amp; 함수 선언 </vt:lpstr>
      <vt:lpstr>Main 함수</vt:lpstr>
      <vt:lpstr>Main 함수</vt:lpstr>
      <vt:lpstr>Return_answer &amp; inputs 함수</vt:lpstr>
      <vt:lpstr>TEACH 함수</vt:lpstr>
      <vt:lpstr>Search_inputs 함수</vt:lpstr>
      <vt:lpstr>s_malloc &amp; ffgets &amp; nline 함수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Term Project</dc:title>
  <dc:creator>User</dc:creator>
  <cp:lastModifiedBy>User</cp:lastModifiedBy>
  <cp:revision>8</cp:revision>
  <dcterms:created xsi:type="dcterms:W3CDTF">2017-12-15T08:11:47Z</dcterms:created>
  <dcterms:modified xsi:type="dcterms:W3CDTF">2017-12-15T11:28:00Z</dcterms:modified>
</cp:coreProperties>
</file>