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9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4119941.png"></Relationship><Relationship Id="rId3" Type="http://schemas.openxmlformats.org/officeDocument/2006/relationships/image" Target="../media/fImage405091008467.png"></Relationship><Relationship Id="rId4" Type="http://schemas.openxmlformats.org/officeDocument/2006/relationships/image" Target="../media/fImage559311066334.png"></Relationship><Relationship Id="rId5" Type="http://schemas.openxmlformats.org/officeDocument/2006/relationships/image" Target="../media/fImage642781096500.png"></Relationship><Relationship Id="rId6" Type="http://schemas.openxmlformats.org/officeDocument/2006/relationships/image" Target="../media/fImage286411129169.png"></Relationship><Relationship Id="rId7" Type="http://schemas.openxmlformats.org/officeDocument/2006/relationships/image" Target="../media/fImage583561155724.png"></Relationship><Relationship Id="rId8" Type="http://schemas.openxmlformats.org/officeDocument/2006/relationships/image" Target="../media/fImage588871181478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junhy/AppData/Roaming/PolarisOffice/ETemp/322564_21340272/fImage317411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9310" y="1699895"/>
            <a:ext cx="6141720" cy="3453765"/>
          </a:xfrm>
          <a:prstGeom prst="rect"/>
          <a:noFill/>
        </p:spPr>
      </p:pic>
      <p:pic>
        <p:nvPicPr>
          <p:cNvPr id="5" name="그림 4" descr="C:/Users/junhy/AppData/Roaming/PolarisOffice/ETemp/322564_21340272/fImage4050910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536"/>
          <a:stretch>
            <a:fillRect/>
          </a:stretch>
        </p:blipFill>
        <p:spPr>
          <a:xfrm rot="5400000">
            <a:off x="5501005" y="225425"/>
            <a:ext cx="2827020" cy="3092450"/>
          </a:xfrm>
          <a:prstGeom prst="rect"/>
          <a:noFill/>
        </p:spPr>
      </p:pic>
      <p:pic>
        <p:nvPicPr>
          <p:cNvPr id="6" name="내용 개체 틀 9" descr="C:/Users/junhy/AppData/Roaming/PolarisOffice/ETemp/322564_21340272/fImage55931106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10815" y="748665"/>
            <a:ext cx="3117215" cy="2046605"/>
          </a:xfrm>
          <a:prstGeom prst="rect"/>
          <a:noFill/>
        </p:spPr>
      </p:pic>
      <p:pic>
        <p:nvPicPr>
          <p:cNvPr id="7" name="그림 11" descr="C:/Users/junhy/AppData/Roaming/PolarisOffice/ETemp/322564_21340272/fImage64278109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63830" y="728345"/>
            <a:ext cx="3838575" cy="2808605"/>
          </a:xfrm>
          <a:prstGeom prst="rect"/>
          <a:noFill/>
        </p:spPr>
      </p:pic>
      <p:pic>
        <p:nvPicPr>
          <p:cNvPr id="8" name="내용 개체 틀 13" descr="C:/Users/junhy/AppData/Roaming/PolarisOffice/ETemp/322564_21340272/fImage28641112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410835" y="4366260"/>
            <a:ext cx="3261360" cy="1783715"/>
          </a:xfrm>
          <a:prstGeom prst="rect"/>
          <a:noFill/>
        </p:spPr>
      </p:pic>
      <p:pic>
        <p:nvPicPr>
          <p:cNvPr id="9" name="그림 15" descr="C:/Users/junhy/AppData/Roaming/PolarisOffice/ETemp/322564_21340272/fImage58356115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060700" y="4156710"/>
            <a:ext cx="3321685" cy="2263775"/>
          </a:xfrm>
          <a:prstGeom prst="rect"/>
          <a:noFill/>
        </p:spPr>
      </p:pic>
      <p:pic>
        <p:nvPicPr>
          <p:cNvPr id="10" name="그림 17" descr="C:/Users/junhy/AppData/Roaming/PolarisOffice/ETemp/322564_21340272/fImage58887118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4320" y="4191000"/>
            <a:ext cx="3705225" cy="2653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>
            <a:spLocks/>
          </p:cNvSpPr>
          <p:nvPr/>
        </p:nvSpPr>
        <p:spPr>
          <a:xfrm rot="5400000">
            <a:off x="387350" y="434975"/>
            <a:ext cx="2816860" cy="26650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PDLC 필름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9V 배터리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보드 원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USB 케이블 50cm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점프 케이블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블루투스 모듈 HC-06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릴레이 5V 1채널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9V 건전지 배터리 클립</a:t>
            </a:r>
            <a:endParaRPr lang="ko-KR" altLang="en-US" sz="16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브레드 보드 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  <dc:title>PowerPoint 프레젠테이션</dc:title>
  <cp:version>9.104.158.49655</cp:version>
</cp:coreProperties>
</file>