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923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1" r:id="rId20"/>
    <p:sldId id="257" r:id="rId21"/>
    <p:sldId id="259" r:id="rId22"/>
    <p:sldId id="260" r:id="rId23"/>
    <p:sldId id="270" r:id="rId24"/>
    <p:sldId id="262" r:id="rId25"/>
    <p:sldId id="263" r:id="rId26"/>
    <p:sldId id="264" r:id="rId27"/>
    <p:sldId id="265" r:id="rId28"/>
    <p:sldId id="266" r:id="rId29"/>
    <p:sldId id="267" r:id="rId30"/>
    <p:sldId id="269" r:id="rId31"/>
    <p:sldId id="26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521415D9-36F7-43E2-AB2F-B90AF26B5E84}">
      <p14:sectionLst xmlns:p14="http://schemas.microsoft.com/office/powerpoint/2010/main">
        <p14:section name="기본 구역" id="{596762D4-1208-40BD-9F6F-89907E02A741}">
          <p14:sldIdLst>
            <p14:sldId id="256"/>
            <p14:sldId id="261"/>
            <p14:sldId id="257"/>
            <p14:sldId id="259"/>
            <p14:sldId id="260"/>
            <p14:sldId id="270"/>
            <p14:sldId id="262"/>
            <p14:sldId id="263"/>
            <p14:sldId id="264"/>
            <p14:sldId id="265"/>
            <p14:sldId id="266"/>
            <p14:sldId id="267"/>
            <p14:sldId id="269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4" Type="http://schemas.openxmlformats.org/officeDocument/2006/relationships/viewProps" Target="viewProps.xml"></Relationship><Relationship Id="rId3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1399312241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junhy/AppData/Roaming/PolarisOffice/ETemp/30228_20499296/fImage13993122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5000">
                <a:solidFill>
                  <a:srgbClr val="295776"/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>
                <a:solidFill>
                  <a:srgbClr val="57768B"/>
                </a:solidFill>
              </a:defRPr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2023-04-12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5000">
                <a:solidFill>
                  <a:schemeClr val="bg1"/>
                </a:solidFill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bg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>
                <a:solidFill>
                  <a:srgbClr val="57768B"/>
                </a:solidFill>
              </a:defRPr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5837928467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junhy/AppData/Roaming/PolarisOffice/ETemp/30228_20499296/fImage583792846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59312165705.png"></Relationship><Relationship Id="rId3" Type="http://schemas.openxmlformats.org/officeDocument/2006/relationships/image" Target="../media/fImage642782208145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86412243281.png"></Relationship><Relationship Id="rId3" Type="http://schemas.openxmlformats.org/officeDocument/2006/relationships/image" Target="../media/fImage583562256827.png"></Relationship><Relationship Id="rId4" Type="http://schemas.openxmlformats.org/officeDocument/2006/relationships/image" Target="../media/fImage588872269961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3767230491.jpeg"></Relationship><Relationship Id="rId3" Type="http://schemas.openxmlformats.org/officeDocument/2006/relationships/image" Target="../media/fImage252992322995.jpeg"></Relationship><Relationship Id="rId4" Type="http://schemas.openxmlformats.org/officeDocument/2006/relationships/image" Target="../media/fImage473502461942.jpe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96682424827.jpeg"></Relationship><Relationship Id="rId3" Type="http://schemas.openxmlformats.org/officeDocument/2006/relationships/image" Target="../media/fImage484752435436.jpe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02742546334.jpe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427401856500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27641909169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46051835724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232242081478.png"></Relationship><Relationship Id="rId3" Type="http://schemas.openxmlformats.org/officeDocument/2006/relationships/image" Target="../media/fImage405092059358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769472176962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76416212446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캡스톤 디자인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8336915" y="4777105"/>
            <a:ext cx="2331720" cy="740410"/>
          </a:xfrm>
          <a:prstGeom prst="rect"/>
        </p:spPr>
        <p:txBody>
          <a:bodyPr wrap="square" lIns="91440" tIns="45720" rIns="91440" bIns="45720" numCol="1" vert="horz" anchor="t">
            <a:normAutofit fontScale="775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윤준혁 202021078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ko-KR" altLang="en-US"/>
              <a:t>조혜린 202021091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80110" y="430530"/>
            <a:ext cx="3026410" cy="694055"/>
          </a:xfrm>
          <a:prstGeom prst="rect"/>
        </p:spPr>
        <p:txBody>
          <a:bodyPr wrap="square" lIns="91440" tIns="45720" rIns="91440" bIns="45720" numCol="1" vert="horz" anchor="ctr">
            <a:normAutofit fontScale="90000" lnSpcReduction="0"/>
          </a:bodyPr>
          <a:lstStyle/>
          <a:p>
            <a:pPr marL="0" indent="0" rtl="0"/>
            <a:r>
              <a:rPr lang="ko-KR" altLang="en-US"/>
              <a:t>앱 제작 과정</a:t>
            </a:r>
            <a:endParaRPr lang="ko-KR" altLang="en-US"/>
          </a:p>
        </p:txBody>
      </p:sp>
      <p:pic>
        <p:nvPicPr>
          <p:cNvPr id="3" name="Content Placeholder 2" descr="C:/Users/junhy/AppData/Roaming/PolarisOffice/ETemp/30228_20499296/fImage559312165705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882650" y="1263650"/>
            <a:ext cx="4279265" cy="2792730"/>
          </a:xfrm>
          <a:prstGeom prst="rect"/>
          <a:noFill/>
        </p:spPr>
      </p:pic>
      <p:pic>
        <p:nvPicPr>
          <p:cNvPr id="4" name="그림 9" descr="C:/Users/junhy/AppData/Roaming/PolarisOffice/ETemp/30228_20499296/fImage64278220814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61280" y="1262380"/>
            <a:ext cx="6348095" cy="46335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C:/Users/junhy/AppData/Roaming/PolarisOffice/ETemp/30228_20499296/fImage286412243281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68655" y="438785"/>
            <a:ext cx="4867275" cy="2652395"/>
          </a:xfrm>
          <a:prstGeom prst="rect"/>
          <a:noFill/>
        </p:spPr>
      </p:pic>
      <p:pic>
        <p:nvPicPr>
          <p:cNvPr id="4" name="그림 10" descr="C:/Users/junhy/AppData/Roaming/PolarisOffice/ETemp/30228_20499296/fImage58356225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6750" y="3138805"/>
            <a:ext cx="5019675" cy="3437255"/>
          </a:xfrm>
          <a:prstGeom prst="rect"/>
          <a:noFill/>
        </p:spPr>
      </p:pic>
      <p:pic>
        <p:nvPicPr>
          <p:cNvPr id="5" name="그림 11" descr="C:/Users/junhy/AppData/Roaming/PolarisOffice/ETemp/30228_20499296/fImage58887226996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26685" y="444500"/>
            <a:ext cx="6104255" cy="43211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3755" y="402590"/>
            <a:ext cx="3775710" cy="88138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앱 실행 화면</a:t>
            </a:r>
            <a:endParaRPr lang="ko-KR" altLang="en-US"/>
          </a:p>
        </p:txBody>
      </p:sp>
      <p:pic>
        <p:nvPicPr>
          <p:cNvPr id="3" name="Content Placeholder 2" descr="C:/Users/junhy/AppData/Roaming/PolarisOffice/ETemp/30228_20499296/fImage23767230491.jpe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96875" y="1741170"/>
            <a:ext cx="1957705" cy="4351655"/>
          </a:xfrm>
          <a:prstGeom prst="rect"/>
          <a:noFill/>
        </p:spPr>
      </p:pic>
      <p:sp>
        <p:nvSpPr>
          <p:cNvPr id="4" name="텍스트 상자 12"/>
          <p:cNvSpPr txBox="1">
            <a:spLocks/>
          </p:cNvSpPr>
          <p:nvPr/>
        </p:nvSpPr>
        <p:spPr>
          <a:xfrm rot="0">
            <a:off x="2445385" y="1816735"/>
            <a:ext cx="21640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기본 화면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(블루투스 비활성)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13" descr="C:/Users/junhy/AppData/Roaming/PolarisOffice/ETemp/30228_20499296/fImage252992322995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364990" y="1685290"/>
            <a:ext cx="1967230" cy="4403725"/>
          </a:xfrm>
          <a:prstGeom prst="rect"/>
          <a:noFill/>
        </p:spPr>
      </p:pic>
      <p:sp>
        <p:nvSpPr>
          <p:cNvPr id="6" name="텍스트 상자 15"/>
          <p:cNvSpPr txBox="1">
            <a:spLocks/>
          </p:cNvSpPr>
          <p:nvPr/>
        </p:nvSpPr>
        <p:spPr>
          <a:xfrm rot="0">
            <a:off x="6497955" y="1682750"/>
            <a:ext cx="12465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블루투스 연결 화면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19" descr="C:/Users/junhy/AppData/Roaming/PolarisOffice/ETemp/30228_20499296/fImage473502461942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28585" y="1667510"/>
            <a:ext cx="2313940" cy="4421505"/>
          </a:xfrm>
          <a:prstGeom prst="rect"/>
          <a:noFill/>
        </p:spPr>
      </p:pic>
      <p:sp>
        <p:nvSpPr>
          <p:cNvPr id="8" name="텍스트 상자 20"/>
          <p:cNvSpPr txBox="1">
            <a:spLocks/>
          </p:cNvSpPr>
          <p:nvPr/>
        </p:nvSpPr>
        <p:spPr>
          <a:xfrm rot="0">
            <a:off x="10216515" y="1682115"/>
            <a:ext cx="164274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어플리케이션 종료시 출력되는 문구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772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연결 오류 발생시 출력 문구</a:t>
            </a:r>
            <a:endParaRPr lang="ko-KR" altLang="en-US"/>
          </a:p>
        </p:txBody>
      </p:sp>
      <p:pic>
        <p:nvPicPr>
          <p:cNvPr id="3" name="Content Placeholder 2" descr="C:/Users/junhy/AppData/Roaming/PolarisOffice/ETemp/30228_20499296/fImage496682424827.jpe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717675" y="1825625"/>
            <a:ext cx="1957705" cy="4351655"/>
          </a:xfrm>
          <a:prstGeom prst="rect"/>
          <a:noFill/>
        </p:spPr>
      </p:pic>
      <p:pic>
        <p:nvPicPr>
          <p:cNvPr id="4" name="그림 16" descr="C:/Users/junhy/AppData/Roaming/PolarisOffice/ETemp/30228_20499296/fImage484752435436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13525" y="1845310"/>
            <a:ext cx="1920875" cy="4328160"/>
          </a:xfrm>
          <a:prstGeom prst="rect"/>
          <a:noFill/>
        </p:spPr>
      </p:pic>
      <p:sp>
        <p:nvSpPr>
          <p:cNvPr id="5" name="텍스트 상자 17"/>
          <p:cNvSpPr txBox="1">
            <a:spLocks/>
          </p:cNvSpPr>
          <p:nvPr/>
        </p:nvSpPr>
        <p:spPr>
          <a:xfrm rot="0">
            <a:off x="3784600" y="2303780"/>
            <a:ext cx="25107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블루투스 미연결시 ON 또는 OFF 버튼 누를 시 출력되는 문구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8"/>
          <p:cNvSpPr txBox="1">
            <a:spLocks/>
          </p:cNvSpPr>
          <p:nvPr/>
        </p:nvSpPr>
        <p:spPr>
          <a:xfrm rot="0">
            <a:off x="8952230" y="2300605"/>
            <a:ext cx="258826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회로가 작동하지않을 상태에서 블루투스 연결을 시도했을 경우 출력되는 문구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추가하거나 개선할 점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회로에 센서(온습도 센서, 조도센서)를 추가하여 특정 환경일 때 회로가 자동으로 제어되게 설계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어플리케이션 UI 개선 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전압을 조절하여 필름의 투명도를 단계 별로 조절하는 기능 추가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2" descr="C:/Users/junhy/AppData/Roaming/PolarisOffice/ETemp/30228_20499296/fImage202742546334.jpe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416810" y="824230"/>
            <a:ext cx="6557645" cy="3906520"/>
          </a:xfrm>
          <a:prstGeom prst="rect"/>
          <a:noFill/>
        </p:spPr>
      </p:pic>
      <p:sp>
        <p:nvSpPr>
          <p:cNvPr id="5" name="텍스트 상자 23"/>
          <p:cNvSpPr txBox="1">
            <a:spLocks/>
          </p:cNvSpPr>
          <p:nvPr/>
        </p:nvSpPr>
        <p:spPr>
          <a:xfrm rot="0">
            <a:off x="2210435" y="4926965"/>
            <a:ext cx="76536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PLDC 필름은 전기가 들어오면 불투명 상태에서 투명 상태로 변하고 반대로 전기 공급이 끊기면 다시 불투명 상태로 돌아오는 필름입니다.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753745" y="34607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회로도</a:t>
            </a:r>
            <a:endParaRPr lang="ko-KR" altLang="en-US"/>
          </a:p>
        </p:txBody>
      </p:sp>
      <p:sp>
        <p:nvSpPr>
          <p:cNvPr id="3" name="Content Placeholder 2"/>
          <p:cNvSpPr txBox="1">
            <a:spLocks noChangeAspect="1"/>
          </p:cNvSpPr>
          <p:nvPr>
            <p:ph type="obj" idx="1"/>
          </p:nvPr>
        </p:nvSpPr>
        <p:spPr>
          <a:xfrm rot="0">
            <a:off x="5845175" y="2239010"/>
            <a:ext cx="6163945" cy="29603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54000" indent="-254000" algn="l" latinLnBrk="0">
              <a:buFont typeface="Wingdings"/>
              <a:buChar char=""/>
            </a:pPr>
            <a:r>
              <a:rPr lang="ko-KR" altLang="en-US" sz="2200">
                <a:latin typeface="맑은 고딕" charset="0"/>
                <a:ea typeface="맑은 고딕" charset="0"/>
              </a:rPr>
              <a:t> 사용하고자 하는 PDLC 필름 제품은 파워 컨트롤러가 존재하며 내장되어있는 인버터를 통해서 건전지를 사용하지만 교류 전압이 흐르게 됩니다. 또한 승압하여 PDLC 필름이 동작하기에 적절한 전압이 생성됩니다.</a:t>
            </a:r>
            <a:endParaRPr lang="ko-KR" altLang="en-US" sz="2200">
              <a:latin typeface="맑은 고딕" charset="0"/>
              <a:ea typeface="맑은 고딕" charset="0"/>
            </a:endParaRPr>
          </a:p>
          <a:p>
            <a:pPr marL="228600" indent="-228600" algn="l" latinLnBrk="0">
              <a:buFontTx/>
              <a:buNone/>
            </a:pPr>
            <a:r>
              <a:rPr lang="ko-KR" altLang="en-US" sz="2200">
                <a:latin typeface="맑은 고딕" charset="0"/>
                <a:ea typeface="맑은 고딕" charset="0"/>
              </a:rPr>
              <a:t>이 점을 고려하여 그림과 같이 회로를 설계했습니다. </a:t>
            </a:r>
            <a:endParaRPr lang="ko-KR" altLang="en-US" sz="2200">
              <a:latin typeface="맑은 고딕" charset="0"/>
              <a:ea typeface="맑은 고딕" charset="0"/>
            </a:endParaRPr>
          </a:p>
          <a:p>
            <a:pPr marL="228600" indent="-228600" algn="l" latinLnBrk="0">
              <a:buFontTx/>
              <a:buNone/>
            </a:pPr>
            <a:endParaRPr lang="ko-KR" altLang="en-US" sz="2200">
              <a:latin typeface="맑은 고딕" charset="0"/>
              <a:ea typeface="맑은 고딕" charset="0"/>
            </a:endParaRPr>
          </a:p>
        </p:txBody>
      </p:sp>
      <p:pic>
        <p:nvPicPr>
          <p:cNvPr id="4" name="그림 2" descr="C:/Users/junhy/AppData/Roaming/PolarisOffice/ETemp/30228_20499296/fImage142740185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1375" y="1988820"/>
            <a:ext cx="4886325" cy="38061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7725" y="355600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릴레이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619750" y="2602865"/>
            <a:ext cx="5837555" cy="2136775"/>
          </a:xfrm>
          <a:prstGeom prst="rect"/>
        </p:spPr>
        <p:txBody>
          <a:bodyPr wrap="square" lIns="91440" tIns="45720" rIns="91440" bIns="45720" numCol="1" vert="horz" anchor="t">
            <a:normAutofit fontScale="925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latinLnBrk="0">
              <a:buFont typeface="Arial"/>
              <a:buChar char="•"/>
            </a:pPr>
            <a:r>
              <a:rPr lang="ko-KR" altLang="en-US" sz="2200">
                <a:latin typeface="맑은 고딕" charset="0"/>
                <a:ea typeface="맑은 고딕" charset="0"/>
              </a:rPr>
              <a:t>PDLC 필름의 상태를 변화 시키기 위하여  릴레이를 활용해서 회로를 제어합니다. 블루투스 모듈이 “ON” 신호를 받으면 스위치가 닫히면서 PDLC 필름이 투명해집니다. 반대로 “OFF” 신호를 받으면 스위치가 열리면서 PDLC 필름이 불투명해집니다.</a:t>
            </a:r>
            <a:endParaRPr lang="ko-KR" altLang="en-US" sz="2200"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junhy/AppData/Roaming/PolarisOffice/ETemp/30228_20499296/fImage42764190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7415" y="2246630"/>
            <a:ext cx="4479290" cy="27089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블루투스 모듈</a:t>
            </a:r>
            <a:endParaRPr lang="ko-KR" altLang="en-US"/>
          </a:p>
        </p:txBody>
      </p:sp>
      <p:pic>
        <p:nvPicPr>
          <p:cNvPr id="3" name="Content Placeholder 2" descr="C:/Users/junhy/AppData/Roaming/PolarisOffice/ETemp/30228_20499296/fImage446051835724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407160" y="1993900"/>
            <a:ext cx="4110355" cy="2699385"/>
          </a:xfrm>
          <a:prstGeom prst="rect"/>
          <a:noFill/>
        </p:spPr>
      </p:pic>
      <p:sp>
        <p:nvSpPr>
          <p:cNvPr id="4" name="텍스트 상자 4"/>
          <p:cNvSpPr txBox="1">
            <a:spLocks/>
          </p:cNvSpPr>
          <p:nvPr/>
        </p:nvSpPr>
        <p:spPr>
          <a:xfrm rot="0">
            <a:off x="6002020" y="2258060"/>
            <a:ext cx="4572635" cy="169291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200">
                <a:latin typeface="맑은 고딕" charset="0"/>
                <a:ea typeface="맑은 고딕" charset="0"/>
              </a:rPr>
              <a:t>블루투스 기능이 있는 스마트폰 어플리케이션에서 “ON”, “OFF”를 누르면 블루투스 모듈에서 데이터를 수신 받아 아두이노에 전달합니다.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제작 재료</a:t>
            </a:r>
            <a:endParaRPr lang="ko-KR" altLang="en-US"/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 latinLnBrk="0" lvl="1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 latinLnBrk="0" lvl="2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 latinLnBrk="0" lvl="3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 latinLnBrk="0" lvl="4">
              <a:buFontTx/>
              <a:buNone/>
              <a:defRPr lang="en-GB" alt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600" indent="-228600" latinLnBrk="0">
              <a:buFont typeface="Arial"/>
              <a:buChar char="•"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PDLC 필름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9V 배터리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아두이노 보드 9900원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아두이노 USB 케이블 50cm </a:t>
            </a:r>
            <a:endParaRPr lang="ko-KR" altLang="en-US" sz="9000"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아두이노 점프 케이블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블루투스 모듈 HC-06 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릴레이 5V 1채널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 i="0" b="0">
                <a:solidFill>
                  <a:srgbClr val="222222"/>
                </a:solidFill>
                <a:latin typeface="맑은 고딕" charset="0"/>
                <a:ea typeface="맑은 고딕" charset="0"/>
              </a:rPr>
              <a:t>9V 건전지 배터리 클립 DC잭타입 DM502</a:t>
            </a:r>
            <a:endParaRPr lang="ko-KR" altLang="en-US" sz="1800" i="0" b="0">
              <a:solidFill>
                <a:srgbClr val="222222"/>
              </a:solidFill>
              <a:latin typeface="맑은 고딕" charset="0"/>
              <a:ea typeface="맑은 고딕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 i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브레드 보드 800원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772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코딩</a:t>
            </a:r>
            <a:endParaRPr lang="ko-KR" altLang="en-US"/>
          </a:p>
        </p:txBody>
      </p:sp>
      <p:pic>
        <p:nvPicPr>
          <p:cNvPr id="3" name="Content Placeholder 2" descr="C:/Users/junhy/AppData/Roaming/PolarisOffice/ETemp/30228_20499296/fImage2232242081478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871085" y="1825625"/>
            <a:ext cx="6670040" cy="4160520"/>
          </a:xfrm>
          <a:prstGeom prst="rect"/>
          <a:noFill/>
        </p:spPr>
      </p:pic>
      <p:pic>
        <p:nvPicPr>
          <p:cNvPr id="4" name="Content Placeholder 5" descr="C:/Users/junhy/AppData/Roaming/PolarisOffice/ETemp/30228_20499296/fImage40509205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6"/>
          <a:stretch>
            <a:fillRect/>
          </a:stretch>
        </p:blipFill>
        <p:spPr>
          <a:xfrm rot="0">
            <a:off x="835025" y="1825625"/>
            <a:ext cx="3999230" cy="43516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스마트폰 어플리케이션 제작 환경</a:t>
            </a:r>
            <a:endParaRPr lang="ko-KR" altLang="en-US"/>
          </a:p>
        </p:txBody>
      </p:sp>
      <p:pic>
        <p:nvPicPr>
          <p:cNvPr id="3" name="Content Placeholder 2" descr="C:/Users/junhy/AppData/Roaming/PolarisOffice/ETemp/30228_20499296/fImage1769472176962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078865" y="1619250"/>
            <a:ext cx="5141595" cy="4282440"/>
          </a:xfrm>
          <a:prstGeom prst="rect"/>
          <a:noFill/>
        </p:spPr>
      </p:pic>
      <p:sp>
        <p:nvSpPr>
          <p:cNvPr id="4" name="텍스트 상자 8"/>
          <p:cNvSpPr txBox="1">
            <a:spLocks/>
          </p:cNvSpPr>
          <p:nvPr/>
        </p:nvSpPr>
        <p:spPr>
          <a:xfrm rot="0">
            <a:off x="6613525" y="2753360"/>
            <a:ext cx="459994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스마트폰 앱 제작은 APP INVENTOR를 활용하였습니다. 블루투스를 키고 끌 수 있는 기능과 “ON” 또는 “OFF” 터치하면 블루투스 모듈에 송신하여 회로를 제어할 수 있는 기능이 존재합니다.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스마트폰 앱 제작</a:t>
            </a:r>
            <a:endParaRPr lang="ko-KR" altLang="en-US"/>
          </a:p>
        </p:txBody>
      </p:sp>
      <p:pic>
        <p:nvPicPr>
          <p:cNvPr id="3" name="Content Placeholder 2" descr="C:/Users/junhy/AppData/Roaming/PolarisOffice/ETemp/30228_20499296/fImage2764162124464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710055" y="1694815"/>
            <a:ext cx="8772525" cy="43516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eme pattern hexagon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8CFCB459-0B60-4952-B24D-6C3B5613B0D7}" vid="{83A94D6F-5424-4B5A-BF0A-776B1306961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14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Office</dc:creator>
  <cp:lastModifiedBy>Polaris Office</cp:lastModifiedBy>
  <dc:title>PowerPoint 프레젠테이션</dc:title>
  <cp:version>9.104.158.49655</cp:version>
</cp:coreProperties>
</file>