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3213A0F-35A6-4B88-A95A-8FAB986397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제목 없는 구역" id="{8C0F5CBA-2BB9-4DA5-81EC-F997083E702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66" d="100"/>
          <a:sy n="66" d="100"/>
        </p:scale>
        <p:origin x="53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8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3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1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7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8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3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5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3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0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7F70-8945-4509-8736-99ABADBE05D2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9370-A582-4D30-A0DB-11D0DDCB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4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732" y="656823"/>
            <a:ext cx="87829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PHP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웹프로그래밍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웹서비스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홈페이지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영화예매사이트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팬션예약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ASP/ ASP.NET(C#) : MS + MSSQL + IIS(internet information service)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JSP/JAVA + ORACLE + TOMCAT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PHP : </a:t>
            </a:r>
            <a:r>
              <a:rPr lang="ko-KR" altLang="en-US" dirty="0" smtClean="0"/>
              <a:t>워드프레스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그누보드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제로보드</a:t>
            </a:r>
            <a:r>
              <a:rPr lang="en-US" altLang="ko-KR" dirty="0" smtClean="0"/>
              <a:t>, + MYSQL(MARIA DB) + APACHE(NGINX)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 smtClean="0"/>
              <a:t>웹프로그래밍 언어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웹서버</a:t>
            </a:r>
            <a:r>
              <a:rPr lang="en-US" altLang="ko-KR" dirty="0" smtClean="0"/>
              <a:t>(WAS)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게시판 만들기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기본흐름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커리큘럼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XAMPP</a:t>
            </a:r>
            <a:r>
              <a:rPr lang="ko-KR" altLang="en-US" dirty="0"/>
              <a:t>설치</a:t>
            </a:r>
            <a:r>
              <a:rPr lang="en-US" altLang="ko-KR" dirty="0"/>
              <a:t>, PHP</a:t>
            </a:r>
            <a:r>
              <a:rPr lang="ko-KR" altLang="en-US" dirty="0" err="1"/>
              <a:t>기본문법</a:t>
            </a:r>
            <a:r>
              <a:rPr lang="en-US" altLang="ko-KR" dirty="0"/>
              <a:t>, </a:t>
            </a:r>
            <a:r>
              <a:rPr lang="ko-KR" altLang="en-US" dirty="0"/>
              <a:t>게시판 리스트 만들기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게시판 글쓰기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댓글달기</a:t>
            </a:r>
            <a:r>
              <a:rPr lang="en-US" altLang="ko-KR" dirty="0"/>
              <a:t>, </a:t>
            </a:r>
            <a:r>
              <a:rPr lang="ko-KR" altLang="en-US" dirty="0" err="1"/>
              <a:t>답변달기</a:t>
            </a:r>
            <a:r>
              <a:rPr lang="en-US" altLang="ko-KR" dirty="0"/>
              <a:t>, </a:t>
            </a:r>
            <a:r>
              <a:rPr lang="ko-KR" altLang="en-US" dirty="0"/>
              <a:t>리스트 </a:t>
            </a:r>
            <a:r>
              <a:rPr lang="ko-KR" altLang="en-US" dirty="0" err="1"/>
              <a:t>페이징</a:t>
            </a:r>
            <a:endParaRPr lang="ko-KR" altLang="en-US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게시글</a:t>
            </a:r>
            <a:r>
              <a:rPr lang="ko-KR" altLang="en-US" dirty="0"/>
              <a:t> 검색</a:t>
            </a:r>
            <a:r>
              <a:rPr lang="en-US" altLang="ko-KR" dirty="0"/>
              <a:t>, </a:t>
            </a:r>
            <a:r>
              <a:rPr lang="ko-KR" altLang="en-US" dirty="0"/>
              <a:t>파일첨부</a:t>
            </a:r>
            <a:r>
              <a:rPr lang="en-US" altLang="ko-KR" dirty="0"/>
              <a:t>, SMS</a:t>
            </a:r>
            <a:r>
              <a:rPr lang="ko-KR" altLang="en-US" dirty="0"/>
              <a:t>발송</a:t>
            </a:r>
            <a:r>
              <a:rPr lang="en-US" altLang="ko-KR" dirty="0"/>
              <a:t>, </a:t>
            </a:r>
            <a:r>
              <a:rPr lang="ko-KR" altLang="en-US" dirty="0"/>
              <a:t>이메일 발송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그누보드</a:t>
            </a:r>
            <a:r>
              <a:rPr lang="en-US" altLang="ko-KR" dirty="0"/>
              <a:t>,</a:t>
            </a:r>
            <a:r>
              <a:rPr lang="ko-KR" altLang="en-US" dirty="0"/>
              <a:t>제로보드</a:t>
            </a:r>
            <a:r>
              <a:rPr lang="en-US" altLang="ko-KR" dirty="0"/>
              <a:t>, </a:t>
            </a:r>
            <a:r>
              <a:rPr lang="ko-KR" altLang="en-US" dirty="0"/>
              <a:t>워드프레스</a:t>
            </a:r>
            <a:r>
              <a:rPr lang="en-US" altLang="ko-KR" dirty="0"/>
              <a:t>, </a:t>
            </a:r>
            <a:r>
              <a:rPr lang="ko-KR" altLang="en-US" dirty="0" err="1"/>
              <a:t>영카트</a:t>
            </a:r>
            <a:r>
              <a:rPr lang="ko-KR" altLang="en-US" dirty="0"/>
              <a:t> </a:t>
            </a:r>
            <a:r>
              <a:rPr lang="ko-KR" altLang="en-US" dirty="0" err="1"/>
              <a:t>경험해보기</a:t>
            </a:r>
            <a:endParaRPr lang="ko-KR" altLang="en-US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라라벨</a:t>
            </a:r>
            <a:r>
              <a:rPr lang="ko-KR" altLang="en-US" dirty="0"/>
              <a:t> 프레임워크 </a:t>
            </a:r>
            <a:r>
              <a:rPr lang="ko-KR" altLang="en-US" dirty="0" err="1"/>
              <a:t>경험해보기</a:t>
            </a:r>
            <a:endParaRPr lang="ko-KR" altLang="en-US" dirty="0"/>
          </a:p>
          <a:p>
            <a:r>
              <a:rPr lang="en-US" altLang="ko-KR" dirty="0"/>
              <a:t>6</a:t>
            </a:r>
            <a:r>
              <a:rPr lang="ko-KR" altLang="en-US" dirty="0"/>
              <a:t>주 </a:t>
            </a:r>
            <a:r>
              <a:rPr lang="en-US" altLang="ko-KR" dirty="0"/>
              <a:t>3</a:t>
            </a:r>
            <a:r>
              <a:rPr lang="ko-KR" altLang="en-US" dirty="0"/>
              <a:t>시간씩 </a:t>
            </a:r>
            <a:r>
              <a:rPr lang="en-US" altLang="ko-KR" dirty="0"/>
              <a:t>18</a:t>
            </a:r>
            <a:r>
              <a:rPr lang="ko-KR" altLang="en-US" dirty="0"/>
              <a:t>시간 </a:t>
            </a:r>
            <a:r>
              <a:rPr lang="en-US" altLang="ko-KR" dirty="0"/>
              <a:t>30</a:t>
            </a:r>
            <a:r>
              <a:rPr lang="ko-KR" altLang="en-US" dirty="0"/>
              <a:t>만원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8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4552" y="566671"/>
            <a:ext cx="2253803" cy="144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77455" y="2103411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내컴퓨터</a:t>
            </a:r>
            <a:endParaRPr lang="en-US" altLang="ko-KR" dirty="0" smtClean="0"/>
          </a:p>
          <a:p>
            <a:r>
              <a:rPr lang="en-US" altLang="ko-KR" dirty="0" smtClean="0"/>
              <a:t>192.168.0.4</a:t>
            </a:r>
          </a:p>
          <a:p>
            <a:r>
              <a:rPr lang="en-US" altLang="ko-KR" dirty="0" smtClean="0"/>
              <a:t>61.121.10.30</a:t>
            </a:r>
          </a:p>
          <a:p>
            <a:r>
              <a:rPr lang="ko-KR" altLang="en-US" dirty="0" smtClean="0"/>
              <a:t>도메인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8289" y="10303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홈페이지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43968" y="566672"/>
            <a:ext cx="1906072" cy="144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68228" y="566672"/>
            <a:ext cx="1906072" cy="144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7636" y="2421228"/>
            <a:ext cx="1906072" cy="144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68228" y="4048328"/>
            <a:ext cx="1906072" cy="144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43968" y="4048328"/>
            <a:ext cx="1906072" cy="144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4552" y="4048328"/>
            <a:ext cx="1906072" cy="144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6821" y="362582"/>
            <a:ext cx="10522041" cy="5806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654132" y="628488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와이파이망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10908406" y="6452315"/>
            <a:ext cx="927279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21178" y="2103411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192.168.0.10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2119" y="2103411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192.168.0.10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42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3487" y="437882"/>
            <a:ext cx="2253803" cy="144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3848" y="1974622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고정아이피를</a:t>
            </a:r>
            <a:endParaRPr lang="en-US" altLang="ko-KR" dirty="0" smtClean="0"/>
          </a:p>
          <a:p>
            <a:r>
              <a:rPr lang="ko-KR" altLang="en-US" dirty="0" smtClean="0"/>
              <a:t>도메인으로</a:t>
            </a:r>
            <a:endParaRPr lang="en-US" altLang="ko-KR" dirty="0" smtClean="0"/>
          </a:p>
          <a:p>
            <a:r>
              <a:rPr lang="ko-KR" altLang="en-US" dirty="0" err="1" smtClean="0"/>
              <a:t>매핑시키는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7224" y="9015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홈페이지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71989" y="437882"/>
            <a:ext cx="2253803" cy="144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42350" y="1974622"/>
            <a:ext cx="2932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구매후</a:t>
            </a:r>
            <a:endParaRPr lang="en-US" altLang="ko-KR" dirty="0" smtClean="0"/>
          </a:p>
          <a:p>
            <a:r>
              <a:rPr lang="ko-KR" altLang="en-US" dirty="0" smtClean="0"/>
              <a:t>그 도메인과 연결될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기입</a:t>
            </a:r>
            <a:endParaRPr lang="en-US" altLang="ko-KR" dirty="0" smtClean="0"/>
          </a:p>
          <a:p>
            <a:r>
              <a:rPr lang="en-US" altLang="ko-KR" dirty="0" smtClean="0"/>
              <a:t>www.myhome.kr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15726" y="90152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도메인제공업체</a:t>
            </a:r>
            <a:endParaRPr lang="en-US" altLang="ko-KR" dirty="0" smtClean="0"/>
          </a:p>
          <a:p>
            <a:r>
              <a:rPr lang="ko-KR" altLang="en-US" dirty="0" err="1" smtClean="0"/>
              <a:t>도메인서버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49284" y="3709116"/>
            <a:ext cx="2253803" cy="144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75938" y="4245667"/>
            <a:ext cx="189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www.myhome.kr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75938" y="52920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친구피씨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9" idx="3"/>
          </p:cNvCxnSpPr>
          <p:nvPr/>
        </p:nvCxnSpPr>
        <p:spPr>
          <a:xfrm flipH="1" flipV="1">
            <a:off x="5316219" y="1224686"/>
            <a:ext cx="1522463" cy="20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125792" y="1688323"/>
            <a:ext cx="1223492" cy="164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98393" y="306813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61.121.10.30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76481" y="4429345"/>
            <a:ext cx="1698621" cy="123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03135" y="4965896"/>
            <a:ext cx="104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gateway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022678" y="5045349"/>
            <a:ext cx="1698621" cy="123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49332" y="5581900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7913" y="5045349"/>
            <a:ext cx="1698621" cy="123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4567" y="5581900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router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975102" y="4288873"/>
            <a:ext cx="374182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745208" y="5115711"/>
            <a:ext cx="374182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655780" y="5282724"/>
            <a:ext cx="5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441500" y="1688323"/>
            <a:ext cx="214280" cy="342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6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611" y="566670"/>
            <a:ext cx="7245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월드와이드웹</a:t>
            </a:r>
            <a:r>
              <a:rPr lang="ko-KR" altLang="en-US" dirty="0" smtClean="0"/>
              <a:t> 인터넷 환경에서 하나의 </a:t>
            </a:r>
            <a:r>
              <a:rPr lang="ko-KR" altLang="en-US" dirty="0" err="1" smtClean="0"/>
              <a:t>피씨를</a:t>
            </a:r>
            <a:r>
              <a:rPr lang="ko-KR" altLang="en-US" dirty="0" smtClean="0"/>
              <a:t> 구분할 수 있는 </a:t>
            </a:r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port : 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피씨가</a:t>
            </a:r>
            <a:r>
              <a:rPr lang="ko-KR" altLang="en-US" dirty="0" smtClean="0"/>
              <a:t> 갖고있는 외부 소통 창구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611" y="1571223"/>
            <a:ext cx="79127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80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, 443(https)</a:t>
            </a:r>
          </a:p>
          <a:p>
            <a:r>
              <a:rPr lang="ko-KR" altLang="en-US" dirty="0" smtClean="0"/>
              <a:t>데이터베이스 서버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3306</a:t>
            </a:r>
            <a:r>
              <a:rPr lang="ko-KR" altLang="en-US" dirty="0"/>
              <a:t> </a:t>
            </a:r>
            <a:r>
              <a:rPr lang="ko-KR" altLang="en-US" dirty="0" err="1" smtClean="0"/>
              <a:t>기본포트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오라클 </a:t>
            </a:r>
            <a:r>
              <a:rPr lang="en-US" altLang="ko-KR" dirty="0" smtClean="0"/>
              <a:t>: 1521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mssql</a:t>
            </a:r>
            <a:r>
              <a:rPr lang="en-US" altLang="ko-KR" dirty="0" smtClean="0"/>
              <a:t> : 1433</a:t>
            </a:r>
          </a:p>
          <a:p>
            <a:endParaRPr lang="en-US" altLang="ko-KR" dirty="0"/>
          </a:p>
          <a:p>
            <a:r>
              <a:rPr lang="en-US" altLang="ko-KR" dirty="0" smtClean="0"/>
              <a:t>http://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:</a:t>
            </a:r>
            <a:r>
              <a:rPr lang="ko-KR" altLang="en-US" dirty="0" smtClean="0"/>
              <a:t>포트번호</a:t>
            </a:r>
            <a:endParaRPr lang="en-US" altLang="ko-KR" dirty="0" smtClean="0"/>
          </a:p>
          <a:p>
            <a:r>
              <a:rPr lang="en-US" altLang="ko-KR" dirty="0" smtClean="0"/>
              <a:t>80</a:t>
            </a:r>
            <a:r>
              <a:rPr lang="ko-KR" altLang="en-US" dirty="0" smtClean="0"/>
              <a:t>포트는 기본포트이기때문에 굳이 붙이지 않는다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http(</a:t>
            </a:r>
            <a:r>
              <a:rPr lang="ko-KR" altLang="en-US" dirty="0" smtClean="0"/>
              <a:t>언어</a:t>
            </a:r>
            <a:r>
              <a:rPr lang="en-US" altLang="ko-KR" dirty="0"/>
              <a:t>)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htttps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패킷암호화</a:t>
            </a:r>
            <a:r>
              <a:rPr lang="ko-KR" altLang="en-US" dirty="0" smtClean="0"/>
              <a:t> 프로토콜</a:t>
            </a:r>
            <a:r>
              <a:rPr lang="en-US" altLang="ko-KR" dirty="0" smtClean="0"/>
              <a:t>. 443</a:t>
            </a:r>
          </a:p>
          <a:p>
            <a:r>
              <a:rPr lang="ko-KR" altLang="en-US" dirty="0" err="1" smtClean="0"/>
              <a:t>프로코톨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611" y="4056846"/>
            <a:ext cx="8226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xampp</a:t>
            </a:r>
            <a:r>
              <a:rPr lang="ko-KR" altLang="en-US" dirty="0" smtClean="0"/>
              <a:t>기본 패널에서 </a:t>
            </a:r>
            <a:r>
              <a:rPr lang="en-US" altLang="ko-KR" dirty="0" smtClean="0"/>
              <a:t>apache,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을 실행하고</a:t>
            </a:r>
            <a:endParaRPr lang="en-US" altLang="ko-KR" dirty="0" smtClean="0"/>
          </a:p>
          <a:p>
            <a:r>
              <a:rPr lang="en-US" altLang="ko-KR" dirty="0" smtClean="0"/>
              <a:t>localhost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열면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apache</a:t>
            </a:r>
            <a:r>
              <a:rPr lang="ko-KR" altLang="en-US" dirty="0" err="1" smtClean="0"/>
              <a:t>웹서버가</a:t>
            </a:r>
            <a:r>
              <a:rPr lang="ko-KR" altLang="en-US" dirty="0" smtClean="0"/>
              <a:t> 바라보고 있는 초기페이지는 </a:t>
            </a:r>
            <a:r>
              <a:rPr lang="en-US" altLang="ko-KR" dirty="0" smtClean="0"/>
              <a:t>: C:\xampp\htdocs\index.php</a:t>
            </a:r>
          </a:p>
        </p:txBody>
      </p:sp>
    </p:spTree>
    <p:extLst>
      <p:ext uri="{BB962C8B-B14F-4D97-AF65-F5344CB8AC3E}">
        <p14:creationId xmlns:p14="http://schemas.microsoft.com/office/powerpoint/2010/main" val="352879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528034"/>
            <a:ext cx="37128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PHP </a:t>
            </a:r>
            <a:r>
              <a:rPr lang="ko-KR" altLang="en-US" dirty="0" err="1" smtClean="0"/>
              <a:t>기본문법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r>
              <a:rPr lang="ko-KR" altLang="en-US" dirty="0" smtClean="0"/>
              <a:t>모든 프로그래밍 언어의 공통사항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PHP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내장함수</a:t>
            </a:r>
            <a:endParaRPr lang="en-US" altLang="ko-KR" dirty="0" smtClean="0"/>
          </a:p>
          <a:p>
            <a:r>
              <a:rPr lang="en-US" altLang="ko-KR" dirty="0" smtClean="0"/>
              <a:t>PHP </a:t>
            </a:r>
            <a:r>
              <a:rPr lang="ko-KR" altLang="en-US" dirty="0" smtClean="0"/>
              <a:t>내장 변수</a:t>
            </a:r>
            <a:endParaRPr lang="en-US" altLang="ko-KR" dirty="0" smtClean="0"/>
          </a:p>
          <a:p>
            <a:r>
              <a:rPr lang="en-US" altLang="ko-KR" dirty="0" smtClean="0"/>
              <a:t>PHP</a:t>
            </a:r>
            <a:r>
              <a:rPr lang="ko-KR" altLang="en-US" dirty="0" smtClean="0"/>
              <a:t>만의 </a:t>
            </a:r>
            <a:r>
              <a:rPr lang="ko-KR" altLang="en-US" dirty="0" err="1" smtClean="0"/>
              <a:t>고유문법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세션</a:t>
            </a:r>
            <a:endParaRPr lang="en-US" altLang="ko-KR" dirty="0" smtClean="0"/>
          </a:p>
          <a:p>
            <a:r>
              <a:rPr lang="ko-KR" altLang="en-US" dirty="0" smtClean="0"/>
              <a:t>쿠키</a:t>
            </a:r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저장기술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5639" y="528034"/>
            <a:ext cx="5886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php</a:t>
            </a:r>
            <a:r>
              <a:rPr lang="ko-KR" altLang="en-US" dirty="0" smtClean="0"/>
              <a:t>의 변수는 </a:t>
            </a:r>
            <a:r>
              <a:rPr lang="en-US" altLang="ko-KR" dirty="0" smtClean="0"/>
              <a:t>: $</a:t>
            </a:r>
            <a:r>
              <a:rPr lang="ko-KR" altLang="en-US" dirty="0" smtClean="0"/>
              <a:t>영문자</a:t>
            </a:r>
            <a:endParaRPr lang="en-US" altLang="ko-KR" dirty="0" smtClean="0"/>
          </a:p>
          <a:p>
            <a:r>
              <a:rPr lang="ko-KR" altLang="en-US" dirty="0" smtClean="0"/>
              <a:t>변수는 특정 메모리 공간을 차지하는 영역을 만드는 것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93217" y="1944709"/>
            <a:ext cx="6671256" cy="4262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34885" y="2112135"/>
            <a:ext cx="244698" cy="23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3217" y="23667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uri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62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639" y="566670"/>
            <a:ext cx="4908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. : </a:t>
            </a:r>
            <a:r>
              <a:rPr lang="ko-KR" altLang="en-US" dirty="0" smtClean="0"/>
              <a:t>문자열 결합 연산자</a:t>
            </a:r>
            <a:endParaRPr lang="en-US" altLang="ko-KR" dirty="0" smtClean="0"/>
          </a:p>
          <a:p>
            <a:r>
              <a:rPr lang="en-US" altLang="ko-KR" dirty="0" smtClean="0"/>
              <a:t>.= : </a:t>
            </a:r>
          </a:p>
          <a:p>
            <a:r>
              <a:rPr lang="en-US" altLang="ko-KR" dirty="0" smtClean="0"/>
              <a:t>$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 = $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 .= $_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.$_SERVER['HTTP_HOST'];</a:t>
            </a:r>
          </a:p>
          <a:p>
            <a:r>
              <a:rPr lang="en-US" altLang="ko-KR" dirty="0" smtClean="0"/>
              <a:t>SERVER['HTTP_HOST'];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59099" y="2743200"/>
            <a:ext cx="2202287" cy="1275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6418" y="425574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uri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47011" y="3196038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'https://</a:t>
            </a:r>
            <a:r>
              <a:rPr lang="en-US" altLang="ko-KR" dirty="0" smtClean="0"/>
              <a:t>localhost</a:t>
            </a:r>
            <a:r>
              <a:rPr lang="ko-KR" altLang="en-US" dirty="0" smtClean="0"/>
              <a:t>'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571223" y="1639618"/>
            <a:ext cx="3477295" cy="192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5330" y="2743200"/>
            <a:ext cx="64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44741" y="3648876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'https://'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3071" y="364887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결합연산자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45766" y="1681371"/>
            <a:ext cx="4711868" cy="192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540978" y="3648876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‘localhost’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01700" y="4446336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'https://</a:t>
            </a:r>
            <a:r>
              <a:rPr lang="en-US" altLang="ko-KR" dirty="0" smtClean="0"/>
              <a:t>localhost</a:t>
            </a:r>
            <a:r>
              <a:rPr lang="ko-KR" altLang="en-US" dirty="0" smtClean="0"/>
              <a:t>'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864439" y="4134118"/>
            <a:ext cx="245171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62152" y="3565370"/>
            <a:ext cx="5589431" cy="1560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2787790" y="3723033"/>
            <a:ext cx="3690283" cy="11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70985" y="2541491"/>
            <a:ext cx="64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05560" y="4074918"/>
            <a:ext cx="69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90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761" y="193183"/>
            <a:ext cx="334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문법의 시작 문자 </a:t>
            </a:r>
            <a:r>
              <a:rPr lang="en-US" altLang="ko-KR" dirty="0" smtClean="0"/>
              <a:t>: &lt;?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문법의 종료 문자 </a:t>
            </a:r>
            <a:r>
              <a:rPr lang="en-US" altLang="ko-KR" dirty="0" smtClean="0"/>
              <a:t>: ?&gt;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6524" y="1596980"/>
            <a:ext cx="1700011" cy="240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07628" y="1596980"/>
            <a:ext cx="1700011" cy="240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026535" y="1944710"/>
            <a:ext cx="4881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6042" y="416839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크롬웹브라우저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6451" y="194471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localhost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6524" y="2517717"/>
            <a:ext cx="1829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</a:t>
            </a:r>
            <a:r>
              <a:rPr lang="ko-KR" altLang="en-US" dirty="0" err="1" smtClean="0"/>
              <a:t>피씨에서</a:t>
            </a:r>
            <a:endParaRPr lang="en-US" altLang="ko-KR" dirty="0" smtClean="0"/>
          </a:p>
          <a:p>
            <a:r>
              <a:rPr lang="ko-KR" altLang="en-US" dirty="0" err="1" smtClean="0"/>
              <a:t>웹서버를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차적으로 찾음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80848" y="1299778"/>
            <a:ext cx="9554070" cy="5307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07628" y="41683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아파치웹서버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8966" y="81642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 </a:t>
            </a:r>
            <a:r>
              <a:rPr lang="ko-KR" altLang="en-US" dirty="0" err="1" smtClean="0"/>
              <a:t>피씨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31503" y="1990876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index.php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보여주세요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026535" y="3193670"/>
            <a:ext cx="4881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82263" y="191459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index.php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349886" y="4982982"/>
            <a:ext cx="2593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'</a:t>
            </a:r>
            <a:r>
              <a:rPr lang="ko-KR" altLang="en-US" dirty="0" err="1" smtClean="0"/>
              <a:t>Location</a:t>
            </a:r>
            <a:r>
              <a:rPr lang="ko-KR" altLang="en-US" dirty="0" smtClean="0"/>
              <a:t>: /</a:t>
            </a:r>
            <a:r>
              <a:rPr lang="ko-KR" altLang="en-US" dirty="0" err="1" smtClean="0"/>
              <a:t>dashboard</a:t>
            </a:r>
            <a:r>
              <a:rPr lang="ko-KR" altLang="en-US" dirty="0" smtClean="0"/>
              <a:t>/'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28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50"/>
            <a:ext cx="6362700" cy="597217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043966" y="1416676"/>
            <a:ext cx="3026535" cy="11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02" y="236850"/>
            <a:ext cx="4556770" cy="24682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05625" y="2857332"/>
            <a:ext cx="2990850" cy="1457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22851" y="4489321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데이터베이스는 엑셀 파일이고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84776" y="3043212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엑셀에는</a:t>
            </a:r>
            <a:endParaRPr lang="en-US" altLang="ko-KR" dirty="0" smtClean="0"/>
          </a:p>
          <a:p>
            <a:r>
              <a:rPr lang="ko-KR" altLang="en-US" dirty="0" smtClean="0"/>
              <a:t>여러 시트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40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537029"/>
            <a:ext cx="8345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 생성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테이블 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칼럼 </a:t>
            </a:r>
            <a:r>
              <a:rPr lang="en-US" altLang="ko-KR" dirty="0" smtClean="0"/>
              <a:t>5 -&gt; </a:t>
            </a:r>
            <a:r>
              <a:rPr lang="ko-KR" altLang="en-US" dirty="0" err="1" smtClean="0"/>
              <a:t>칼럼옵션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저장될 데이터 타입</a:t>
            </a:r>
            <a:endParaRPr lang="en-US" altLang="ko-KR" dirty="0" smtClean="0"/>
          </a:p>
          <a:p>
            <a:r>
              <a:rPr lang="ko-KR" altLang="en-US" dirty="0" err="1" smtClean="0"/>
              <a:t>데이터타입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text </a:t>
            </a:r>
            <a:r>
              <a:rPr lang="ko-KR" altLang="en-US" dirty="0" smtClean="0"/>
              <a:t>긴 장문</a:t>
            </a:r>
            <a:endParaRPr lang="en-US" altLang="ko-KR" dirty="0" smtClean="0"/>
          </a:p>
          <a:p>
            <a:r>
              <a:rPr lang="ko-KR" altLang="en-US" dirty="0" smtClean="0"/>
              <a:t>인덱스 </a:t>
            </a:r>
            <a:r>
              <a:rPr lang="en-US" altLang="ko-KR" dirty="0" smtClean="0"/>
              <a:t>: primary</a:t>
            </a:r>
          </a:p>
          <a:p>
            <a:r>
              <a:rPr lang="en-US" altLang="ko-KR" dirty="0" err="1" smtClean="0"/>
              <a:t>auto_increment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문자 </a:t>
            </a:r>
            <a:r>
              <a:rPr lang="en-US" altLang="ko-KR" dirty="0" smtClean="0"/>
              <a:t>: char, varchar(</a:t>
            </a:r>
            <a:r>
              <a:rPr lang="ko-KR" altLang="en-US" dirty="0" err="1" smtClean="0"/>
              <a:t>가변문자열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글본문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text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56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449</Words>
  <Application>Microsoft Office PowerPoint</Application>
  <PresentationFormat>와이드스크린</PresentationFormat>
  <Paragraphs>118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장형석</dc:creator>
  <cp:lastModifiedBy>장형석</cp:lastModifiedBy>
  <cp:revision>18</cp:revision>
  <dcterms:created xsi:type="dcterms:W3CDTF">2019-06-22T04:16:01Z</dcterms:created>
  <dcterms:modified xsi:type="dcterms:W3CDTF">2019-06-22T06:58:23Z</dcterms:modified>
</cp:coreProperties>
</file>