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3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97631-531D-40B6-9C34-CB23CFDB30DF}" type="datetimeFigureOut">
              <a:rPr lang="ko-KR" altLang="en-US" smtClean="0"/>
              <a:t>2019-06-29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3BEEB-0C16-40B8-A288-63CA60B94A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0825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97631-531D-40B6-9C34-CB23CFDB30DF}" type="datetimeFigureOut">
              <a:rPr lang="ko-KR" altLang="en-US" smtClean="0"/>
              <a:t>2019-06-29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3BEEB-0C16-40B8-A288-63CA60B94A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6870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97631-531D-40B6-9C34-CB23CFDB30DF}" type="datetimeFigureOut">
              <a:rPr lang="ko-KR" altLang="en-US" smtClean="0"/>
              <a:t>2019-06-29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3BEEB-0C16-40B8-A288-63CA60B94A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0342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97631-531D-40B6-9C34-CB23CFDB30DF}" type="datetimeFigureOut">
              <a:rPr lang="ko-KR" altLang="en-US" smtClean="0"/>
              <a:t>2019-06-29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3BEEB-0C16-40B8-A288-63CA60B94A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2732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97631-531D-40B6-9C34-CB23CFDB30DF}" type="datetimeFigureOut">
              <a:rPr lang="ko-KR" altLang="en-US" smtClean="0"/>
              <a:t>2019-06-29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3BEEB-0C16-40B8-A288-63CA60B94A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0265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97631-531D-40B6-9C34-CB23CFDB30DF}" type="datetimeFigureOut">
              <a:rPr lang="ko-KR" altLang="en-US" smtClean="0"/>
              <a:t>2019-06-29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3BEEB-0C16-40B8-A288-63CA60B94A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0901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97631-531D-40B6-9C34-CB23CFDB30DF}" type="datetimeFigureOut">
              <a:rPr lang="ko-KR" altLang="en-US" smtClean="0"/>
              <a:t>2019-06-29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3BEEB-0C16-40B8-A288-63CA60B94A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299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97631-531D-40B6-9C34-CB23CFDB30DF}" type="datetimeFigureOut">
              <a:rPr lang="ko-KR" altLang="en-US" smtClean="0"/>
              <a:t>2019-06-29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3BEEB-0C16-40B8-A288-63CA60B94A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916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97631-531D-40B6-9C34-CB23CFDB30DF}" type="datetimeFigureOut">
              <a:rPr lang="ko-KR" altLang="en-US" smtClean="0"/>
              <a:t>2019-06-29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3BEEB-0C16-40B8-A288-63CA60B94A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2050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97631-531D-40B6-9C34-CB23CFDB30DF}" type="datetimeFigureOut">
              <a:rPr lang="ko-KR" altLang="en-US" smtClean="0"/>
              <a:t>2019-06-29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3BEEB-0C16-40B8-A288-63CA60B94A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562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97631-531D-40B6-9C34-CB23CFDB30DF}" type="datetimeFigureOut">
              <a:rPr lang="ko-KR" altLang="en-US" smtClean="0"/>
              <a:t>2019-06-29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3BEEB-0C16-40B8-A288-63CA60B94A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0406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97631-531D-40B6-9C34-CB23CFDB30DF}" type="datetimeFigureOut">
              <a:rPr lang="ko-KR" altLang="en-US" smtClean="0"/>
              <a:t>2019-06-29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03BEEB-0C16-40B8-A288-63CA60B94A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7552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aver.com/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1644" y="523702"/>
            <a:ext cx="21948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git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소스 형상관리 기능</a:t>
            </a:r>
            <a:endParaRPr lang="en-US" altLang="ko-KR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1246909" y="4779818"/>
            <a:ext cx="1255222" cy="8645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233651" y="4779818"/>
            <a:ext cx="1255222" cy="8645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5220393" y="4779818"/>
            <a:ext cx="1255222" cy="8645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580208" y="5744095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PC1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658390" y="5744095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PC2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553692" y="5744095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PC3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2527068" y="1679171"/>
            <a:ext cx="2851265" cy="10889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/>
          <p:cNvCxnSpPr>
            <a:stCxn id="5" idx="0"/>
          </p:cNvCxnSpPr>
          <p:nvPr/>
        </p:nvCxnSpPr>
        <p:spPr>
          <a:xfrm flipV="1">
            <a:off x="1874520" y="2793076"/>
            <a:ext cx="1666702" cy="1986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043353" y="1587155"/>
            <a:ext cx="6598281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공용저장공간에 통합관리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smtClean="0"/>
              <a:t>GIT</a:t>
            </a:r>
            <a:r>
              <a:rPr lang="ko-KR" altLang="en-US" dirty="0" smtClean="0"/>
              <a:t>서버에 프로젝트 폴더를 만든다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 smtClean="0"/>
              <a:t>자신의 로컬 </a:t>
            </a:r>
            <a:r>
              <a:rPr lang="ko-KR" altLang="en-US" dirty="0" err="1" smtClean="0"/>
              <a:t>특정폴더에</a:t>
            </a:r>
            <a:r>
              <a:rPr lang="ko-KR" altLang="en-US" dirty="0" smtClean="0"/>
              <a:t> 들어가서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init</a:t>
            </a:r>
            <a:r>
              <a:rPr lang="en-US" altLang="ko-KR" dirty="0" smtClean="0"/>
              <a:t>-&gt;</a:t>
            </a:r>
          </a:p>
          <a:p>
            <a:r>
              <a:rPr lang="ko-KR" altLang="en-US" dirty="0" err="1" smtClean="0"/>
              <a:t>숨김처리된</a:t>
            </a:r>
            <a:r>
              <a:rPr lang="ko-KR" altLang="en-US" dirty="0" smtClean="0"/>
              <a:t> </a:t>
            </a:r>
            <a:r>
              <a:rPr lang="en-US" altLang="ko-KR" dirty="0" smtClean="0"/>
              <a:t>.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ko-KR" altLang="en-US" dirty="0" smtClean="0"/>
              <a:t>폴더가 생김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3.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add .(</a:t>
            </a:r>
            <a:r>
              <a:rPr lang="ko-KR" altLang="en-US" dirty="0" smtClean="0"/>
              <a:t>현재 폴더의 모든 파일들을 </a:t>
            </a:r>
            <a:r>
              <a:rPr lang="en-US" altLang="ko-KR" dirty="0" smtClean="0"/>
              <a:t>commit</a:t>
            </a:r>
            <a:r>
              <a:rPr lang="ko-KR" altLang="en-US" dirty="0" smtClean="0"/>
              <a:t>대상으로 선택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4. push</a:t>
            </a:r>
            <a:r>
              <a:rPr lang="ko-KR" altLang="en-US" dirty="0" smtClean="0"/>
              <a:t>의 단계</a:t>
            </a:r>
            <a:r>
              <a:rPr lang="en-US" altLang="ko-KR" dirty="0" smtClean="0"/>
              <a:t>, add -&gt; commit -&gt; push</a:t>
            </a:r>
          </a:p>
          <a:p>
            <a:r>
              <a:rPr lang="en-US" altLang="ko-KR" dirty="0" smtClean="0"/>
              <a:t>5.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commit –m “</a:t>
            </a:r>
            <a:r>
              <a:rPr lang="ko-KR" altLang="en-US" dirty="0" smtClean="0"/>
              <a:t>메시지</a:t>
            </a:r>
            <a:r>
              <a:rPr lang="en-US" altLang="ko-KR" dirty="0" smtClean="0"/>
              <a:t>”</a:t>
            </a:r>
          </a:p>
          <a:p>
            <a:r>
              <a:rPr lang="en-US" altLang="ko-KR" dirty="0" smtClean="0"/>
              <a:t>6.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remote add origin </a:t>
            </a:r>
            <a:r>
              <a:rPr lang="en-US" altLang="ko-KR" dirty="0" err="1" smtClean="0"/>
              <a:t>url</a:t>
            </a:r>
            <a:endParaRPr lang="en-US" altLang="ko-KR" dirty="0" smtClean="0"/>
          </a:p>
          <a:p>
            <a:r>
              <a:rPr lang="en-US" altLang="ko-KR" dirty="0" smtClean="0"/>
              <a:t>7.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push origin master</a:t>
            </a:r>
          </a:p>
          <a:p>
            <a:endParaRPr lang="en-US" altLang="ko-KR" dirty="0"/>
          </a:p>
          <a:p>
            <a:r>
              <a:rPr lang="en-US" altLang="ko-KR" dirty="0" smtClean="0"/>
              <a:t>clone </a:t>
            </a:r>
            <a:r>
              <a:rPr lang="ko-KR" altLang="en-US" dirty="0" smtClean="0"/>
              <a:t>하는 법</a:t>
            </a:r>
            <a:endParaRPr lang="en-US" altLang="ko-KR" dirty="0" smtClean="0"/>
          </a:p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clone https://github.com/hyeung-suk-jang/phplecture.git</a:t>
            </a:r>
          </a:p>
        </p:txBody>
      </p:sp>
      <p:cxnSp>
        <p:nvCxnSpPr>
          <p:cNvPr id="16" name="직선 화살표 연결선 15"/>
          <p:cNvCxnSpPr>
            <a:stCxn id="6" idx="0"/>
          </p:cNvCxnSpPr>
          <p:nvPr/>
        </p:nvCxnSpPr>
        <p:spPr>
          <a:xfrm flipV="1">
            <a:off x="3861262" y="2793076"/>
            <a:ext cx="0" cy="1986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H="1" flipV="1">
            <a:off x="4264428" y="2793076"/>
            <a:ext cx="1450571" cy="1986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flipH="1">
            <a:off x="1580208" y="2793076"/>
            <a:ext cx="1470563" cy="198674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726866" y="323244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동기화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192088" y="1900488"/>
            <a:ext cx="16514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특정공간에</a:t>
            </a:r>
            <a:endParaRPr lang="en-US" altLang="ko-KR" dirty="0" smtClean="0"/>
          </a:p>
          <a:p>
            <a:r>
              <a:rPr lang="ko-KR" altLang="en-US" dirty="0" smtClean="0"/>
              <a:t>프로젝트 폴더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520703" y="1273186"/>
            <a:ext cx="994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GIT</a:t>
            </a:r>
            <a:r>
              <a:rPr lang="ko-KR" altLang="en-US" dirty="0" smtClean="0"/>
              <a:t>서버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875654" y="1876305"/>
            <a:ext cx="1534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Repositories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265048" y="4136767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push</a:t>
            </a:r>
            <a:endParaRPr lang="ko-KR" altLang="en-US" dirty="0"/>
          </a:p>
        </p:txBody>
      </p:sp>
      <p:cxnSp>
        <p:nvCxnSpPr>
          <p:cNvPr id="28" name="직선 화살표 연결선 27"/>
          <p:cNvCxnSpPr/>
          <p:nvPr/>
        </p:nvCxnSpPr>
        <p:spPr>
          <a:xfrm>
            <a:off x="4763193" y="2685319"/>
            <a:ext cx="1213658" cy="2094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538224" y="3902655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pull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553692" y="534385"/>
            <a:ext cx="23054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scm</a:t>
            </a:r>
            <a:r>
              <a:rPr lang="en-US" altLang="ko-KR" dirty="0" smtClean="0"/>
              <a:t> </a:t>
            </a:r>
            <a:r>
              <a:rPr lang="ko-KR" altLang="en-US" dirty="0" smtClean="0"/>
              <a:t>다운로드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err="1" smtClean="0"/>
              <a:t>github</a:t>
            </a:r>
            <a:r>
              <a:rPr lang="en-US" altLang="ko-KR" dirty="0" smtClean="0"/>
              <a:t> </a:t>
            </a:r>
            <a:r>
              <a:rPr lang="ko-KR" altLang="en-US" dirty="0" smtClean="0"/>
              <a:t>가입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96825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31767" y="374073"/>
            <a:ext cx="444224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paging </a:t>
            </a:r>
            <a:r>
              <a:rPr lang="ko-KR" altLang="en-US" dirty="0" smtClean="0"/>
              <a:t>처리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글 </a:t>
            </a:r>
            <a:r>
              <a:rPr lang="ko-KR" altLang="en-US" dirty="0" err="1" smtClean="0"/>
              <a:t>페이지번호</a:t>
            </a:r>
            <a:r>
              <a:rPr lang="ko-KR" altLang="en-US" dirty="0" smtClean="0"/>
              <a:t> 담는 변수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한 페이지에 보여질 리스트 수</a:t>
            </a:r>
            <a:r>
              <a:rPr lang="en-US" altLang="ko-KR" dirty="0" smtClean="0"/>
              <a:t>(10</a:t>
            </a:r>
            <a:r>
              <a:rPr lang="ko-KR" altLang="en-US" dirty="0" smtClean="0"/>
              <a:t>개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r>
              <a:rPr lang="ko-KR" altLang="en-US" dirty="0" smtClean="0"/>
              <a:t>한 화면에 보여질 </a:t>
            </a:r>
            <a:r>
              <a:rPr lang="ko-KR" altLang="en-US" dirty="0" err="1" smtClean="0"/>
              <a:t>페이지번호</a:t>
            </a:r>
            <a:r>
              <a:rPr lang="ko-KR" altLang="en-US" dirty="0" smtClean="0"/>
              <a:t> 수</a:t>
            </a:r>
            <a:r>
              <a:rPr lang="en-US" altLang="ko-KR" dirty="0" smtClean="0"/>
              <a:t>(block</a:t>
            </a:r>
            <a:r>
              <a:rPr lang="ko-KR" altLang="en-US" dirty="0" smtClean="0"/>
              <a:t>수</a:t>
            </a:r>
            <a:r>
              <a:rPr lang="en-US" altLang="ko-KR" dirty="0" smtClean="0"/>
              <a:t>)</a:t>
            </a:r>
          </a:p>
          <a:p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66411" y="5636028"/>
            <a:ext cx="3611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&lt;&lt; &lt; 1 2 3 4 5 6 7 8 9 10 &gt; &gt;&gt;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31767" y="2681373"/>
            <a:ext cx="1107996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글리스트</a:t>
            </a:r>
            <a:endParaRPr lang="en-US" altLang="ko-KR" dirty="0" smtClean="0"/>
          </a:p>
          <a:p>
            <a:r>
              <a:rPr lang="ko-KR" altLang="en-US" dirty="0" err="1" smtClean="0"/>
              <a:t>글리스트</a:t>
            </a:r>
            <a:endParaRPr lang="en-US" altLang="ko-KR" dirty="0" smtClean="0"/>
          </a:p>
          <a:p>
            <a:r>
              <a:rPr lang="ko-KR" altLang="en-US" dirty="0" err="1" smtClean="0"/>
              <a:t>글리스트</a:t>
            </a:r>
            <a:endParaRPr lang="en-US" altLang="ko-KR" dirty="0" smtClean="0"/>
          </a:p>
          <a:p>
            <a:r>
              <a:rPr lang="ko-KR" altLang="en-US" dirty="0" err="1" smtClean="0"/>
              <a:t>글리스트</a:t>
            </a:r>
            <a:endParaRPr lang="en-US" altLang="ko-KR" dirty="0" smtClean="0"/>
          </a:p>
          <a:p>
            <a:r>
              <a:rPr lang="ko-KR" altLang="en-US" dirty="0" err="1" smtClean="0"/>
              <a:t>글리스트</a:t>
            </a:r>
            <a:endParaRPr lang="en-US" altLang="ko-KR" dirty="0" smtClean="0"/>
          </a:p>
          <a:p>
            <a:r>
              <a:rPr lang="ko-KR" altLang="en-US" dirty="0" err="1" smtClean="0"/>
              <a:t>글리스트</a:t>
            </a:r>
            <a:endParaRPr lang="en-US" altLang="ko-KR" dirty="0" smtClean="0"/>
          </a:p>
          <a:p>
            <a:r>
              <a:rPr lang="ko-KR" altLang="en-US" dirty="0" err="1" smtClean="0"/>
              <a:t>글리스트</a:t>
            </a:r>
            <a:endParaRPr lang="en-US" altLang="ko-KR" dirty="0" smtClean="0"/>
          </a:p>
          <a:p>
            <a:r>
              <a:rPr lang="ko-KR" altLang="en-US" dirty="0" err="1" smtClean="0"/>
              <a:t>글리스트</a:t>
            </a:r>
            <a:endParaRPr lang="en-US" altLang="ko-KR" dirty="0" smtClean="0"/>
          </a:p>
          <a:p>
            <a:r>
              <a:rPr lang="ko-KR" altLang="en-US" dirty="0" err="1" smtClean="0"/>
              <a:t>글리스트</a:t>
            </a:r>
            <a:endParaRPr lang="en-US" altLang="ko-KR" dirty="0" smtClean="0"/>
          </a:p>
          <a:p>
            <a:r>
              <a:rPr lang="ko-KR" altLang="en-US" dirty="0" err="1" smtClean="0"/>
              <a:t>글리스트</a:t>
            </a:r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3550680" y="5636028"/>
            <a:ext cx="4022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 11 12 13 14 15 16 17 18 19 20 &gt; 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31767" y="6068289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r>
              <a:rPr lang="ko-KR" altLang="en-US" dirty="0" err="1" smtClean="0"/>
              <a:t>번블럭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367178" y="6068289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</a:t>
            </a:r>
            <a:r>
              <a:rPr lang="ko-KR" altLang="en-US" dirty="0" err="1" smtClean="0"/>
              <a:t>번블럭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692503" y="2681373"/>
            <a:ext cx="1107996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글리스트</a:t>
            </a:r>
            <a:endParaRPr lang="en-US" altLang="ko-KR" dirty="0" smtClean="0"/>
          </a:p>
          <a:p>
            <a:r>
              <a:rPr lang="ko-KR" altLang="en-US" dirty="0" err="1" smtClean="0"/>
              <a:t>글리스트</a:t>
            </a:r>
            <a:endParaRPr lang="en-US" altLang="ko-KR" dirty="0" smtClean="0"/>
          </a:p>
          <a:p>
            <a:r>
              <a:rPr lang="ko-KR" altLang="en-US" dirty="0" err="1" smtClean="0"/>
              <a:t>글리스트</a:t>
            </a:r>
            <a:endParaRPr lang="en-US" altLang="ko-KR" dirty="0" smtClean="0"/>
          </a:p>
          <a:p>
            <a:r>
              <a:rPr lang="ko-KR" altLang="en-US" dirty="0" err="1" smtClean="0"/>
              <a:t>글리스트</a:t>
            </a:r>
            <a:endParaRPr lang="en-US" altLang="ko-KR" dirty="0" smtClean="0"/>
          </a:p>
          <a:p>
            <a:r>
              <a:rPr lang="ko-KR" altLang="en-US" dirty="0" err="1" smtClean="0"/>
              <a:t>글리스트</a:t>
            </a:r>
            <a:endParaRPr lang="en-US" altLang="ko-KR" dirty="0" smtClean="0"/>
          </a:p>
          <a:p>
            <a:r>
              <a:rPr lang="ko-KR" altLang="en-US" dirty="0" err="1" smtClean="0"/>
              <a:t>글리스트</a:t>
            </a:r>
            <a:endParaRPr lang="en-US" altLang="ko-KR" dirty="0" smtClean="0"/>
          </a:p>
          <a:p>
            <a:r>
              <a:rPr lang="ko-KR" altLang="en-US" dirty="0" err="1" smtClean="0"/>
              <a:t>글리스트</a:t>
            </a:r>
            <a:endParaRPr lang="en-US" altLang="ko-KR" dirty="0" smtClean="0"/>
          </a:p>
          <a:p>
            <a:r>
              <a:rPr lang="ko-KR" altLang="en-US" dirty="0" err="1" smtClean="0"/>
              <a:t>글리스트</a:t>
            </a:r>
            <a:endParaRPr lang="en-US" altLang="ko-KR" dirty="0" smtClean="0"/>
          </a:p>
          <a:p>
            <a:r>
              <a:rPr lang="ko-KR" altLang="en-US" dirty="0" err="1" smtClean="0"/>
              <a:t>글리스트</a:t>
            </a:r>
            <a:endParaRPr lang="en-US" altLang="ko-KR" dirty="0" smtClean="0"/>
          </a:p>
          <a:p>
            <a:r>
              <a:rPr lang="ko-KR" altLang="en-US" dirty="0" err="1" smtClean="0"/>
              <a:t>글리스트</a:t>
            </a:r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7934173" y="5636028"/>
            <a:ext cx="1677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 21 22 23 &gt; 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750671" y="6068289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r>
              <a:rPr lang="ko-KR" altLang="en-US" dirty="0" err="1" smtClean="0"/>
              <a:t>번블럭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075996" y="2681373"/>
            <a:ext cx="1107996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글리스트</a:t>
            </a:r>
            <a:endParaRPr lang="en-US" altLang="ko-KR" dirty="0" smtClean="0"/>
          </a:p>
          <a:p>
            <a:r>
              <a:rPr lang="ko-KR" altLang="en-US" dirty="0" err="1" smtClean="0"/>
              <a:t>글리스트</a:t>
            </a:r>
            <a:endParaRPr lang="en-US" altLang="ko-KR" dirty="0" smtClean="0"/>
          </a:p>
          <a:p>
            <a:r>
              <a:rPr lang="ko-KR" altLang="en-US" dirty="0" err="1" smtClean="0"/>
              <a:t>글리스트</a:t>
            </a:r>
            <a:endParaRPr lang="en-US" altLang="ko-KR" dirty="0" smtClean="0"/>
          </a:p>
          <a:p>
            <a:r>
              <a:rPr lang="ko-KR" altLang="en-US" dirty="0" err="1" smtClean="0"/>
              <a:t>글리스트</a:t>
            </a:r>
            <a:endParaRPr lang="en-US" altLang="ko-KR" dirty="0" smtClean="0"/>
          </a:p>
          <a:p>
            <a:r>
              <a:rPr lang="ko-KR" altLang="en-US" dirty="0" err="1" smtClean="0"/>
              <a:t>글리스트</a:t>
            </a:r>
            <a:endParaRPr lang="en-US" altLang="ko-KR" dirty="0" smtClean="0"/>
          </a:p>
          <a:p>
            <a:r>
              <a:rPr lang="ko-KR" altLang="en-US" dirty="0" err="1" smtClean="0"/>
              <a:t>글리스트</a:t>
            </a:r>
            <a:endParaRPr lang="en-US" altLang="ko-KR" dirty="0" smtClean="0"/>
          </a:p>
          <a:p>
            <a:r>
              <a:rPr lang="ko-KR" altLang="en-US" dirty="0" err="1" smtClean="0"/>
              <a:t>글리스트</a:t>
            </a:r>
            <a:endParaRPr lang="en-US" altLang="ko-KR" dirty="0" smtClean="0"/>
          </a:p>
          <a:p>
            <a:r>
              <a:rPr lang="ko-KR" altLang="en-US" dirty="0" err="1" smtClean="0"/>
              <a:t>글리스트</a:t>
            </a:r>
            <a:endParaRPr lang="en-US" altLang="ko-KR" dirty="0" smtClean="0"/>
          </a:p>
          <a:p>
            <a:r>
              <a:rPr lang="ko-KR" altLang="en-US" dirty="0" err="1" smtClean="0"/>
              <a:t>글리스트</a:t>
            </a:r>
            <a:endParaRPr lang="en-US" altLang="ko-KR" dirty="0" smtClean="0"/>
          </a:p>
          <a:p>
            <a:r>
              <a:rPr lang="ko-KR" altLang="en-US" dirty="0" err="1" smtClean="0"/>
              <a:t>글리스트</a:t>
            </a:r>
            <a:endParaRPr lang="en-US" altLang="ko-KR" dirty="0" smtClean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293862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1105593" y="473825"/>
            <a:ext cx="232757" cy="2327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1105593" y="1113905"/>
            <a:ext cx="232757" cy="2327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/>
          <p:cNvCxnSpPr>
            <a:stCxn id="4" idx="4"/>
          </p:cNvCxnSpPr>
          <p:nvPr/>
        </p:nvCxnSpPr>
        <p:spPr>
          <a:xfrm flipH="1">
            <a:off x="1221971" y="706582"/>
            <a:ext cx="1" cy="332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타원 7"/>
          <p:cNvSpPr/>
          <p:nvPr/>
        </p:nvSpPr>
        <p:spPr>
          <a:xfrm>
            <a:off x="1105593" y="1753985"/>
            <a:ext cx="232757" cy="2327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1105593" y="2460566"/>
            <a:ext cx="232757" cy="2327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오른쪽으로 구부러진 화살표 11"/>
          <p:cNvSpPr/>
          <p:nvPr/>
        </p:nvSpPr>
        <p:spPr>
          <a:xfrm flipV="1">
            <a:off x="773083" y="1920237"/>
            <a:ext cx="232757" cy="565267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94368" y="133589"/>
            <a:ext cx="1687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master branch</a:t>
            </a:r>
            <a:endParaRPr lang="ko-KR" altLang="en-US" dirty="0"/>
          </a:p>
        </p:txBody>
      </p:sp>
      <p:cxnSp>
        <p:nvCxnSpPr>
          <p:cNvPr id="15" name="직선 화살표 연결선 14"/>
          <p:cNvCxnSpPr>
            <a:stCxn id="9" idx="5"/>
          </p:cNvCxnSpPr>
          <p:nvPr/>
        </p:nvCxnSpPr>
        <p:spPr>
          <a:xfrm>
            <a:off x="1304264" y="2659237"/>
            <a:ext cx="391532" cy="433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/>
          <p:cNvSpPr/>
          <p:nvPr/>
        </p:nvSpPr>
        <p:spPr>
          <a:xfrm>
            <a:off x="1661710" y="3058249"/>
            <a:ext cx="232757" cy="2327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1105593" y="3331730"/>
            <a:ext cx="232757" cy="2327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/>
          <p:cNvCxnSpPr>
            <a:stCxn id="9" idx="4"/>
          </p:cNvCxnSpPr>
          <p:nvPr/>
        </p:nvCxnSpPr>
        <p:spPr>
          <a:xfrm flipH="1">
            <a:off x="1221971" y="2693323"/>
            <a:ext cx="1" cy="597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/>
          <p:cNvSpPr/>
          <p:nvPr/>
        </p:nvSpPr>
        <p:spPr>
          <a:xfrm>
            <a:off x="1105593" y="4086515"/>
            <a:ext cx="232757" cy="2327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1661710" y="3573639"/>
            <a:ext cx="232757" cy="2327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화살표 연결선 22"/>
          <p:cNvCxnSpPr>
            <a:endCxn id="20" idx="6"/>
          </p:cNvCxnSpPr>
          <p:nvPr/>
        </p:nvCxnSpPr>
        <p:spPr>
          <a:xfrm flipH="1">
            <a:off x="1338350" y="3806396"/>
            <a:ext cx="439738" cy="396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743200" y="31825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소스트리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4318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90204" y="723207"/>
            <a:ext cx="1138843" cy="20615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424844" y="723207"/>
            <a:ext cx="1138843" cy="20615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836459" y="285957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서버</a:t>
            </a: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224859" y="2859578"/>
            <a:ext cx="166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클라이언트 </a:t>
            </a:r>
            <a:r>
              <a:rPr lang="en-US" altLang="ko-KR" dirty="0" smtClean="0"/>
              <a:t>pc</a:t>
            </a:r>
            <a:endParaRPr lang="ko-KR" altLang="en-US" dirty="0"/>
          </a:p>
        </p:txBody>
      </p:sp>
      <p:cxnSp>
        <p:nvCxnSpPr>
          <p:cNvPr id="9" name="직선 화살표 연결선 8"/>
          <p:cNvCxnSpPr/>
          <p:nvPr/>
        </p:nvCxnSpPr>
        <p:spPr>
          <a:xfrm flipH="1">
            <a:off x="1837113" y="1280160"/>
            <a:ext cx="16708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149034" y="810856"/>
            <a:ext cx="19915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http</a:t>
            </a:r>
            <a:r>
              <a:rPr lang="ko-KR" altLang="en-US" dirty="0" smtClean="0"/>
              <a:t>통신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http://naver.com/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085829" y="369130"/>
            <a:ext cx="4841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request: </a:t>
            </a:r>
            <a:r>
              <a:rPr lang="ko-KR" altLang="en-US" dirty="0" smtClean="0"/>
              <a:t>사용자가 보낸 데이터</a:t>
            </a:r>
            <a:r>
              <a:rPr lang="en-US" altLang="ko-KR" dirty="0" smtClean="0"/>
              <a:t>(header, body)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82138" y="36913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세션발급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279476" y="1208716"/>
            <a:ext cx="348204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은행처럼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고유번호 발급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서버는 </a:t>
            </a:r>
            <a:r>
              <a:rPr lang="ko-KR" altLang="en-US" dirty="0" err="1" smtClean="0"/>
              <a:t>세션번호로</a:t>
            </a:r>
            <a:r>
              <a:rPr lang="ko-KR" altLang="en-US" dirty="0" smtClean="0"/>
              <a:t> 사용자를</a:t>
            </a:r>
            <a:endParaRPr lang="en-US" altLang="ko-KR" dirty="0" smtClean="0"/>
          </a:p>
          <a:p>
            <a:r>
              <a:rPr lang="ko-KR" altLang="en-US" dirty="0" smtClean="0"/>
              <a:t>인식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세션에 정보를 </a:t>
            </a:r>
            <a:r>
              <a:rPr lang="ko-KR" altLang="en-US" dirty="0" err="1" smtClean="0"/>
              <a:t>저장할수도</a:t>
            </a:r>
            <a:r>
              <a:rPr lang="ko-KR" altLang="en-US" dirty="0" smtClean="0"/>
              <a:t> 있음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1902559" y="1994854"/>
            <a:ext cx="13223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085829" y="2013441"/>
            <a:ext cx="5309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response : </a:t>
            </a:r>
            <a:r>
              <a:rPr lang="ko-KR" altLang="en-US" dirty="0" smtClean="0"/>
              <a:t>서버가 내려주는 데이터</a:t>
            </a:r>
            <a:r>
              <a:rPr lang="en-US" altLang="ko-KR" dirty="0" smtClean="0"/>
              <a:t>(header, body)</a:t>
            </a:r>
            <a:endParaRPr lang="ko-KR" altLang="en-US" dirty="0"/>
          </a:p>
        </p:txBody>
      </p:sp>
      <p:cxnSp>
        <p:nvCxnSpPr>
          <p:cNvPr id="18" name="직선 화살표 연결선 17"/>
          <p:cNvCxnSpPr/>
          <p:nvPr/>
        </p:nvCxnSpPr>
        <p:spPr>
          <a:xfrm flipH="1">
            <a:off x="1837113" y="3931920"/>
            <a:ext cx="16708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085829" y="3521049"/>
            <a:ext cx="5845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request: </a:t>
            </a:r>
            <a:r>
              <a:rPr lang="ko-KR" altLang="en-US" dirty="0" smtClean="0"/>
              <a:t>사용자가 보낸 데이터</a:t>
            </a:r>
            <a:r>
              <a:rPr lang="en-US" altLang="ko-KR" dirty="0" smtClean="0"/>
              <a:t>(header:</a:t>
            </a:r>
            <a:r>
              <a:rPr lang="ko-KR" altLang="en-US" dirty="0" err="1" smtClean="0"/>
              <a:t>세션번호</a:t>
            </a:r>
            <a:r>
              <a:rPr lang="en-US" altLang="ko-KR" dirty="0" smtClean="0"/>
              <a:t>, body)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36459" y="3705715"/>
            <a:ext cx="9284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기존에</a:t>
            </a:r>
            <a:endParaRPr lang="en-US" altLang="ko-KR" dirty="0" smtClean="0"/>
          </a:p>
          <a:p>
            <a:r>
              <a:rPr lang="ko-KR" altLang="en-US" dirty="0" smtClean="0"/>
              <a:t>왔던</a:t>
            </a:r>
            <a:endParaRPr lang="en-US" altLang="ko-KR" dirty="0" smtClean="0"/>
          </a:p>
          <a:p>
            <a:r>
              <a:rPr lang="ko-KR" altLang="en-US" dirty="0" err="1" smtClean="0"/>
              <a:t>애구나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085829" y="4537163"/>
            <a:ext cx="5309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response : </a:t>
            </a:r>
            <a:r>
              <a:rPr lang="ko-KR" altLang="en-US" dirty="0" smtClean="0"/>
              <a:t>서버가 내려주는 데이터</a:t>
            </a:r>
            <a:r>
              <a:rPr lang="en-US" altLang="ko-KR" dirty="0" smtClean="0"/>
              <a:t>(header, body)</a:t>
            </a:r>
            <a:endParaRPr lang="ko-KR" altLang="en-US" dirty="0"/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1902559" y="4447108"/>
            <a:ext cx="13223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8188036" y="2967644"/>
            <a:ext cx="3832168" cy="35495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8376103" y="5484638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서버 메모리 공간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8376103" y="314995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8811491" y="3149955"/>
            <a:ext cx="939338" cy="4328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8376103" y="380255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8811491" y="3802556"/>
            <a:ext cx="939338" cy="4328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8376103" y="447366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8811491" y="4473665"/>
            <a:ext cx="939338" cy="4328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8934911" y="3181704"/>
            <a:ext cx="692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test1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8934911" y="3814128"/>
            <a:ext cx="692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test2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0198153" y="311820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10633541" y="3118206"/>
            <a:ext cx="939338" cy="4328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467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90204" y="723207"/>
            <a:ext cx="1138843" cy="20615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424844" y="723207"/>
            <a:ext cx="1138843" cy="20615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836459" y="285957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서버</a:t>
            </a: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224859" y="2859578"/>
            <a:ext cx="166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클라이언트 </a:t>
            </a:r>
            <a:r>
              <a:rPr lang="en-US" altLang="ko-KR" dirty="0" smtClean="0"/>
              <a:t>pc</a:t>
            </a:r>
            <a:endParaRPr lang="ko-KR" altLang="en-US" dirty="0"/>
          </a:p>
        </p:txBody>
      </p:sp>
      <p:cxnSp>
        <p:nvCxnSpPr>
          <p:cNvPr id="8" name="직선 화살표 연결선 7"/>
          <p:cNvCxnSpPr/>
          <p:nvPr/>
        </p:nvCxnSpPr>
        <p:spPr>
          <a:xfrm flipH="1">
            <a:off x="1837113" y="1280160"/>
            <a:ext cx="16708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75084" y="109253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세션발급</a:t>
            </a:r>
            <a:endParaRPr lang="ko-KR" altLang="en-US" dirty="0"/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1902559" y="1994854"/>
            <a:ext cx="13223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90204" y="3661172"/>
            <a:ext cx="4635756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특정 </a:t>
            </a:r>
            <a:r>
              <a:rPr lang="ko-KR" altLang="en-US" dirty="0" err="1" smtClean="0"/>
              <a:t>세션값이</a:t>
            </a:r>
            <a:r>
              <a:rPr lang="ko-KR" altLang="en-US" dirty="0" smtClean="0"/>
              <a:t> 있느냐</a:t>
            </a:r>
            <a:r>
              <a:rPr lang="en-US" altLang="ko-KR" dirty="0" smtClean="0"/>
              <a:t>?</a:t>
            </a:r>
          </a:p>
          <a:p>
            <a:r>
              <a:rPr lang="ko-KR" altLang="en-US" dirty="0" smtClean="0"/>
              <a:t>있으면 </a:t>
            </a:r>
            <a:r>
              <a:rPr lang="ko-KR" altLang="en-US" dirty="0" err="1" smtClean="0"/>
              <a:t>로그인유저</a:t>
            </a:r>
            <a:endParaRPr lang="en-US" altLang="ko-KR" dirty="0" smtClean="0"/>
          </a:p>
          <a:p>
            <a:r>
              <a:rPr lang="ko-KR" altLang="en-US" dirty="0" smtClean="0"/>
              <a:t>없으면 비로그인상태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err="1" smtClean="0"/>
              <a:t>로그인이</a:t>
            </a:r>
            <a:r>
              <a:rPr lang="ko-KR" altLang="en-US" dirty="0" smtClean="0"/>
              <a:t> 완료되는 순간에</a:t>
            </a:r>
            <a:endParaRPr lang="en-US" altLang="ko-KR" dirty="0"/>
          </a:p>
          <a:p>
            <a:r>
              <a:rPr lang="en-US" altLang="ko-KR" dirty="0" smtClean="0"/>
              <a:t>$_SESSION[‘</a:t>
            </a:r>
            <a:r>
              <a:rPr lang="en-US" altLang="ko-KR" dirty="0" err="1" smtClean="0"/>
              <a:t>userid</a:t>
            </a:r>
            <a:r>
              <a:rPr lang="en-US" altLang="ko-KR" dirty="0" smtClean="0"/>
              <a:t>’] = ‘</a:t>
            </a:r>
            <a:r>
              <a:rPr lang="ko-KR" altLang="en-US" dirty="0" err="1" smtClean="0"/>
              <a:t>특정데이터</a:t>
            </a:r>
            <a:r>
              <a:rPr lang="en-US" altLang="ko-KR" dirty="0" smtClean="0"/>
              <a:t>’;</a:t>
            </a:r>
          </a:p>
          <a:p>
            <a:r>
              <a:rPr lang="en-US" altLang="ko-KR" dirty="0" smtClean="0"/>
              <a:t>$_SESSION[‘</a:t>
            </a:r>
            <a:r>
              <a:rPr lang="en-US" altLang="ko-KR" dirty="0" err="1" smtClean="0"/>
              <a:t>usernickname</a:t>
            </a:r>
            <a:r>
              <a:rPr lang="en-US" altLang="ko-KR" dirty="0" smtClean="0"/>
              <a:t>’] = ‘</a:t>
            </a:r>
            <a:r>
              <a:rPr lang="ko-KR" altLang="en-US" dirty="0" err="1" smtClean="0"/>
              <a:t>특정데이터</a:t>
            </a:r>
            <a:r>
              <a:rPr lang="en-US" altLang="ko-KR" dirty="0" smtClean="0"/>
              <a:t>’;</a:t>
            </a:r>
          </a:p>
          <a:p>
            <a:r>
              <a:rPr lang="en-US" altLang="ko-KR" dirty="0" smtClean="0"/>
              <a:t>$_SESSION[‘username’] = ‘</a:t>
            </a:r>
            <a:r>
              <a:rPr lang="ko-KR" altLang="en-US" dirty="0" err="1" smtClean="0"/>
              <a:t>특정데이터</a:t>
            </a:r>
            <a:r>
              <a:rPr lang="en-US" altLang="ko-KR" dirty="0" smtClean="0"/>
              <a:t>’;</a:t>
            </a:r>
          </a:p>
          <a:p>
            <a:r>
              <a:rPr lang="en-US" altLang="ko-KR" dirty="0" smtClean="0"/>
              <a:t>$_SESSION[‘</a:t>
            </a:r>
            <a:r>
              <a:rPr lang="en-US" altLang="ko-KR" dirty="0" err="1" smtClean="0"/>
              <a:t>userbirthday</a:t>
            </a:r>
            <a:r>
              <a:rPr lang="en-US" altLang="ko-KR" dirty="0" smtClean="0"/>
              <a:t>’] = ‘</a:t>
            </a:r>
            <a:r>
              <a:rPr lang="ko-KR" altLang="en-US" dirty="0" err="1" smtClean="0"/>
              <a:t>특정데이터</a:t>
            </a:r>
            <a:r>
              <a:rPr lang="en-US" altLang="ko-KR" dirty="0" smtClean="0"/>
              <a:t>’;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5581996" y="723207"/>
            <a:ext cx="3969328" cy="44556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700676" y="87907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6136063" y="879078"/>
            <a:ext cx="1894031" cy="19804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6259484" y="910828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userid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7030289" y="970520"/>
            <a:ext cx="736741" cy="2778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6268686" y="1684661"/>
            <a:ext cx="1617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usernickname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7030289" y="1436031"/>
            <a:ext cx="736741" cy="2778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6268686" y="2405216"/>
            <a:ext cx="1202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username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7030289" y="2156586"/>
            <a:ext cx="736741" cy="2778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2881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9135" y="374073"/>
            <a:ext cx="6617517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ajax</a:t>
            </a:r>
            <a:r>
              <a:rPr lang="ko-KR" altLang="en-US" dirty="0" smtClean="0"/>
              <a:t>통신 </a:t>
            </a:r>
            <a:r>
              <a:rPr lang="en-US" altLang="ko-KR" dirty="0" smtClean="0"/>
              <a:t>: http</a:t>
            </a:r>
            <a:r>
              <a:rPr lang="ko-KR" altLang="en-US" dirty="0" smtClean="0"/>
              <a:t>통신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json</a:t>
            </a:r>
            <a:r>
              <a:rPr lang="ko-KR" altLang="en-US" dirty="0" smtClean="0"/>
              <a:t>통신</a:t>
            </a:r>
            <a:r>
              <a:rPr lang="en-US" altLang="ko-KR" dirty="0" smtClean="0"/>
              <a:t>.(</a:t>
            </a:r>
            <a:r>
              <a:rPr lang="ko-KR" altLang="en-US" dirty="0" smtClean="0"/>
              <a:t>간략한 데이터를 보내고 </a:t>
            </a:r>
            <a:r>
              <a:rPr lang="ko-KR" altLang="en-US" dirty="0" err="1" smtClean="0"/>
              <a:t>받을때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r>
              <a:rPr lang="en-US" altLang="ko-KR" dirty="0" err="1" smtClean="0"/>
              <a:t>javascript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xmlhttprequest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통신객체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r>
              <a:rPr lang="en-US" altLang="ko-KR" dirty="0" smtClean="0"/>
              <a:t>new </a:t>
            </a:r>
            <a:r>
              <a:rPr lang="en-US" altLang="ko-KR" dirty="0" err="1" smtClean="0"/>
              <a:t>xmlhttprequest</a:t>
            </a:r>
            <a:r>
              <a:rPr lang="en-US" altLang="ko-KR" dirty="0" smtClean="0"/>
              <a:t>()</a:t>
            </a:r>
          </a:p>
          <a:p>
            <a:endParaRPr lang="en-US" altLang="ko-KR" dirty="0"/>
          </a:p>
          <a:p>
            <a:r>
              <a:rPr lang="ko-KR" altLang="en-US" dirty="0" smtClean="0"/>
              <a:t>실무에서는</a:t>
            </a:r>
            <a:r>
              <a:rPr lang="en-US" altLang="ko-KR" dirty="0" smtClean="0"/>
              <a:t>)</a:t>
            </a:r>
          </a:p>
          <a:p>
            <a:r>
              <a:rPr lang="en-US" altLang="ko-KR" dirty="0" err="1" smtClean="0"/>
              <a:t>jquery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ajax</a:t>
            </a:r>
            <a:r>
              <a:rPr lang="ko-KR" altLang="en-US" dirty="0" smtClean="0"/>
              <a:t>를 사용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비동기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서버와 클라이언트간에 서로 동기화 되지 않음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65018" y="3790393"/>
            <a:ext cx="997527" cy="14216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048298" y="3790393"/>
            <a:ext cx="997527" cy="14216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1446415" y="3873731"/>
            <a:ext cx="25353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flipH="1">
            <a:off x="1770611" y="4106487"/>
            <a:ext cx="22111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98516" y="5478087"/>
            <a:ext cx="56717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서버의 응답을 기다리고 마우스 포인터가 모래시계가</a:t>
            </a:r>
            <a:endParaRPr lang="en-US" altLang="ko-KR" dirty="0" smtClean="0"/>
          </a:p>
          <a:p>
            <a:r>
              <a:rPr lang="ko-KR" altLang="en-US" dirty="0" smtClean="0"/>
              <a:t>되는 것을 </a:t>
            </a:r>
            <a:r>
              <a:rPr lang="ko-KR" altLang="en-US" dirty="0" err="1" smtClean="0"/>
              <a:t>동기통신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783771" y="3790393"/>
            <a:ext cx="997527" cy="14216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0167051" y="3790393"/>
            <a:ext cx="997527" cy="14216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7565168" y="3873731"/>
            <a:ext cx="25353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H="1">
            <a:off x="7889364" y="4106487"/>
            <a:ext cx="22111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717269" y="5478087"/>
            <a:ext cx="48301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닉네임 </a:t>
            </a:r>
            <a:r>
              <a:rPr lang="ko-KR" altLang="en-US" dirty="0" err="1" smtClean="0"/>
              <a:t>중복체크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서버의 응답을 기다리지</a:t>
            </a:r>
            <a:endParaRPr lang="en-US" altLang="ko-KR" dirty="0" smtClean="0"/>
          </a:p>
          <a:p>
            <a:r>
              <a:rPr lang="ko-KR" altLang="en-US" dirty="0" smtClean="0"/>
              <a:t>않고 다음 작업을 할 수 </a:t>
            </a:r>
            <a:r>
              <a:rPr lang="ko-KR" altLang="en-US" dirty="0" err="1" smtClean="0"/>
              <a:t>있는것이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비동기통신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9542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98516" y="423949"/>
            <a:ext cx="512191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쿠키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도메인 기준</a:t>
            </a:r>
            <a:endParaRPr lang="en-US" altLang="ko-KR" dirty="0" smtClean="0"/>
          </a:p>
          <a:p>
            <a:r>
              <a:rPr lang="en-US" altLang="ko-KR" dirty="0" smtClean="0"/>
              <a:t>abc.com/</a:t>
            </a:r>
            <a:r>
              <a:rPr lang="en-US" altLang="ko-KR" dirty="0" err="1" smtClean="0"/>
              <a:t>a.php</a:t>
            </a:r>
            <a:endParaRPr lang="en-US" altLang="ko-KR" dirty="0" smtClean="0"/>
          </a:p>
          <a:p>
            <a:r>
              <a:rPr lang="ko-KR" altLang="en-US" dirty="0" smtClean="0"/>
              <a:t>쿠키 저장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key : value</a:t>
            </a:r>
          </a:p>
          <a:p>
            <a:r>
              <a:rPr lang="en-US" altLang="ko-KR" dirty="0" smtClean="0"/>
              <a:t>$_COOKIE[‘</a:t>
            </a:r>
            <a:r>
              <a:rPr lang="en-US" altLang="ko-KR" dirty="0" err="1" smtClean="0"/>
              <a:t>userid</a:t>
            </a:r>
            <a:r>
              <a:rPr lang="en-US" altLang="ko-KR" dirty="0" smtClean="0"/>
              <a:t>’] = ‘value’;</a:t>
            </a:r>
          </a:p>
          <a:p>
            <a:endParaRPr lang="en-US" altLang="ko-KR" dirty="0"/>
          </a:p>
          <a:p>
            <a:r>
              <a:rPr lang="en-US" altLang="ko-KR" dirty="0" smtClean="0"/>
              <a:t>bcd.com</a:t>
            </a:r>
            <a:r>
              <a:rPr lang="ko-KR" altLang="en-US" dirty="0" smtClean="0"/>
              <a:t>에서 쓸 수 없음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자바스크립트로도 쿠키를 저장</a:t>
            </a:r>
            <a:r>
              <a:rPr lang="en-US" altLang="ko-KR" dirty="0" smtClean="0"/>
              <a:t>/</a:t>
            </a:r>
            <a:r>
              <a:rPr lang="ko-KR" altLang="en-US" dirty="0" smtClean="0"/>
              <a:t>삭제 할 수 있음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5604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94944" y="694944"/>
            <a:ext cx="2962656" cy="50566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8019288" y="694944"/>
            <a:ext cx="2962656" cy="50566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3657600" y="1783080"/>
            <a:ext cx="43616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/>
          <p:nvPr/>
        </p:nvCxnSpPr>
        <p:spPr>
          <a:xfrm flipH="1">
            <a:off x="3657600" y="4297680"/>
            <a:ext cx="43616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32688" y="5943600"/>
            <a:ext cx="2343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클라이언트</a:t>
            </a:r>
            <a:r>
              <a:rPr lang="en-US" altLang="ko-KR" dirty="0"/>
              <a:t> </a:t>
            </a:r>
            <a:r>
              <a:rPr lang="ko-KR" altLang="en-US" dirty="0" smtClean="0"/>
              <a:t>브라우저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021157" y="5943600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웹 서버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297471" y="1226541"/>
            <a:ext cx="962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request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58985" y="3749039"/>
            <a:ext cx="1117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response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614038" y="269522"/>
            <a:ext cx="24488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http </a:t>
            </a:r>
            <a:r>
              <a:rPr lang="ko-KR" altLang="en-US" dirty="0" smtClean="0"/>
              <a:t>통신</a:t>
            </a:r>
            <a:endParaRPr lang="en-US" altLang="ko-KR" dirty="0" smtClean="0"/>
          </a:p>
          <a:p>
            <a:r>
              <a:rPr lang="en-US" altLang="ko-KR" dirty="0" smtClean="0"/>
              <a:t>http://www.naver.com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5280276" y="2266880"/>
            <a:ext cx="1051560" cy="3121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323391" y="2271963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요청 </a:t>
            </a:r>
            <a:r>
              <a:rPr lang="ko-KR" altLang="en-US" sz="1400" dirty="0" err="1" smtClean="0"/>
              <a:t>해더</a:t>
            </a:r>
            <a:endParaRPr lang="ko-KR" altLang="en-US" sz="1400" dirty="0"/>
          </a:p>
        </p:txBody>
      </p:sp>
      <p:sp>
        <p:nvSpPr>
          <p:cNvPr id="15" name="직사각형 14"/>
          <p:cNvSpPr/>
          <p:nvPr/>
        </p:nvSpPr>
        <p:spPr>
          <a:xfrm>
            <a:off x="5280276" y="2575537"/>
            <a:ext cx="1051560" cy="3121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323391" y="2580620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/>
              <a:t>공백행</a:t>
            </a:r>
            <a:endParaRPr lang="ko-KR" altLang="en-US" sz="1400" dirty="0"/>
          </a:p>
        </p:txBody>
      </p:sp>
      <p:sp>
        <p:nvSpPr>
          <p:cNvPr id="17" name="직사각형 16"/>
          <p:cNvSpPr/>
          <p:nvPr/>
        </p:nvSpPr>
        <p:spPr>
          <a:xfrm>
            <a:off x="5312730" y="4401010"/>
            <a:ext cx="1051560" cy="3121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5355845" y="4406093"/>
            <a:ext cx="785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응답 행</a:t>
            </a:r>
            <a:endParaRPr lang="ko-KR" altLang="en-US" sz="1400" dirty="0"/>
          </a:p>
        </p:txBody>
      </p:sp>
      <p:sp>
        <p:nvSpPr>
          <p:cNvPr id="19" name="직사각형 18"/>
          <p:cNvSpPr/>
          <p:nvPr/>
        </p:nvSpPr>
        <p:spPr>
          <a:xfrm>
            <a:off x="5312730" y="4709667"/>
            <a:ext cx="1051560" cy="3121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355845" y="4714750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응답 </a:t>
            </a:r>
            <a:r>
              <a:rPr lang="ko-KR" altLang="en-US" sz="1400" dirty="0" err="1" smtClean="0"/>
              <a:t>해더</a:t>
            </a:r>
            <a:endParaRPr lang="ko-KR" altLang="en-US" sz="1400" dirty="0"/>
          </a:p>
        </p:txBody>
      </p:sp>
      <p:sp>
        <p:nvSpPr>
          <p:cNvPr id="21" name="직사각형 20"/>
          <p:cNvSpPr/>
          <p:nvPr/>
        </p:nvSpPr>
        <p:spPr>
          <a:xfrm>
            <a:off x="5280276" y="1958081"/>
            <a:ext cx="1051560" cy="3121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5323391" y="1963164"/>
            <a:ext cx="785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요청 </a:t>
            </a:r>
            <a:r>
              <a:rPr lang="ko-KR" altLang="en-US" sz="1400" dirty="0"/>
              <a:t>행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5280276" y="2885216"/>
            <a:ext cx="1051560" cy="3121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323391" y="2890299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/>
              <a:t>메시지본문</a:t>
            </a:r>
            <a:endParaRPr lang="ko-KR" altLang="en-US" sz="1400" dirty="0"/>
          </a:p>
        </p:txBody>
      </p:sp>
      <p:sp>
        <p:nvSpPr>
          <p:cNvPr id="25" name="직사각형 24"/>
          <p:cNvSpPr/>
          <p:nvPr/>
        </p:nvSpPr>
        <p:spPr>
          <a:xfrm>
            <a:off x="5312730" y="5020826"/>
            <a:ext cx="1051560" cy="3121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5355845" y="5025909"/>
            <a:ext cx="785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공백 행</a:t>
            </a:r>
            <a:endParaRPr lang="ko-KR" altLang="en-US" sz="1400" dirty="0"/>
          </a:p>
        </p:txBody>
      </p:sp>
      <p:sp>
        <p:nvSpPr>
          <p:cNvPr id="27" name="직사각형 26"/>
          <p:cNvSpPr/>
          <p:nvPr/>
        </p:nvSpPr>
        <p:spPr>
          <a:xfrm>
            <a:off x="5312730" y="5329483"/>
            <a:ext cx="1051560" cy="3121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5355845" y="5334566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/>
              <a:t>메시지본문</a:t>
            </a:r>
            <a:endParaRPr lang="ko-KR" altLang="en-US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8169633" y="1226541"/>
            <a:ext cx="22749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사용자</a:t>
            </a:r>
            <a:r>
              <a:rPr lang="en-US" altLang="ko-KR" dirty="0"/>
              <a:t> </a:t>
            </a:r>
            <a:r>
              <a:rPr lang="en-US" altLang="ko-KR" dirty="0" smtClean="0"/>
              <a:t>IP,</a:t>
            </a:r>
          </a:p>
          <a:p>
            <a:r>
              <a:rPr lang="ko-KR" altLang="en-US" dirty="0" err="1" smtClean="0"/>
              <a:t>유저세션</a:t>
            </a:r>
            <a:r>
              <a:rPr lang="en-US" altLang="ko-KR" dirty="0" smtClean="0"/>
              <a:t>(session id)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8208815" y="1783080"/>
            <a:ext cx="962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request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2145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/>
          <p:cNvSpPr/>
          <p:nvPr/>
        </p:nvSpPr>
        <p:spPr>
          <a:xfrm>
            <a:off x="735708" y="2384241"/>
            <a:ext cx="1051560" cy="3121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778823" y="2389324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요청 </a:t>
            </a:r>
            <a:r>
              <a:rPr lang="ko-KR" altLang="en-US" sz="1400" dirty="0" err="1" smtClean="0"/>
              <a:t>해더</a:t>
            </a:r>
            <a:endParaRPr lang="ko-KR" altLang="en-US" sz="1400" dirty="0"/>
          </a:p>
        </p:txBody>
      </p:sp>
      <p:sp>
        <p:nvSpPr>
          <p:cNvPr id="37" name="직사각형 36"/>
          <p:cNvSpPr/>
          <p:nvPr/>
        </p:nvSpPr>
        <p:spPr>
          <a:xfrm>
            <a:off x="735708" y="3269205"/>
            <a:ext cx="1051560" cy="3121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778823" y="3274288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/>
              <a:t>공백행</a:t>
            </a:r>
            <a:endParaRPr lang="ko-KR" altLang="en-US" sz="1400" dirty="0"/>
          </a:p>
        </p:txBody>
      </p:sp>
      <p:sp>
        <p:nvSpPr>
          <p:cNvPr id="39" name="직사각형 38"/>
          <p:cNvSpPr/>
          <p:nvPr/>
        </p:nvSpPr>
        <p:spPr>
          <a:xfrm>
            <a:off x="735708" y="1417593"/>
            <a:ext cx="1051560" cy="3121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778823" y="1422676"/>
            <a:ext cx="785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요청 </a:t>
            </a:r>
            <a:r>
              <a:rPr lang="ko-KR" altLang="en-US" sz="1400" dirty="0"/>
              <a:t>행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735708" y="3933595"/>
            <a:ext cx="1051560" cy="3121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778823" y="3938678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/>
              <a:t>메시지본문</a:t>
            </a:r>
            <a:endParaRPr lang="ko-KR" altLang="en-US" sz="1400" dirty="0"/>
          </a:p>
        </p:txBody>
      </p:sp>
      <p:sp>
        <p:nvSpPr>
          <p:cNvPr id="43" name="TextBox 42"/>
          <p:cNvSpPr txBox="1"/>
          <p:nvPr/>
        </p:nvSpPr>
        <p:spPr>
          <a:xfrm>
            <a:off x="2114296" y="1340981"/>
            <a:ext cx="3962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GET </a:t>
            </a:r>
            <a:r>
              <a:rPr lang="en-US" altLang="ko-KR" dirty="0" smtClean="0">
                <a:hlinkClick r:id="rId2"/>
              </a:rPr>
              <a:t>http://www.naver.com</a:t>
            </a:r>
            <a:r>
              <a:rPr lang="en-US" altLang="ko-KR" dirty="0" smtClean="0"/>
              <a:t> HTTP/1.1</a:t>
            </a:r>
            <a:endParaRPr lang="ko-KR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7116987" y="989639"/>
            <a:ext cx="34797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GET : </a:t>
            </a:r>
            <a:r>
              <a:rPr lang="ko-KR" altLang="en-US" dirty="0" err="1" smtClean="0"/>
              <a:t>요청메서드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( GET / POST)</a:t>
            </a:r>
          </a:p>
          <a:p>
            <a:r>
              <a:rPr lang="en-US" altLang="ko-KR" dirty="0" smtClean="0">
                <a:hlinkClick r:id="rId2"/>
              </a:rPr>
              <a:t>http://www.naver.com</a:t>
            </a:r>
            <a:r>
              <a:rPr lang="en-US" altLang="ko-KR" dirty="0" smtClean="0"/>
              <a:t> : URL</a:t>
            </a:r>
          </a:p>
          <a:p>
            <a:r>
              <a:rPr lang="en-US" altLang="ko-KR" dirty="0" smtClean="0"/>
              <a:t>HTTP/1.1 : HTTP</a:t>
            </a:r>
            <a:r>
              <a:rPr lang="ko-KR" altLang="en-US" dirty="0" smtClean="0"/>
              <a:t>의 버전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7103811" y="957839"/>
            <a:ext cx="3914710" cy="10310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2114296" y="2104777"/>
            <a:ext cx="44751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Host : </a:t>
            </a:r>
            <a:r>
              <a:rPr lang="en-US" altLang="ko-KR" dirty="0" smtClean="0">
                <a:hlinkClick r:id="rId2"/>
              </a:rPr>
              <a:t>http://www.naver.com</a:t>
            </a:r>
            <a:r>
              <a:rPr lang="en-US" altLang="ko-KR" dirty="0" smtClean="0"/>
              <a:t> (key : value)</a:t>
            </a:r>
          </a:p>
          <a:p>
            <a:r>
              <a:rPr lang="en-US" altLang="ko-KR" b="1" dirty="0"/>
              <a:t>User-Agent</a:t>
            </a:r>
            <a:r>
              <a:rPr lang="en-US" altLang="ko-KR" dirty="0" smtClean="0"/>
              <a:t> : </a:t>
            </a:r>
            <a:r>
              <a:rPr lang="ko-KR" altLang="en-US" dirty="0" smtClean="0"/>
              <a:t>브라우저정보</a:t>
            </a:r>
            <a:endParaRPr lang="en-US" altLang="ko-KR" dirty="0" smtClean="0"/>
          </a:p>
          <a:p>
            <a:r>
              <a:rPr lang="en-US" altLang="ko-KR" b="1" dirty="0"/>
              <a:t>Accept</a:t>
            </a:r>
            <a:r>
              <a:rPr lang="en-US" altLang="ko-KR" dirty="0" smtClean="0"/>
              <a:t> : </a:t>
            </a:r>
          </a:p>
        </p:txBody>
      </p:sp>
      <p:cxnSp>
        <p:nvCxnSpPr>
          <p:cNvPr id="3" name="직선 연결선 2"/>
          <p:cNvCxnSpPr/>
          <p:nvPr/>
        </p:nvCxnSpPr>
        <p:spPr>
          <a:xfrm>
            <a:off x="109728" y="2095916"/>
            <a:ext cx="115305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109728" y="3037748"/>
            <a:ext cx="115305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2114296" y="3212054"/>
            <a:ext cx="2969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해더와</a:t>
            </a:r>
            <a:r>
              <a:rPr lang="ko-KR" altLang="en-US" dirty="0" smtClean="0"/>
              <a:t> 메시지 본문을 구분</a:t>
            </a:r>
            <a:endParaRPr lang="ko-KR" altLang="en-US" dirty="0"/>
          </a:p>
        </p:txBody>
      </p:sp>
      <p:cxnSp>
        <p:nvCxnSpPr>
          <p:cNvPr id="50" name="직선 연결선 49"/>
          <p:cNvCxnSpPr/>
          <p:nvPr/>
        </p:nvCxnSpPr>
        <p:spPr>
          <a:xfrm>
            <a:off x="109728" y="3787556"/>
            <a:ext cx="115305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2114296" y="3902303"/>
            <a:ext cx="96775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전송하는 데이터가 저장됨</a:t>
            </a:r>
            <a:r>
              <a:rPr lang="en-US" altLang="ko-KR" dirty="0" smtClean="0"/>
              <a:t>. </a:t>
            </a:r>
            <a:r>
              <a:rPr lang="ko-KR" altLang="en-US" dirty="0" smtClean="0"/>
              <a:t>데이터 형식은 </a:t>
            </a:r>
            <a:r>
              <a:rPr lang="ko-KR" altLang="en-US" dirty="0" err="1" smtClean="0"/>
              <a:t>요청헤더에</a:t>
            </a:r>
            <a:r>
              <a:rPr lang="ko-KR" altLang="en-US" dirty="0" smtClean="0"/>
              <a:t> 지정된 타입을 준수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content-type : application/x-www-form-</a:t>
            </a:r>
            <a:r>
              <a:rPr lang="en-US" altLang="ko-KR" dirty="0" err="1" smtClean="0"/>
              <a:t>urlencoded</a:t>
            </a:r>
            <a:r>
              <a:rPr lang="en-US" altLang="ko-KR" dirty="0" smtClean="0"/>
              <a:t>, multipart/formed-data, text/html, </a:t>
            </a:r>
            <a:r>
              <a:rPr lang="en-US" altLang="ko-KR" dirty="0" err="1" smtClean="0"/>
              <a:t>json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599188" y="390724"/>
            <a:ext cx="79413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참고 </a:t>
            </a:r>
            <a:r>
              <a:rPr lang="en-US" altLang="ko-KR" dirty="0" smtClean="0"/>
              <a:t>: </a:t>
            </a:r>
            <a:r>
              <a:rPr lang="ko-KR" altLang="en-US" dirty="0" smtClean="0"/>
              <a:t>https://www.lesstif.com/pages/viewpage.action?pageId=26083967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05142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/>
          <p:cNvSpPr/>
          <p:nvPr/>
        </p:nvSpPr>
        <p:spPr>
          <a:xfrm>
            <a:off x="735708" y="2384241"/>
            <a:ext cx="1051560" cy="3121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778823" y="2389324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응답 </a:t>
            </a:r>
            <a:r>
              <a:rPr lang="ko-KR" altLang="en-US" sz="1400" dirty="0" err="1" smtClean="0"/>
              <a:t>해더</a:t>
            </a:r>
            <a:endParaRPr lang="ko-KR" altLang="en-US" sz="1400" dirty="0"/>
          </a:p>
        </p:txBody>
      </p:sp>
      <p:sp>
        <p:nvSpPr>
          <p:cNvPr id="37" name="직사각형 36"/>
          <p:cNvSpPr/>
          <p:nvPr/>
        </p:nvSpPr>
        <p:spPr>
          <a:xfrm>
            <a:off x="735708" y="3269205"/>
            <a:ext cx="1051560" cy="3121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778823" y="3274288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/>
              <a:t>공백행</a:t>
            </a:r>
            <a:endParaRPr lang="ko-KR" altLang="en-US" sz="1400" dirty="0"/>
          </a:p>
        </p:txBody>
      </p:sp>
      <p:sp>
        <p:nvSpPr>
          <p:cNvPr id="39" name="직사각형 38"/>
          <p:cNvSpPr/>
          <p:nvPr/>
        </p:nvSpPr>
        <p:spPr>
          <a:xfrm>
            <a:off x="735708" y="1417593"/>
            <a:ext cx="1051560" cy="3121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778823" y="1422676"/>
            <a:ext cx="785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응답 </a:t>
            </a:r>
            <a:r>
              <a:rPr lang="ko-KR" altLang="en-US" sz="1400" dirty="0"/>
              <a:t>행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735708" y="3933595"/>
            <a:ext cx="1051560" cy="3121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778823" y="3938678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/>
              <a:t>메시지본문</a:t>
            </a:r>
            <a:endParaRPr lang="ko-KR" altLang="en-US" sz="1400" dirty="0"/>
          </a:p>
        </p:txBody>
      </p:sp>
      <p:sp>
        <p:nvSpPr>
          <p:cNvPr id="43" name="TextBox 42"/>
          <p:cNvSpPr txBox="1"/>
          <p:nvPr/>
        </p:nvSpPr>
        <p:spPr>
          <a:xfrm>
            <a:off x="2114296" y="1340981"/>
            <a:ext cx="1987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HTTP/1.1 200 OK</a:t>
            </a:r>
            <a:endParaRPr lang="ko-KR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7116987" y="989639"/>
            <a:ext cx="24383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HTTP/1.1 : HTTP </a:t>
            </a:r>
            <a:r>
              <a:rPr lang="ko-KR" altLang="en-US" dirty="0" smtClean="0"/>
              <a:t>버전</a:t>
            </a:r>
            <a:endParaRPr lang="en-US" altLang="ko-KR" dirty="0" smtClean="0"/>
          </a:p>
          <a:p>
            <a:r>
              <a:rPr lang="en-US" altLang="ko-KR" dirty="0" smtClean="0"/>
              <a:t>200 : </a:t>
            </a:r>
            <a:r>
              <a:rPr lang="ko-KR" altLang="en-US" dirty="0" err="1" smtClean="0"/>
              <a:t>상태코드</a:t>
            </a:r>
            <a:endParaRPr lang="en-US" altLang="ko-KR" dirty="0" smtClean="0"/>
          </a:p>
          <a:p>
            <a:r>
              <a:rPr lang="en-US" altLang="ko-KR" dirty="0" smtClean="0"/>
              <a:t>OK : </a:t>
            </a:r>
            <a:r>
              <a:rPr lang="ko-KR" altLang="en-US" dirty="0" err="1" smtClean="0"/>
              <a:t>보충메세지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7103811" y="957839"/>
            <a:ext cx="3914710" cy="10310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2114296" y="2327090"/>
            <a:ext cx="89037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메시지의 </a:t>
            </a:r>
            <a:r>
              <a:rPr lang="ko-KR" altLang="en-US" sz="1600" dirty="0" err="1" smtClean="0"/>
              <a:t>제어정보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메시지 본문에 저장한 </a:t>
            </a:r>
            <a:r>
              <a:rPr lang="ko-KR" altLang="en-US" sz="1600" dirty="0" err="1" smtClean="0"/>
              <a:t>데이터정보</a:t>
            </a:r>
            <a:r>
              <a:rPr lang="ko-KR" altLang="en-US" sz="1600" dirty="0" smtClean="0"/>
              <a:t> 등이 텍스트 형식으로 저장</a:t>
            </a:r>
            <a:r>
              <a:rPr lang="en-US" altLang="ko-KR" sz="1600" dirty="0" smtClean="0"/>
              <a:t>(KEY : VALUE)</a:t>
            </a:r>
            <a:endParaRPr lang="ko-KR" altLang="en-US" sz="1600" dirty="0"/>
          </a:p>
        </p:txBody>
      </p:sp>
      <p:cxnSp>
        <p:nvCxnSpPr>
          <p:cNvPr id="3" name="직선 연결선 2"/>
          <p:cNvCxnSpPr/>
          <p:nvPr/>
        </p:nvCxnSpPr>
        <p:spPr>
          <a:xfrm>
            <a:off x="109728" y="2095916"/>
            <a:ext cx="115305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109728" y="3037748"/>
            <a:ext cx="115305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2114296" y="3212054"/>
            <a:ext cx="2969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해더와</a:t>
            </a:r>
            <a:r>
              <a:rPr lang="ko-KR" altLang="en-US" dirty="0" smtClean="0"/>
              <a:t> 메시지 본문을 구분</a:t>
            </a:r>
            <a:endParaRPr lang="ko-KR" altLang="en-US" dirty="0"/>
          </a:p>
        </p:txBody>
      </p:sp>
      <p:cxnSp>
        <p:nvCxnSpPr>
          <p:cNvPr id="50" name="직선 연결선 49"/>
          <p:cNvCxnSpPr/>
          <p:nvPr/>
        </p:nvCxnSpPr>
        <p:spPr>
          <a:xfrm>
            <a:off x="109728" y="3787556"/>
            <a:ext cx="115305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2114296" y="3902303"/>
            <a:ext cx="72555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받을 데이터가 담김</a:t>
            </a:r>
            <a:r>
              <a:rPr lang="en-US" altLang="ko-KR" dirty="0" smtClean="0"/>
              <a:t>. </a:t>
            </a:r>
            <a:r>
              <a:rPr lang="ko-KR" altLang="en-US" dirty="0" smtClean="0"/>
              <a:t>데이터 형식은 요청 헤더에 지정된 타입을 따름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HTML</a:t>
            </a:r>
            <a:r>
              <a:rPr lang="ko-KR" altLang="en-US" dirty="0" smtClean="0"/>
              <a:t>파일</a:t>
            </a:r>
            <a:r>
              <a:rPr lang="en-US" altLang="ko-KR" dirty="0" smtClean="0"/>
              <a:t>, CSS</a:t>
            </a:r>
            <a:r>
              <a:rPr lang="ko-KR" altLang="en-US" dirty="0" smtClean="0"/>
              <a:t>파일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자바스크립트 파일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이미지</a:t>
            </a:r>
            <a:r>
              <a:rPr lang="en-US" altLang="ko-KR" dirty="0" smtClean="0"/>
              <a:t>, JSON </a:t>
            </a:r>
            <a:r>
              <a:rPr lang="ko-KR" altLang="en-US" dirty="0" smtClean="0"/>
              <a:t>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2922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594</Words>
  <Application>Microsoft Office PowerPoint</Application>
  <PresentationFormat>와이드스크린</PresentationFormat>
  <Paragraphs>181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장형석</dc:creator>
  <cp:lastModifiedBy>장형석</cp:lastModifiedBy>
  <cp:revision>31</cp:revision>
  <dcterms:created xsi:type="dcterms:W3CDTF">2019-06-29T04:10:55Z</dcterms:created>
  <dcterms:modified xsi:type="dcterms:W3CDTF">2019-06-29T06:57:29Z</dcterms:modified>
</cp:coreProperties>
</file>