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2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8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2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CD1B-4658-42A0-A6D1-FB14D092198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C24E-9D7C-421F-9EBE-5E8CABAF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5746" y="137160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페이지 요청</a:t>
            </a:r>
            <a:endParaRPr lang="en-US" altLang="ko-KR" dirty="0" smtClean="0"/>
          </a:p>
          <a:p>
            <a:r>
              <a:rPr lang="en-US" altLang="ko-KR" dirty="0" smtClean="0"/>
              <a:t>domain/</a:t>
            </a:r>
            <a:r>
              <a:rPr lang="en-US" altLang="ko-KR" dirty="0" err="1" smtClean="0"/>
              <a:t>list.php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516" y="1371600"/>
            <a:ext cx="2136371" cy="311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12480" y="1371600"/>
            <a:ext cx="2136371" cy="311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8190" y="44888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2083" y="4488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웹서버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17520" y="1740932"/>
            <a:ext cx="5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350029" y="3632662"/>
            <a:ext cx="458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967" y="3699164"/>
            <a:ext cx="4135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: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text/html </a:t>
            </a:r>
            <a:r>
              <a:rPr lang="ko-KR" altLang="en-US" dirty="0" smtClean="0"/>
              <a:t>형식이고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작성자는 누구고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파일용량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1504" y="4995610"/>
            <a:ext cx="6737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: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application/octet-stream </a:t>
            </a:r>
            <a:r>
              <a:rPr lang="ko-KR" altLang="en-US" dirty="0" smtClean="0"/>
              <a:t>형식이고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작성자는 누구고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파일용량</a:t>
            </a:r>
            <a:r>
              <a:rPr lang="en-US" altLang="ko-KR" dirty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받는 쪽에서는 다운로드를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Content-Disposition: attachment; filename=$filename</a:t>
            </a:r>
          </a:p>
          <a:p>
            <a:endParaRPr lang="en-US" altLang="ko-KR" dirty="0"/>
          </a:p>
          <a:p>
            <a:r>
              <a:rPr lang="ko-KR" altLang="en-US" dirty="0" smtClean="0"/>
              <a:t>바이너리 데이터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8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349135"/>
            <a:ext cx="92273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조인</a:t>
            </a:r>
            <a:endParaRPr lang="en-US" altLang="ko-KR" dirty="0" smtClean="0"/>
          </a:p>
          <a:p>
            <a:r>
              <a:rPr lang="ko-KR" altLang="en-US" dirty="0" smtClean="0"/>
              <a:t>원본 글과 댓글의 관계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답변글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중간에 글 들어가기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자기 하위의 글의 순서를 뒤로 미루기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중간에 </a:t>
            </a:r>
            <a:r>
              <a:rPr lang="ko-KR" altLang="en-US" dirty="0" err="1" smtClean="0"/>
              <a:t>낑겨</a:t>
            </a:r>
            <a:r>
              <a:rPr lang="ko-KR" altLang="en-US" dirty="0" smtClean="0"/>
              <a:t> 들어가기</a:t>
            </a:r>
            <a:endParaRPr lang="en-US" altLang="ko-KR" dirty="0" smtClean="0"/>
          </a:p>
          <a:p>
            <a:r>
              <a:rPr lang="en-US" altLang="ko-KR" dirty="0" smtClean="0"/>
              <a:t>case1)</a:t>
            </a:r>
          </a:p>
          <a:p>
            <a:r>
              <a:rPr lang="ko-KR" altLang="en-US" dirty="0" smtClean="0"/>
              <a:t>같은 레벨의 답변 글들이 있을 경우 마지막 레벨로 들어간다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case2)</a:t>
            </a:r>
          </a:p>
          <a:p>
            <a:r>
              <a:rPr lang="ko-KR" altLang="en-US" dirty="0" smtClean="0"/>
              <a:t>중간 답변에 답변을 달 경우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 밑에 있는 레벨들을 밑으로 다 내리고 사이에 들어가야</a:t>
            </a:r>
            <a:endParaRPr lang="en-US" altLang="ko-KR" dirty="0" smtClean="0"/>
          </a:p>
          <a:p>
            <a:r>
              <a:rPr lang="ko-KR" altLang="en-US" dirty="0" smtClean="0"/>
              <a:t>함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레벨을 밑으로 내려야 할 대상은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부모글과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뎁스상의</a:t>
            </a:r>
            <a:r>
              <a:rPr lang="ko-KR" altLang="en-US" dirty="0" smtClean="0"/>
              <a:t> 글들이지만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레벨은 높은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밑에글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글들을 </a:t>
            </a:r>
            <a:r>
              <a:rPr lang="en-US" altLang="ko-KR" dirty="0" smtClean="0"/>
              <a:t>level+1</a:t>
            </a:r>
            <a:r>
              <a:rPr lang="ko-KR" altLang="en-US" dirty="0" smtClean="0"/>
              <a:t>로 내려야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부모글보다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뎁스가</a:t>
            </a:r>
            <a:r>
              <a:rPr lang="ko-KR" altLang="en-US" dirty="0" smtClean="0"/>
              <a:t> 낮지만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레벨이 높은 글들도 </a:t>
            </a:r>
            <a:r>
              <a:rPr lang="en-US" altLang="ko-KR" dirty="0" smtClean="0"/>
              <a:t>level+1</a:t>
            </a:r>
            <a:r>
              <a:rPr lang="ko-KR" altLang="en-US" dirty="0" smtClean="0"/>
              <a:t>로 내려야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3062" y="1978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7011" y="640167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5899" y="1491549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05899" y="2730673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6350" y="3187873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14587" y="3585163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7011" y="3982453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.(depth+1,</a:t>
            </a:r>
          </a:p>
          <a:p>
            <a:r>
              <a:rPr lang="en-US" altLang="ko-KR" dirty="0" smtClean="0"/>
              <a:t>level</a:t>
            </a:r>
            <a:r>
              <a:rPr lang="ko-KR" altLang="en-US" dirty="0" err="1" smtClean="0"/>
              <a:t>계산시는</a:t>
            </a:r>
            <a:r>
              <a:rPr lang="ko-KR" altLang="en-US" dirty="0" smtClean="0"/>
              <a:t> 마지막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로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5899" y="1067480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60638" y="10674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60638" y="6542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96350" y="2223189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96350" y="183987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57"/>
            <a:ext cx="4210050" cy="483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0683" y="847898"/>
            <a:ext cx="71929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boardgroup</a:t>
            </a:r>
            <a:r>
              <a:rPr lang="en-US" altLang="ko-KR" dirty="0" smtClean="0"/>
              <a:t> 	level	depth</a:t>
            </a:r>
          </a:p>
          <a:p>
            <a:r>
              <a:rPr lang="en-US" altLang="ko-KR" dirty="0" smtClean="0"/>
              <a:t>’17		0	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’17		1	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’17		2	2</a:t>
            </a:r>
          </a:p>
          <a:p>
            <a:endParaRPr lang="en-US" altLang="ko-KR" dirty="0"/>
          </a:p>
          <a:p>
            <a:r>
              <a:rPr lang="en-US" altLang="ko-KR" dirty="0" smtClean="0"/>
              <a:t>’17		3	3</a:t>
            </a:r>
          </a:p>
          <a:p>
            <a:r>
              <a:rPr lang="en-US" altLang="ko-KR" dirty="0" smtClean="0"/>
              <a:t>’17		4	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현재 부모에 자식이 존재하느냐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level from 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boardgroup</a:t>
            </a:r>
            <a:r>
              <a:rPr lang="en-US" altLang="ko-KR" dirty="0" smtClean="0"/>
              <a:t> = 17 and level=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level+1</a:t>
            </a:r>
          </a:p>
          <a:p>
            <a:r>
              <a:rPr lang="en-US" altLang="ko-KR" dirty="0" smtClean="0"/>
              <a:t>and depth = 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depth+1</a:t>
            </a:r>
          </a:p>
          <a:p>
            <a:endParaRPr lang="en-US" altLang="ko-KR" dirty="0"/>
          </a:p>
          <a:p>
            <a:r>
              <a:rPr lang="ko-KR" altLang="en-US" dirty="0" smtClean="0"/>
              <a:t>존재하면 </a:t>
            </a:r>
            <a:endParaRPr lang="en-US" altLang="ko-KR" dirty="0" smtClean="0"/>
          </a:p>
          <a:p>
            <a:r>
              <a:rPr lang="ko-KR" altLang="en-US" dirty="0" err="1" smtClean="0"/>
              <a:t>그레벨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7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8516" y="1371600"/>
            <a:ext cx="2136371" cy="3117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8190" y="44888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429" y="897775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sms</a:t>
            </a:r>
            <a:r>
              <a:rPr lang="ko-KR" altLang="en-US" dirty="0" err="1" smtClean="0"/>
              <a:t>발송모듈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에이전트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특정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테이블을 실시간으로 체크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2429" y="3532909"/>
            <a:ext cx="1778924" cy="69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257018" y="3998422"/>
            <a:ext cx="802066" cy="1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335876" y="1446415"/>
            <a:ext cx="473826" cy="223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25585" y="1333008"/>
            <a:ext cx="2194560" cy="1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1462" y="2650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통신사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6338625" y="2835241"/>
            <a:ext cx="1085673" cy="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24298" y="2650575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사용자핸드폰으로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34082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이메일전송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147156"/>
            <a:ext cx="4256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메일서버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SMTP </a:t>
            </a:r>
            <a:r>
              <a:rPr lang="ko-KR" altLang="en-US" dirty="0" smtClean="0"/>
              <a:t>프로토콜 이용해서 전송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구글 메일서버를 경유해서 보내기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1476" y="3441470"/>
            <a:ext cx="2136371" cy="164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0205" y="5286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구글메일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04444" y="4330931"/>
            <a:ext cx="1778924" cy="69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3919" y="4482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자기구글계정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557847" y="3857105"/>
            <a:ext cx="3416531" cy="1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974378" y="3441470"/>
            <a:ext cx="2136371" cy="164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15917" y="528689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상대방 네이버 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09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253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15</cp:revision>
  <dcterms:created xsi:type="dcterms:W3CDTF">2019-07-13T04:41:29Z</dcterms:created>
  <dcterms:modified xsi:type="dcterms:W3CDTF">2019-07-13T06:54:55Z</dcterms:modified>
</cp:coreProperties>
</file>