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8B8B-CD7B-4F83-9E58-73A14405DF5C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67D8-B415-49D2-965B-F6EE47EE6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21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8B8B-CD7B-4F83-9E58-73A14405DF5C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67D8-B415-49D2-965B-F6EE47EE6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0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8B8B-CD7B-4F83-9E58-73A14405DF5C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67D8-B415-49D2-965B-F6EE47EE6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41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8B8B-CD7B-4F83-9E58-73A14405DF5C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67D8-B415-49D2-965B-F6EE47EE6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8B8B-CD7B-4F83-9E58-73A14405DF5C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67D8-B415-49D2-965B-F6EE47EE6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55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8B8B-CD7B-4F83-9E58-73A14405DF5C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67D8-B415-49D2-965B-F6EE47EE6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65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8B8B-CD7B-4F83-9E58-73A14405DF5C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67D8-B415-49D2-965B-F6EE47EE6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62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8B8B-CD7B-4F83-9E58-73A14405DF5C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67D8-B415-49D2-965B-F6EE47EE6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4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8B8B-CD7B-4F83-9E58-73A14405DF5C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67D8-B415-49D2-965B-F6EE47EE6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95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8B8B-CD7B-4F83-9E58-73A14405DF5C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67D8-B415-49D2-965B-F6EE47EE6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16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8B8B-CD7B-4F83-9E58-73A14405DF5C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67D8-B415-49D2-965B-F6EE47EE6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81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38B8B-CD7B-4F83-9E58-73A14405DF5C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867D8-B415-49D2-965B-F6EE47EE6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66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72" y="360132"/>
            <a:ext cx="5432577" cy="3330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84916" y="581891"/>
            <a:ext cx="520860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boardgroup</a:t>
            </a:r>
            <a:r>
              <a:rPr lang="en-US" altLang="ko-KR" dirty="0" smtClean="0"/>
              <a:t>, level, depth</a:t>
            </a:r>
          </a:p>
          <a:p>
            <a:endParaRPr lang="en-US" altLang="ko-KR" dirty="0"/>
          </a:p>
          <a:p>
            <a:r>
              <a:rPr lang="en-US" altLang="ko-KR" dirty="0" err="1" smtClean="0"/>
              <a:t>boardgroup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글 </a:t>
            </a:r>
            <a:r>
              <a:rPr lang="ko-KR" altLang="en-US" dirty="0" err="1" smtClean="0"/>
              <a:t>그룹번호</a:t>
            </a:r>
            <a:endParaRPr lang="en-US" altLang="ko-KR" dirty="0" smtClean="0"/>
          </a:p>
          <a:p>
            <a:r>
              <a:rPr lang="en-US" altLang="ko-KR" dirty="0" smtClean="0"/>
              <a:t>level : </a:t>
            </a:r>
            <a:r>
              <a:rPr lang="ko-KR" altLang="en-US" dirty="0" smtClean="0"/>
              <a:t>글 </a:t>
            </a:r>
            <a:r>
              <a:rPr lang="ko-KR" altLang="en-US" dirty="0" err="1" smtClean="0"/>
              <a:t>그룹내에</a:t>
            </a:r>
            <a:r>
              <a:rPr lang="ko-KR" altLang="en-US" dirty="0" smtClean="0"/>
              <a:t> 정렬순서번호</a:t>
            </a:r>
            <a:endParaRPr lang="en-US" altLang="ko-KR" dirty="0" smtClean="0"/>
          </a:p>
          <a:p>
            <a:r>
              <a:rPr lang="en-US" altLang="ko-KR" dirty="0" smtClean="0"/>
              <a:t>depth : </a:t>
            </a:r>
            <a:r>
              <a:rPr lang="ko-KR" altLang="en-US" dirty="0" smtClean="0"/>
              <a:t>들여쓰기 번호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쉬운방법으로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부모글의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level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depth</a:t>
            </a:r>
            <a:r>
              <a:rPr lang="ko-KR" altLang="en-US" dirty="0" smtClean="0"/>
              <a:t>를 가져와서</a:t>
            </a:r>
            <a:endParaRPr lang="en-US" altLang="ko-KR" dirty="0" smtClean="0"/>
          </a:p>
          <a:p>
            <a:r>
              <a:rPr lang="en-US" altLang="ko-KR" dirty="0" smtClean="0"/>
              <a:t>level+1,</a:t>
            </a:r>
          </a:p>
          <a:p>
            <a:r>
              <a:rPr lang="en-US" altLang="ko-KR" dirty="0" smtClean="0"/>
              <a:t>depth + 1</a:t>
            </a:r>
          </a:p>
          <a:p>
            <a:r>
              <a:rPr lang="ko-KR" altLang="en-US" dirty="0" err="1" smtClean="0"/>
              <a:t>부모글</a:t>
            </a:r>
            <a:r>
              <a:rPr lang="ko-KR" altLang="en-US" dirty="0" smtClean="0"/>
              <a:t> 밑에 있는 자식댓글들은 </a:t>
            </a:r>
            <a:r>
              <a:rPr lang="en-US" altLang="ko-KR" dirty="0" smtClean="0"/>
              <a:t>level + 1</a:t>
            </a:r>
            <a:r>
              <a:rPr lang="ko-KR" altLang="en-US" dirty="0" smtClean="0"/>
              <a:t>씩 증가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81149" y="4222865"/>
            <a:ext cx="4256116" cy="33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55469" y="4663439"/>
            <a:ext cx="4256116" cy="33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96290" y="6231259"/>
            <a:ext cx="4256116" cy="33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96290" y="5087388"/>
            <a:ext cx="4256116" cy="33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99786" y="42044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52406" y="46723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63710" y="51084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63710" y="62312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807594" y="5821860"/>
            <a:ext cx="4256116" cy="33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142257" y="579010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807594" y="5456585"/>
            <a:ext cx="4256116" cy="33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142257" y="54248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75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84916" y="581891"/>
            <a:ext cx="537031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boardgroup</a:t>
            </a:r>
            <a:r>
              <a:rPr lang="en-US" altLang="ko-KR" dirty="0" smtClean="0"/>
              <a:t>, level, depth</a:t>
            </a:r>
          </a:p>
          <a:p>
            <a:endParaRPr lang="en-US" altLang="ko-KR" dirty="0"/>
          </a:p>
          <a:p>
            <a:r>
              <a:rPr lang="en-US" altLang="ko-KR" dirty="0" err="1" smtClean="0"/>
              <a:t>boardgroup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글 </a:t>
            </a:r>
            <a:r>
              <a:rPr lang="ko-KR" altLang="en-US" dirty="0" err="1" smtClean="0"/>
              <a:t>그룹번호</a:t>
            </a:r>
            <a:endParaRPr lang="en-US" altLang="ko-KR" dirty="0" smtClean="0"/>
          </a:p>
          <a:p>
            <a:r>
              <a:rPr lang="en-US" altLang="ko-KR" dirty="0" smtClean="0"/>
              <a:t>level : </a:t>
            </a:r>
            <a:r>
              <a:rPr lang="ko-KR" altLang="en-US" dirty="0" smtClean="0"/>
              <a:t>글 </a:t>
            </a:r>
            <a:r>
              <a:rPr lang="ko-KR" altLang="en-US" dirty="0" err="1" smtClean="0"/>
              <a:t>그룹내에</a:t>
            </a:r>
            <a:r>
              <a:rPr lang="ko-KR" altLang="en-US" dirty="0" smtClean="0"/>
              <a:t> 정렬순서번호</a:t>
            </a:r>
            <a:endParaRPr lang="en-US" altLang="ko-KR" dirty="0" smtClean="0"/>
          </a:p>
          <a:p>
            <a:r>
              <a:rPr lang="en-US" altLang="ko-KR" dirty="0" smtClean="0"/>
              <a:t>depth : </a:t>
            </a:r>
            <a:r>
              <a:rPr lang="ko-KR" altLang="en-US" dirty="0" smtClean="0"/>
              <a:t>들여쓰기 번호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마지막 댓글이 마지막에 달리게 하기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부모글의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level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depth</a:t>
            </a:r>
            <a:r>
              <a:rPr lang="ko-KR" altLang="en-US" dirty="0" smtClean="0"/>
              <a:t>를 가져와서</a:t>
            </a:r>
            <a:endParaRPr lang="en-US" altLang="ko-KR" dirty="0" smtClean="0"/>
          </a:p>
          <a:p>
            <a:r>
              <a:rPr lang="en-US" altLang="ko-KR" dirty="0" smtClean="0"/>
              <a:t>depth + 1</a:t>
            </a:r>
          </a:p>
          <a:p>
            <a:r>
              <a:rPr lang="en-US" altLang="ko-KR" dirty="0" smtClean="0"/>
              <a:t>level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계산할때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기존 </a:t>
            </a:r>
            <a:r>
              <a:rPr lang="ko-KR" altLang="en-US" dirty="0" err="1" smtClean="0"/>
              <a:t>답변글이</a:t>
            </a:r>
            <a:r>
              <a:rPr lang="ko-KR" altLang="en-US" dirty="0" smtClean="0"/>
              <a:t> 있는지 판단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자신의 위치 밑에 있는 답변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select * from </a:t>
            </a:r>
            <a:r>
              <a:rPr lang="en-US" altLang="ko-KR" dirty="0" err="1" smtClean="0"/>
              <a:t>boardlist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boardgroup</a:t>
            </a:r>
            <a:r>
              <a:rPr lang="en-US" altLang="ko-KR" dirty="0" smtClean="0"/>
              <a:t> = 17</a:t>
            </a:r>
          </a:p>
          <a:p>
            <a:r>
              <a:rPr lang="en-US" altLang="ko-KR" dirty="0" smtClean="0"/>
              <a:t>and level &gt; </a:t>
            </a:r>
            <a:r>
              <a:rPr lang="en-US" altLang="ko-KR" dirty="0" err="1" smtClean="0"/>
              <a:t>parentlevel</a:t>
            </a:r>
            <a:r>
              <a:rPr lang="en-US" altLang="ko-KR" dirty="0" smtClean="0"/>
              <a:t> and depth &gt; </a:t>
            </a:r>
            <a:r>
              <a:rPr lang="en-US" altLang="ko-KR" dirty="0" err="1" smtClean="0"/>
              <a:t>parentdepth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4320" y="673331"/>
            <a:ext cx="4256116" cy="33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8640" y="1113905"/>
            <a:ext cx="4256116" cy="33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77416" y="3325369"/>
            <a:ext cx="4256116" cy="33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89461" y="1537854"/>
            <a:ext cx="4256116" cy="33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92957" y="654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45577" y="11228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56881" y="15589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44836" y="33253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48640" y="3747253"/>
            <a:ext cx="4256116" cy="33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887288" y="37288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85476" y="4133137"/>
            <a:ext cx="4256116" cy="33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224124" y="41147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85476" y="4594972"/>
            <a:ext cx="4256116" cy="33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224124" y="45765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200765" y="1978708"/>
            <a:ext cx="4256116" cy="33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768185" y="19997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200765" y="2442281"/>
            <a:ext cx="4256116" cy="33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768185" y="24633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89461" y="2890359"/>
            <a:ext cx="4256116" cy="33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56881" y="29114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228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4320" y="673331"/>
            <a:ext cx="4256116" cy="33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92957" y="654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94783" y="3092334"/>
            <a:ext cx="4256116" cy="33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13420" y="30739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73331" y="1205345"/>
            <a:ext cx="5104014" cy="162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84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901008"/>
              </p:ext>
            </p:extLst>
          </p:nvPr>
        </p:nvGraphicFramePr>
        <p:xfrm>
          <a:off x="568960" y="852669"/>
          <a:ext cx="413604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681">
                  <a:extLst>
                    <a:ext uri="{9D8B030D-6E8A-4147-A177-3AD203B41FA5}">
                      <a16:colId xmlns:a16="http://schemas.microsoft.com/office/drawing/2014/main" val="545396782"/>
                    </a:ext>
                  </a:extLst>
                </a:gridCol>
                <a:gridCol w="1378681">
                  <a:extLst>
                    <a:ext uri="{9D8B030D-6E8A-4147-A177-3AD203B41FA5}">
                      <a16:colId xmlns:a16="http://schemas.microsoft.com/office/drawing/2014/main" val="1618059230"/>
                    </a:ext>
                  </a:extLst>
                </a:gridCol>
                <a:gridCol w="1378681">
                  <a:extLst>
                    <a:ext uri="{9D8B030D-6E8A-4147-A177-3AD203B41FA5}">
                      <a16:colId xmlns:a16="http://schemas.microsoft.com/office/drawing/2014/main" val="905655562"/>
                    </a:ext>
                  </a:extLst>
                </a:gridCol>
              </a:tblGrid>
              <a:tr h="1951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regdate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556395"/>
                  </a:ext>
                </a:extLst>
              </a:tr>
              <a:tr h="1951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첫번째글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2019-07-20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79468"/>
                  </a:ext>
                </a:extLst>
              </a:tr>
              <a:tr h="1951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두번째글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2019-07-20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97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78582" y="832502"/>
            <a:ext cx="251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select * from </a:t>
            </a:r>
            <a:r>
              <a:rPr lang="en-US" altLang="ko-KR" dirty="0" err="1" smtClean="0"/>
              <a:t>boardlist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32756" y="1401309"/>
            <a:ext cx="191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648013"/>
              </p:ext>
            </p:extLst>
          </p:nvPr>
        </p:nvGraphicFramePr>
        <p:xfrm>
          <a:off x="568960" y="2673156"/>
          <a:ext cx="413604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681">
                  <a:extLst>
                    <a:ext uri="{9D8B030D-6E8A-4147-A177-3AD203B41FA5}">
                      <a16:colId xmlns:a16="http://schemas.microsoft.com/office/drawing/2014/main" val="545396782"/>
                    </a:ext>
                  </a:extLst>
                </a:gridCol>
                <a:gridCol w="1378681">
                  <a:extLst>
                    <a:ext uri="{9D8B030D-6E8A-4147-A177-3AD203B41FA5}">
                      <a16:colId xmlns:a16="http://schemas.microsoft.com/office/drawing/2014/main" val="1618059230"/>
                    </a:ext>
                  </a:extLst>
                </a:gridCol>
                <a:gridCol w="1378681">
                  <a:extLst>
                    <a:ext uri="{9D8B030D-6E8A-4147-A177-3AD203B41FA5}">
                      <a16:colId xmlns:a16="http://schemas.microsoft.com/office/drawing/2014/main" val="905655562"/>
                    </a:ext>
                  </a:extLst>
                </a:gridCol>
              </a:tblGrid>
              <a:tr h="1951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regdate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556395"/>
                  </a:ext>
                </a:extLst>
              </a:tr>
            </a:tbl>
          </a:graphicData>
        </a:graphic>
      </p:graphicFrame>
      <p:cxnSp>
        <p:nvCxnSpPr>
          <p:cNvPr id="9" name="직선 화살표 연결선 8"/>
          <p:cNvCxnSpPr/>
          <p:nvPr/>
        </p:nvCxnSpPr>
        <p:spPr>
          <a:xfrm>
            <a:off x="232756" y="3201628"/>
            <a:ext cx="191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7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1920" y="218778"/>
            <a:ext cx="106430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update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boardlist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a</a:t>
            </a:r>
            <a:r>
              <a:rPr lang="ko-KR" altLang="en-US" dirty="0" smtClean="0"/>
              <a:t>, (</a:t>
            </a:r>
          </a:p>
          <a:p>
            <a:r>
              <a:rPr lang="ko-KR" altLang="en-US" dirty="0" smtClean="0"/>
              <a:t>	</a:t>
            </a:r>
            <a:r>
              <a:rPr lang="ko-KR" altLang="en-US" dirty="0" err="1" smtClean="0"/>
              <a:t>select</a:t>
            </a:r>
            <a:r>
              <a:rPr lang="ko-KR" altLang="en-US" dirty="0" smtClean="0"/>
              <a:t> * </a:t>
            </a:r>
            <a:r>
              <a:rPr lang="ko-KR" altLang="en-US" dirty="0" err="1" smtClean="0"/>
              <a:t>from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boardlist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where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boardgroup</a:t>
            </a:r>
            <a:r>
              <a:rPr lang="ko-KR" altLang="en-US" dirty="0" smtClean="0"/>
              <a:t> = $</a:t>
            </a:r>
            <a:r>
              <a:rPr lang="ko-KR" altLang="en-US" dirty="0" err="1" smtClean="0"/>
              <a:t>boardgroup</a:t>
            </a:r>
            <a:r>
              <a:rPr lang="ko-KR" altLang="en-US" dirty="0" smtClean="0"/>
              <a:t> and </a:t>
            </a:r>
            <a:r>
              <a:rPr lang="ko-KR" altLang="en-US" dirty="0" err="1" smtClean="0"/>
              <a:t>level</a:t>
            </a:r>
            <a:r>
              <a:rPr lang="ko-KR" altLang="en-US" dirty="0" smtClean="0"/>
              <a:t> &gt;= $</a:t>
            </a:r>
            <a:r>
              <a:rPr lang="ko-KR" altLang="en-US" dirty="0" err="1" smtClean="0"/>
              <a:t>unclelevel</a:t>
            </a:r>
            <a:r>
              <a:rPr lang="ko-KR" altLang="en-US" dirty="0" smtClean="0"/>
              <a:t>) </a:t>
            </a:r>
            <a:r>
              <a:rPr lang="ko-KR" altLang="en-US" dirty="0" err="1" smtClean="0"/>
              <a:t>b</a:t>
            </a:r>
            <a:endParaRPr lang="ko-KR" altLang="en-US" dirty="0" smtClean="0"/>
          </a:p>
          <a:p>
            <a:r>
              <a:rPr lang="ko-KR" altLang="en-US" dirty="0" err="1" smtClean="0"/>
              <a:t>set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a.level</a:t>
            </a:r>
            <a:r>
              <a:rPr lang="ko-KR" altLang="en-US" dirty="0" smtClean="0"/>
              <a:t> = </a:t>
            </a:r>
            <a:r>
              <a:rPr lang="ko-KR" altLang="en-US" dirty="0" err="1" smtClean="0"/>
              <a:t>a.level</a:t>
            </a:r>
            <a:r>
              <a:rPr lang="ko-KR" altLang="en-US" dirty="0" smtClean="0"/>
              <a:t> + 1</a:t>
            </a:r>
          </a:p>
          <a:p>
            <a:r>
              <a:rPr lang="ko-KR" altLang="en-US" dirty="0" err="1" smtClean="0"/>
              <a:t>where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a.idx</a:t>
            </a:r>
            <a:r>
              <a:rPr lang="ko-KR" altLang="en-US" dirty="0" smtClean="0"/>
              <a:t> = </a:t>
            </a:r>
            <a:r>
              <a:rPr lang="ko-KR" altLang="en-US" dirty="0" err="1" smtClean="0"/>
              <a:t>b.idx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9436" y="1787235"/>
            <a:ext cx="5737167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1062" y="6488668"/>
            <a:ext cx="108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boardlist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454833" y="1787235"/>
            <a:ext cx="5737167" cy="1758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89520" y="3358343"/>
            <a:ext cx="4213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select</a:t>
            </a:r>
            <a:r>
              <a:rPr lang="ko-KR" altLang="en-US" dirty="0" smtClean="0"/>
              <a:t> * </a:t>
            </a:r>
            <a:r>
              <a:rPr lang="ko-KR" altLang="en-US" dirty="0" err="1" smtClean="0"/>
              <a:t>from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boardlist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where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boardgroup</a:t>
            </a:r>
            <a:r>
              <a:rPr lang="ko-KR" altLang="en-US" dirty="0" smtClean="0"/>
              <a:t> = </a:t>
            </a:r>
            <a:endParaRPr lang="en-US" altLang="ko-KR" dirty="0" smtClean="0"/>
          </a:p>
          <a:p>
            <a:r>
              <a:rPr lang="ko-KR" altLang="en-US" dirty="0" smtClean="0"/>
              <a:t>$</a:t>
            </a:r>
            <a:r>
              <a:rPr lang="ko-KR" altLang="en-US" dirty="0" err="1" smtClean="0"/>
              <a:t>boardgroup</a:t>
            </a:r>
            <a:r>
              <a:rPr lang="ko-KR" altLang="en-US" dirty="0" smtClean="0"/>
              <a:t> and </a:t>
            </a:r>
            <a:r>
              <a:rPr lang="ko-KR" altLang="en-US" dirty="0" err="1" smtClean="0"/>
              <a:t>level</a:t>
            </a:r>
            <a:r>
              <a:rPr lang="ko-KR" altLang="en-US" dirty="0" smtClean="0"/>
              <a:t> &gt;= $</a:t>
            </a:r>
            <a:r>
              <a:rPr lang="ko-KR" altLang="en-US" dirty="0" err="1" smtClean="0"/>
              <a:t>unclelevel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52348" y="140127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5</a:t>
            </a:r>
            <a:r>
              <a:rPr lang="ko-KR" altLang="en-US" dirty="0" smtClean="0"/>
              <a:t>건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33508" y="140127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</a:t>
            </a:r>
            <a:r>
              <a:rPr lang="ko-KR" altLang="en-US" dirty="0" smtClean="0"/>
              <a:t>건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89244" y="178723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idx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89244" y="20698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97556" y="237149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97556" y="2622663"/>
            <a:ext cx="437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</a:t>
            </a:r>
          </a:p>
          <a:p>
            <a:r>
              <a:rPr lang="en-US" altLang="ko-KR" dirty="0" smtClean="0"/>
              <a:t>18</a:t>
            </a:r>
          </a:p>
          <a:p>
            <a:r>
              <a:rPr lang="en-US" altLang="ko-KR" dirty="0" smtClean="0"/>
              <a:t>20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17" idx="1"/>
          </p:cNvCxnSpPr>
          <p:nvPr/>
        </p:nvCxnSpPr>
        <p:spPr>
          <a:xfrm flipH="1">
            <a:off x="2261062" y="2254534"/>
            <a:ext cx="4328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1793" y="1787236"/>
            <a:ext cx="4876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idx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13</a:t>
            </a:r>
          </a:p>
          <a:p>
            <a:r>
              <a:rPr lang="en-US" altLang="ko-KR" dirty="0" smtClean="0"/>
              <a:t>15</a:t>
            </a:r>
          </a:p>
          <a:p>
            <a:r>
              <a:rPr lang="en-US" altLang="ko-KR" dirty="0" smtClean="0"/>
              <a:t>18</a:t>
            </a:r>
          </a:p>
          <a:p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43179" y="1787236"/>
            <a:ext cx="8210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level</a:t>
            </a:r>
          </a:p>
          <a:p>
            <a:r>
              <a:rPr lang="en-US" altLang="ko-KR" dirty="0" smtClean="0"/>
              <a:t>5-&gt;6</a:t>
            </a:r>
          </a:p>
          <a:p>
            <a:r>
              <a:rPr lang="en-US" altLang="ko-KR" dirty="0" smtClean="0"/>
              <a:t>6-&gt;7</a:t>
            </a:r>
          </a:p>
          <a:p>
            <a:r>
              <a:rPr lang="en-US" altLang="ko-KR" dirty="0" smtClean="0"/>
              <a:t>7-&gt;8</a:t>
            </a:r>
          </a:p>
          <a:p>
            <a:r>
              <a:rPr lang="en-US" altLang="ko-KR" dirty="0" smtClean="0"/>
              <a:t>8-&gt;9</a:t>
            </a:r>
          </a:p>
          <a:p>
            <a:r>
              <a:rPr lang="en-US" altLang="ko-KR" dirty="0" smtClean="0"/>
              <a:t>9-&gt;10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40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9709" y="448887"/>
            <a:ext cx="919719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대 작업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INSERT</a:t>
            </a:r>
          </a:p>
          <a:p>
            <a:r>
              <a:rPr lang="en-US" altLang="ko-KR" dirty="0" smtClean="0"/>
              <a:t>UPDATE</a:t>
            </a:r>
          </a:p>
          <a:p>
            <a:r>
              <a:rPr lang="en-US" altLang="ko-KR" dirty="0" smtClean="0"/>
              <a:t>DELETE</a:t>
            </a:r>
          </a:p>
          <a:p>
            <a:r>
              <a:rPr lang="en-US" altLang="ko-KR" dirty="0" smtClean="0"/>
              <a:t>SELECT</a:t>
            </a:r>
          </a:p>
          <a:p>
            <a:endParaRPr lang="en-US" altLang="ko-KR" dirty="0"/>
          </a:p>
          <a:p>
            <a:r>
              <a:rPr lang="en-US" altLang="ko-KR" dirty="0" smtClean="0"/>
              <a:t>SELECT * FROM BOARDLIST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INSERT INTO BOARDLIST(</a:t>
            </a:r>
            <a:r>
              <a:rPr lang="ko-KR" altLang="en-US" dirty="0" smtClean="0"/>
              <a:t>컬럼</a:t>
            </a:r>
            <a:r>
              <a:rPr lang="en-US" altLang="ko-KR" dirty="0" smtClean="0"/>
              <a:t>1,</a:t>
            </a:r>
            <a:r>
              <a:rPr lang="ko-KR" altLang="en-US" dirty="0" smtClean="0"/>
              <a:t>컬럼</a:t>
            </a:r>
            <a:r>
              <a:rPr lang="en-US" altLang="ko-KR" dirty="0" smtClean="0"/>
              <a:t>2 … </a:t>
            </a:r>
            <a:r>
              <a:rPr lang="ko-KR" altLang="en-US" dirty="0" smtClean="0"/>
              <a:t>컬럼</a:t>
            </a:r>
            <a:r>
              <a:rPr lang="en-US" altLang="ko-KR" dirty="0" smtClean="0"/>
              <a:t>10) VALUES(‘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1’,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2,…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10)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UPDATE BOARDLIST SET LEVEL = 10 WHERE IDX = 5;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DELETE FROM BOARDLIST WHERE IDX = 10;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UPDATE + SELECT</a:t>
            </a:r>
          </a:p>
          <a:p>
            <a:r>
              <a:rPr lang="en-US" altLang="ko-KR" dirty="0" smtClean="0"/>
              <a:t>INSERT + SELECT</a:t>
            </a:r>
          </a:p>
        </p:txBody>
      </p:sp>
    </p:spTree>
    <p:extLst>
      <p:ext uri="{BB962C8B-B14F-4D97-AF65-F5344CB8AC3E}">
        <p14:creationId xmlns:p14="http://schemas.microsoft.com/office/powerpoint/2010/main" val="1805059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2015" y="498764"/>
            <a:ext cx="876477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홈페이지를 쉽게 만드는 방법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php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+ apache : </a:t>
            </a:r>
            <a:r>
              <a:rPr lang="en-US" altLang="ko-KR" dirty="0" err="1" smtClean="0"/>
              <a:t>xampp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전제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gnuboard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설치해서 스킨을 변경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메뉴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게시판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홈페이지를 디자인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퍼블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특정공간에</a:t>
            </a:r>
            <a:r>
              <a:rPr lang="ko-KR" altLang="en-US" dirty="0" smtClean="0"/>
              <a:t> 게시판을 넣어서 활용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소스 </a:t>
            </a:r>
            <a:r>
              <a:rPr lang="ko-KR" altLang="en-US" dirty="0" err="1" smtClean="0"/>
              <a:t>인클루드방식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&lt;?echo </a:t>
            </a:r>
            <a:r>
              <a:rPr lang="en-US" altLang="ko-KR" dirty="0" err="1" smtClean="0"/>
              <a:t>gnu_board</a:t>
            </a:r>
            <a:r>
              <a:rPr lang="en-US" altLang="ko-KR" dirty="0" smtClean="0"/>
              <a:t>(“boardname”,10,10,);?&gt;</a:t>
            </a:r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제로보드 는 </a:t>
            </a:r>
            <a:r>
              <a:rPr lang="ko-KR" altLang="en-US" dirty="0" err="1" smtClean="0"/>
              <a:t>그누보드와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비슷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워드프레스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xampp</a:t>
            </a:r>
            <a:endParaRPr lang="en-US" altLang="ko-KR" dirty="0" smtClean="0"/>
          </a:p>
          <a:p>
            <a:r>
              <a:rPr lang="ko-KR" altLang="en-US" dirty="0" err="1" smtClean="0"/>
              <a:t>어드민</a:t>
            </a:r>
            <a:r>
              <a:rPr lang="ko-KR" altLang="en-US" dirty="0" smtClean="0"/>
              <a:t> 기본 소스가 깔림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홈페이지소스를 가져다가 테마로 선택하는 방식</a:t>
            </a:r>
            <a:r>
              <a:rPr lang="en-US" altLang="ko-KR" dirty="0" smtClean="0"/>
              <a:t>.(html,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plugin</a:t>
            </a:r>
            <a:r>
              <a:rPr lang="ko-KR" altLang="en-US" dirty="0" smtClean="0"/>
              <a:t>방식으로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sns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반응형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결제모듈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뉴스피드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워드프레스 플랫폼을 깔고 그 위에 소스 모듈들을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해서 기능 추가하는 방식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테마에 따라서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에디팅이</a:t>
            </a:r>
            <a:r>
              <a:rPr lang="ko-KR" altLang="en-US" dirty="0" smtClean="0"/>
              <a:t> 가능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----------------------------------------------</a:t>
            </a:r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네이버 모두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5. </a:t>
            </a:r>
            <a:r>
              <a:rPr lang="ko-KR" altLang="en-US" dirty="0" err="1" smtClean="0"/>
              <a:t>윅스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397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6705" y="615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원글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40327" y="1122218"/>
            <a:ext cx="3898669" cy="342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01542" y="615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댓</a:t>
            </a:r>
            <a:r>
              <a:rPr lang="ko-KR" altLang="en-US" dirty="0" smtClean="0"/>
              <a:t>글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01542" y="1122218"/>
            <a:ext cx="3898669" cy="342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21876" y="138822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: </a:t>
            </a:r>
            <a:r>
              <a:rPr lang="ko-KR" altLang="en-US" dirty="0" smtClean="0"/>
              <a:t>다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87647" y="1410208"/>
            <a:ext cx="2953080" cy="55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idx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899148" y="1670858"/>
            <a:ext cx="2460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703183" y="1410208"/>
            <a:ext cx="2953080" cy="55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703183" y="2009618"/>
            <a:ext cx="2953080" cy="55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703183" y="2678930"/>
            <a:ext cx="2953080" cy="55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703183" y="3468639"/>
            <a:ext cx="2953080" cy="55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03183" y="1466664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idx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03183" y="2124209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idx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03183" y="2792013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idx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03183" y="3559771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idx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566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8546" y="259871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err="1" smtClean="0"/>
              <a:t>php</a:t>
            </a:r>
            <a:r>
              <a:rPr lang="ko-KR" altLang="en-US" sz="1200" dirty="0" smtClean="0"/>
              <a:t> 수업 5주차)</a:t>
            </a:r>
          </a:p>
          <a:p>
            <a:r>
              <a:rPr lang="ko-KR" altLang="en-US" sz="1200" dirty="0" err="1" smtClean="0"/>
              <a:t>답변형</a:t>
            </a:r>
            <a:r>
              <a:rPr lang="ko-KR" altLang="en-US" sz="1200" dirty="0" smtClean="0"/>
              <a:t> 게시판 완성.</a:t>
            </a:r>
          </a:p>
          <a:p>
            <a:r>
              <a:rPr lang="ko-KR" altLang="en-US" sz="1200" dirty="0" err="1" smtClean="0"/>
              <a:t>메일발송</a:t>
            </a:r>
            <a:r>
              <a:rPr lang="ko-KR" altLang="en-US" sz="1200" dirty="0" smtClean="0"/>
              <a:t> 완성.</a:t>
            </a:r>
          </a:p>
          <a:p>
            <a:endParaRPr lang="ko-KR" altLang="en-US" sz="1200" dirty="0" smtClean="0"/>
          </a:p>
          <a:p>
            <a:r>
              <a:rPr lang="ko-KR" altLang="en-US" sz="1200" dirty="0" smtClean="0"/>
              <a:t>SELECT * FROM `</a:t>
            </a:r>
            <a:r>
              <a:rPr lang="ko-KR" altLang="en-US" sz="1200" dirty="0" err="1" smtClean="0"/>
              <a:t>boardlist</a:t>
            </a:r>
            <a:r>
              <a:rPr lang="ko-KR" altLang="en-US" sz="1200" dirty="0" smtClean="0"/>
              <a:t>` WHERE </a:t>
            </a:r>
            <a:r>
              <a:rPr lang="ko-KR" altLang="en-US" sz="1200" dirty="0" err="1" smtClean="0"/>
              <a:t>boardgroup</a:t>
            </a:r>
            <a:r>
              <a:rPr lang="ko-KR" altLang="en-US" sz="1200" dirty="0" smtClean="0"/>
              <a:t> = 17 </a:t>
            </a:r>
            <a:r>
              <a:rPr lang="ko-KR" altLang="en-US" sz="1200" dirty="0" err="1" smtClean="0"/>
              <a:t>order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by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boardgroup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desc</a:t>
            </a:r>
            <a:r>
              <a:rPr lang="ko-KR" altLang="en-US" sz="1200" dirty="0" smtClean="0"/>
              <a:t>, </a:t>
            </a:r>
            <a:r>
              <a:rPr lang="ko-KR" altLang="en-US" sz="1200" dirty="0" err="1" smtClean="0"/>
              <a:t>level</a:t>
            </a:r>
            <a:r>
              <a:rPr lang="ko-KR" altLang="en-US" sz="1200" dirty="0" smtClean="0"/>
              <a:t> ASC</a:t>
            </a:r>
          </a:p>
          <a:p>
            <a:endParaRPr lang="ko-KR" altLang="en-US" sz="1200" dirty="0" smtClean="0"/>
          </a:p>
          <a:p>
            <a:endParaRPr lang="ko-KR" altLang="en-US" sz="1200" dirty="0" smtClean="0"/>
          </a:p>
          <a:p>
            <a:r>
              <a:rPr lang="ko-KR" altLang="en-US" sz="1200" dirty="0" smtClean="0"/>
              <a:t>댓글 수정/삭제</a:t>
            </a:r>
          </a:p>
          <a:p>
            <a:endParaRPr lang="ko-KR" altLang="en-US" sz="1200" dirty="0" smtClean="0"/>
          </a:p>
          <a:p>
            <a:r>
              <a:rPr lang="ko-KR" altLang="en-US" sz="1200" dirty="0" err="1" smtClean="0"/>
              <a:t>글삭제</a:t>
            </a:r>
            <a:r>
              <a:rPr lang="ko-KR" altLang="en-US" sz="1200" dirty="0" smtClean="0"/>
              <a:t> : </a:t>
            </a:r>
            <a:r>
              <a:rPr lang="ko-KR" altLang="en-US" sz="1200" dirty="0" err="1" smtClean="0"/>
              <a:t>파일첨부되었으면</a:t>
            </a:r>
            <a:r>
              <a:rPr lang="ko-KR" altLang="en-US" sz="1200" dirty="0" smtClean="0"/>
              <a:t> 같이 삭제, 댓글 달렸으면 같이 삭제</a:t>
            </a:r>
          </a:p>
          <a:p>
            <a:endParaRPr lang="ko-KR" altLang="en-US" sz="1200" dirty="0" smtClean="0"/>
          </a:p>
          <a:p>
            <a:r>
              <a:rPr lang="ko-KR" altLang="en-US" sz="1200" dirty="0" smtClean="0"/>
              <a:t>관리자로그인(회원등급) : </a:t>
            </a:r>
            <a:r>
              <a:rPr lang="ko-KR" altLang="en-US" sz="1200" dirty="0" err="1" smtClean="0"/>
              <a:t>일괄삭제</a:t>
            </a:r>
            <a:endParaRPr lang="ko-KR" altLang="en-US" sz="1200" dirty="0" smtClean="0"/>
          </a:p>
          <a:p>
            <a:endParaRPr lang="ko-KR" altLang="en-US" sz="1200" dirty="0" smtClean="0"/>
          </a:p>
          <a:p>
            <a:r>
              <a:rPr lang="ko-KR" altLang="en-US" sz="1200" dirty="0" err="1" smtClean="0"/>
              <a:t>그누보드</a:t>
            </a:r>
            <a:r>
              <a:rPr lang="ko-KR" altLang="en-US" sz="1200" dirty="0" smtClean="0"/>
              <a:t>: </a:t>
            </a:r>
          </a:p>
          <a:p>
            <a:r>
              <a:rPr lang="ko-KR" altLang="en-US" sz="1200" dirty="0" smtClean="0"/>
              <a:t>루트에 압축풀기</a:t>
            </a:r>
          </a:p>
          <a:p>
            <a:r>
              <a:rPr lang="ko-KR" altLang="en-US" sz="1200" dirty="0" err="1" smtClean="0"/>
              <a:t>data</a:t>
            </a:r>
            <a:r>
              <a:rPr lang="ko-KR" altLang="en-US" sz="1200" dirty="0" smtClean="0"/>
              <a:t> 폴더에 </a:t>
            </a:r>
          </a:p>
          <a:p>
            <a:r>
              <a:rPr lang="ko-KR" altLang="en-US" sz="1200" dirty="0" err="1" smtClean="0"/>
              <a:t>그누보드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메인화면</a:t>
            </a:r>
            <a:endParaRPr lang="ko-KR" altLang="en-US" sz="1200" dirty="0" smtClean="0"/>
          </a:p>
          <a:p>
            <a:r>
              <a:rPr lang="ko-KR" altLang="en-US" sz="1200" dirty="0" smtClean="0"/>
              <a:t>- 통합검색</a:t>
            </a:r>
          </a:p>
          <a:p>
            <a:r>
              <a:rPr lang="ko-KR" altLang="en-US" sz="1200" dirty="0" smtClean="0"/>
              <a:t>- </a:t>
            </a:r>
            <a:r>
              <a:rPr lang="ko-KR" altLang="en-US" sz="1200" dirty="0" err="1" smtClean="0"/>
              <a:t>메뉴만들기</a:t>
            </a:r>
            <a:r>
              <a:rPr lang="ko-KR" altLang="en-US" sz="1200" dirty="0" smtClean="0"/>
              <a:t>(</a:t>
            </a:r>
            <a:r>
              <a:rPr lang="ko-KR" altLang="en-US" sz="1200" dirty="0" err="1" smtClean="0"/>
              <a:t>하위메뉴:내용관리</a:t>
            </a:r>
            <a:r>
              <a:rPr lang="ko-KR" altLang="en-US" sz="1200" dirty="0" smtClean="0"/>
              <a:t>, )</a:t>
            </a:r>
          </a:p>
          <a:p>
            <a:r>
              <a:rPr lang="ko-KR" altLang="en-US" sz="1200" dirty="0" smtClean="0"/>
              <a:t>- 게시판만들기(3종세트 : 자유게시판, 질문답변, 갤러리)</a:t>
            </a:r>
          </a:p>
          <a:p>
            <a:r>
              <a:rPr lang="ko-KR" altLang="en-US" sz="1200" dirty="0" smtClean="0"/>
              <a:t>- 쪽지</a:t>
            </a:r>
          </a:p>
          <a:p>
            <a:r>
              <a:rPr lang="ko-KR" altLang="en-US" sz="1200" dirty="0" smtClean="0"/>
              <a:t>- 포인트</a:t>
            </a:r>
          </a:p>
          <a:p>
            <a:r>
              <a:rPr lang="ko-KR" altLang="en-US" sz="1200" dirty="0" smtClean="0"/>
              <a:t>- 회원관리</a:t>
            </a:r>
          </a:p>
          <a:p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6096000" y="81382"/>
            <a:ext cx="6096000" cy="58169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200" dirty="0"/>
          </a:p>
          <a:p>
            <a:r>
              <a:rPr lang="ko-KR" altLang="en-US" sz="1200" dirty="0" err="1"/>
              <a:t>어드민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 err="1"/>
              <a:t>게시판관리</a:t>
            </a:r>
            <a:r>
              <a:rPr lang="ko-KR" altLang="en-US" sz="1200" dirty="0"/>
              <a:t> : 게시판그룹추가 먼저</a:t>
            </a:r>
          </a:p>
          <a:p>
            <a:r>
              <a:rPr lang="ko-KR" altLang="en-US" sz="1200" dirty="0"/>
              <a:t>https://www.youtube.com/watch?v=t2pXpQgVJyg&amp;list=PLOQkV5KuGOvazJAS5XJjk0Ezf7XKM32ki&amp;index=4</a:t>
            </a:r>
          </a:p>
          <a:p>
            <a:r>
              <a:rPr lang="ko-KR" altLang="en-US" sz="1200" dirty="0" err="1"/>
              <a:t>테마수정</a:t>
            </a:r>
            <a:endParaRPr lang="ko-KR" altLang="en-US" sz="1200" dirty="0"/>
          </a:p>
          <a:p>
            <a:r>
              <a:rPr lang="ko-KR" altLang="en-US" sz="1200" dirty="0"/>
              <a:t>고객게시판 : </a:t>
            </a:r>
            <a:r>
              <a:rPr lang="ko-KR" altLang="en-US" sz="1200" dirty="0" err="1"/>
              <a:t>절대경로</a:t>
            </a:r>
            <a:r>
              <a:rPr lang="ko-KR" altLang="en-US" sz="1200" dirty="0"/>
              <a:t>.</a:t>
            </a:r>
          </a:p>
          <a:p>
            <a:r>
              <a:rPr lang="ko-KR" altLang="en-US" sz="1200" dirty="0"/>
              <a:t>/</a:t>
            </a:r>
            <a:r>
              <a:rPr lang="ko-KR" altLang="en-US" sz="1200" dirty="0" err="1"/>
              <a:t>bbs</a:t>
            </a:r>
            <a:r>
              <a:rPr lang="ko-KR" altLang="en-US" sz="1200" dirty="0"/>
              <a:t>/</a:t>
            </a:r>
            <a:r>
              <a:rPr lang="ko-KR" altLang="en-US" sz="1200" dirty="0" err="1"/>
              <a:t>board.php?bo_table</a:t>
            </a:r>
            <a:r>
              <a:rPr lang="ko-KR" altLang="en-US" sz="1200" dirty="0"/>
              <a:t>=go_bbs1</a:t>
            </a:r>
          </a:p>
          <a:p>
            <a:r>
              <a:rPr lang="ko-KR" altLang="en-US" sz="1200" dirty="0" err="1"/>
              <a:t>iframe으로</a:t>
            </a:r>
            <a:r>
              <a:rPr lang="ko-KR" altLang="en-US" sz="1200" dirty="0"/>
              <a:t> 넣거나,</a:t>
            </a:r>
          </a:p>
          <a:p>
            <a:r>
              <a:rPr lang="ko-KR" altLang="en-US" sz="1200" dirty="0" err="1"/>
              <a:t>특정영역에</a:t>
            </a:r>
            <a:r>
              <a:rPr lang="ko-KR" altLang="en-US" sz="1200" dirty="0"/>
              <a:t> 존재하게.</a:t>
            </a:r>
          </a:p>
          <a:p>
            <a:r>
              <a:rPr lang="ko-KR" altLang="en-US" sz="1200" dirty="0"/>
              <a:t>1) 상단파일경로설정, 하단파일경로설정</a:t>
            </a:r>
          </a:p>
          <a:p>
            <a:r>
              <a:rPr lang="ko-KR" altLang="en-US" sz="1200" dirty="0"/>
              <a:t>2) 게시판 소스 </a:t>
            </a:r>
            <a:r>
              <a:rPr lang="ko-KR" altLang="en-US" sz="1200" dirty="0" err="1"/>
              <a:t>인클루드</a:t>
            </a:r>
            <a:r>
              <a:rPr lang="ko-KR" altLang="en-US" sz="1200" dirty="0"/>
              <a:t> 방식</a:t>
            </a:r>
          </a:p>
          <a:p>
            <a:endParaRPr lang="ko-KR" altLang="en-US" sz="1200" dirty="0"/>
          </a:p>
          <a:p>
            <a:r>
              <a:rPr lang="ko-KR" altLang="en-US" sz="1200" dirty="0"/>
              <a:t>관리자)</a:t>
            </a:r>
          </a:p>
          <a:p>
            <a:r>
              <a:rPr lang="ko-KR" altLang="en-US" sz="1200" dirty="0"/>
              <a:t>게시판 디자인/양식</a:t>
            </a:r>
          </a:p>
          <a:p>
            <a:r>
              <a:rPr lang="ko-KR" altLang="en-US" sz="1200" dirty="0"/>
              <a:t>상단파일경로 설정</a:t>
            </a:r>
          </a:p>
          <a:p>
            <a:r>
              <a:rPr lang="ko-KR" altLang="en-US" sz="1200" dirty="0"/>
              <a:t>하단파일경로 설정</a:t>
            </a:r>
          </a:p>
          <a:p>
            <a:r>
              <a:rPr lang="ko-KR" altLang="en-US" sz="1200" dirty="0"/>
              <a:t>게시판 </a:t>
            </a:r>
            <a:r>
              <a:rPr lang="ko-KR" altLang="en-US" sz="1200" dirty="0" err="1"/>
              <a:t>인클루드</a:t>
            </a:r>
            <a:r>
              <a:rPr lang="ko-KR" altLang="en-US" sz="1200" dirty="0"/>
              <a:t> 방식</a:t>
            </a:r>
          </a:p>
          <a:p>
            <a:endParaRPr lang="ko-KR" altLang="en-US" sz="1200" dirty="0"/>
          </a:p>
          <a:p>
            <a:r>
              <a:rPr lang="ko-KR" altLang="en-US" sz="1200" dirty="0"/>
              <a:t>제로보드)</a:t>
            </a:r>
          </a:p>
          <a:p>
            <a:endParaRPr lang="ko-KR" altLang="en-US" sz="1200" dirty="0"/>
          </a:p>
          <a:p>
            <a:r>
              <a:rPr lang="ko-KR" altLang="en-US" sz="1200" dirty="0"/>
              <a:t>워드프레스)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영카트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select</a:t>
            </a:r>
            <a:r>
              <a:rPr lang="ko-KR" altLang="en-US" sz="1200" dirty="0"/>
              <a:t> * </a:t>
            </a:r>
            <a:r>
              <a:rPr lang="ko-KR" altLang="en-US" sz="1200" dirty="0" err="1"/>
              <a:t>from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boardlist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where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boardgroup</a:t>
            </a:r>
            <a:r>
              <a:rPr lang="ko-KR" altLang="en-US" sz="1200" dirty="0"/>
              <a:t>= 17 </a:t>
            </a:r>
          </a:p>
          <a:p>
            <a:r>
              <a:rPr lang="ko-KR" altLang="en-US" sz="1200" dirty="0"/>
              <a:t> </a:t>
            </a:r>
            <a:r>
              <a:rPr lang="ko-KR" altLang="en-US" sz="1200" dirty="0" err="1"/>
              <a:t>order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boardgroup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desc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level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asc</a:t>
            </a:r>
            <a:r>
              <a:rPr lang="ko-KR" altLang="en-US" sz="1200" dirty="0"/>
              <a:t> 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select</a:t>
            </a:r>
            <a:r>
              <a:rPr lang="ko-KR" altLang="en-US" sz="1200" dirty="0"/>
              <a:t> * </a:t>
            </a:r>
            <a:r>
              <a:rPr lang="ko-KR" altLang="en-US" sz="1200" dirty="0" err="1"/>
              <a:t>from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boardlist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where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idx</a:t>
            </a:r>
            <a:r>
              <a:rPr lang="ko-KR" altLang="en-US" sz="1200" dirty="0"/>
              <a:t> =23</a:t>
            </a:r>
          </a:p>
          <a:p>
            <a:r>
              <a:rPr lang="ko-KR" altLang="en-US" sz="1200" dirty="0" err="1"/>
              <a:t>select</a:t>
            </a:r>
            <a:r>
              <a:rPr lang="ko-KR" altLang="en-US" sz="1200" dirty="0"/>
              <a:t> * </a:t>
            </a:r>
            <a:r>
              <a:rPr lang="ko-KR" altLang="en-US" sz="1200" dirty="0" err="1"/>
              <a:t>from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boardlist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where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boardgroup</a:t>
            </a:r>
            <a:r>
              <a:rPr lang="ko-KR" altLang="en-US" sz="1200" dirty="0"/>
              <a:t> = $</a:t>
            </a:r>
            <a:r>
              <a:rPr lang="ko-KR" altLang="en-US" sz="1200" dirty="0" err="1"/>
              <a:t>boardgroup</a:t>
            </a:r>
            <a:r>
              <a:rPr lang="ko-KR" altLang="en-US" sz="1200" dirty="0"/>
              <a:t> and </a:t>
            </a:r>
            <a:r>
              <a:rPr lang="ko-KR" altLang="en-US" sz="1200" dirty="0" err="1"/>
              <a:t>level</a:t>
            </a:r>
            <a:r>
              <a:rPr lang="ko-KR" altLang="en-US" sz="1200" dirty="0"/>
              <a:t>&gt; $</a:t>
            </a:r>
            <a:r>
              <a:rPr lang="ko-KR" altLang="en-US" sz="1200" dirty="0" err="1"/>
              <a:t>parentlevel</a:t>
            </a:r>
            <a:r>
              <a:rPr lang="ko-KR" altLang="en-US" sz="1200" dirty="0"/>
              <a:t> and </a:t>
            </a:r>
            <a:r>
              <a:rPr lang="ko-KR" altLang="en-US" sz="1200" dirty="0" err="1"/>
              <a:t>depth</a:t>
            </a:r>
            <a:r>
              <a:rPr lang="ko-KR" altLang="en-US" sz="1200" dirty="0"/>
              <a:t> = $</a:t>
            </a:r>
            <a:r>
              <a:rPr lang="ko-KR" altLang="en-US" sz="1200" dirty="0" err="1"/>
              <a:t>parentdepth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164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563</Words>
  <Application>Microsoft Office PowerPoint</Application>
  <PresentationFormat>와이드스크린</PresentationFormat>
  <Paragraphs>182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장형석</dc:creator>
  <cp:lastModifiedBy>장형석</cp:lastModifiedBy>
  <cp:revision>13</cp:revision>
  <dcterms:created xsi:type="dcterms:W3CDTF">2019-07-20T04:12:12Z</dcterms:created>
  <dcterms:modified xsi:type="dcterms:W3CDTF">2019-07-20T07:06:59Z</dcterms:modified>
</cp:coreProperties>
</file>