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8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7D0E-7424-4870-8F16-EDDEFBBACA15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6277-19B7-4C06-9707-F68D84270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4944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9288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57600" y="17830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657600" y="42976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2688" y="5943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/>
              <a:t> </a:t>
            </a:r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1157" y="5943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7471" y="1226541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8985" y="374903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4038" y="269522"/>
            <a:ext cx="24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http://www.naver.com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80276" y="226688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23391" y="2271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280276" y="257553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23391" y="2580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12730" y="440101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5845" y="440609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행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312730" y="470966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5845" y="47147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80276" y="195808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23391" y="196316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80276" y="288521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23391" y="28902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5312730" y="502082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55845" y="50259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 행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5312730" y="532948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55845" y="5334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169633" y="1226541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en-US" altLang="ko-KR" dirty="0" smtClean="0"/>
              <a:t>IP,</a:t>
            </a:r>
          </a:p>
          <a:p>
            <a:r>
              <a:rPr lang="ko-KR" altLang="en-US" dirty="0" err="1" smtClean="0"/>
              <a:t>유저세션</a:t>
            </a:r>
            <a:r>
              <a:rPr lang="en-US" altLang="ko-KR" dirty="0" smtClean="0"/>
              <a:t>(session id)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08815" y="178308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1340981"/>
            <a:ext cx="41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/ HTTP/1.1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3479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: </a:t>
            </a:r>
            <a:r>
              <a:rPr lang="ko-KR" altLang="en-US" dirty="0" err="1" smtClean="0"/>
              <a:t>요청메서드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GET / POST)</a:t>
            </a:r>
          </a:p>
          <a:p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: URL</a:t>
            </a:r>
          </a:p>
          <a:p>
            <a:r>
              <a:rPr lang="en-US" altLang="ko-KR" dirty="0" smtClean="0"/>
              <a:t>HTTP/1.1 : HTTP</a:t>
            </a:r>
            <a:r>
              <a:rPr lang="ko-KR" altLang="en-US" dirty="0" smtClean="0"/>
              <a:t>의 버전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104777"/>
            <a:ext cx="447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: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(key : value)</a:t>
            </a:r>
          </a:p>
          <a:p>
            <a:r>
              <a:rPr lang="en-US" altLang="ko-KR" b="1" dirty="0"/>
              <a:t>User-Agent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</a:p>
          <a:p>
            <a:r>
              <a:rPr lang="en-US" altLang="ko-KR" b="1" dirty="0"/>
              <a:t>Accept</a:t>
            </a:r>
            <a:r>
              <a:rPr lang="en-US" altLang="ko-KR" dirty="0" smtClean="0"/>
              <a:t> :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967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전송하는 데이터가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</a:t>
            </a:r>
            <a:r>
              <a:rPr lang="ko-KR" altLang="en-US" dirty="0" err="1" smtClean="0"/>
              <a:t>요청헤더에</a:t>
            </a:r>
            <a:r>
              <a:rPr lang="ko-KR" altLang="en-US" dirty="0" smtClean="0"/>
              <a:t> 지정된 타입을 준수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content-type : 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, multipart/formed-data, text/html,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9188" y="390724"/>
            <a:ext cx="794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https://www.lesstif.com/pages/viewpage.action?pageId=26083967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0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975640"/>
            <a:ext cx="373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HTTP/1.1 200 </a:t>
            </a:r>
            <a:r>
              <a:rPr lang="en-US" altLang="ko-KR" dirty="0" smtClean="0"/>
              <a:t>OK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(code) (message)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404 page not found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500 internal server error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2438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: HTTP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200 : </a:t>
            </a:r>
            <a:r>
              <a:rPr lang="ko-KR" altLang="en-US" dirty="0" err="1" smtClean="0"/>
              <a:t>상태코드</a:t>
            </a:r>
            <a:endParaRPr lang="en-US" altLang="ko-KR" dirty="0" smtClean="0"/>
          </a:p>
          <a:p>
            <a:r>
              <a:rPr lang="en-US" altLang="ko-KR" dirty="0" smtClean="0"/>
              <a:t>OK : </a:t>
            </a:r>
            <a:r>
              <a:rPr lang="ko-KR" altLang="en-US" dirty="0" err="1" smtClean="0"/>
              <a:t>보충메세지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327090"/>
            <a:ext cx="890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메시지의 </a:t>
            </a:r>
            <a:r>
              <a:rPr lang="ko-KR" altLang="en-US" sz="1600" dirty="0" err="1" smtClean="0"/>
              <a:t>제어정보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 본문에 저장한 </a:t>
            </a:r>
            <a:r>
              <a:rPr lang="ko-KR" altLang="en-US" sz="1600" dirty="0" err="1" smtClean="0"/>
              <a:t>데이터정보</a:t>
            </a:r>
            <a:r>
              <a:rPr lang="ko-KR" altLang="en-US" sz="1600" dirty="0" smtClean="0"/>
              <a:t> 등이 텍스트 형식으로 저장</a:t>
            </a:r>
            <a:r>
              <a:rPr lang="en-US" altLang="ko-KR" sz="1600" dirty="0" smtClean="0"/>
              <a:t>(KEY : VALUE)</a:t>
            </a:r>
            <a:endParaRPr lang="ko-KR" altLang="en-US" sz="16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725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받을 데이터가 담김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요청 헤더에 지정된 타입을 따름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JSON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4944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9288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57600" y="17830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57600" y="42976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688" y="5943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</a:t>
            </a:r>
            <a:r>
              <a:rPr lang="en-US" altLang="ko-KR" dirty="0"/>
              <a:t> </a:t>
            </a:r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21157" y="5943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471" y="1226541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8985" y="374903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0276" y="226688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3391" y="2271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280276" y="257553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23391" y="2580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312730" y="440101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55845" y="440609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행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12730" y="470966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5845" y="47147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80276" y="195808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23391" y="196316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80276" y="288521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3391" y="28902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312730" y="502082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55845" y="50259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 행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312730" y="532948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55845" y="5334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43161" y="26952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7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524" y="698269"/>
            <a:ext cx="469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: </a:t>
            </a:r>
            <a:r>
              <a:rPr lang="ko-KR" altLang="en-US" dirty="0" smtClean="0"/>
              <a:t>요청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? key=</a:t>
            </a:r>
            <a:r>
              <a:rPr lang="en-US" altLang="ko-KR" dirty="0" err="1" smtClean="0"/>
              <a:t>value&amp;key</a:t>
            </a:r>
            <a:r>
              <a:rPr lang="en-US" altLang="ko-KR" dirty="0" smtClean="0"/>
              <a:t>=value</a:t>
            </a:r>
          </a:p>
          <a:p>
            <a:r>
              <a:rPr lang="en-US" altLang="ko-KR" dirty="0" smtClean="0"/>
              <a:t>post : </a:t>
            </a:r>
            <a:r>
              <a:rPr lang="ko-KR" altLang="en-US" dirty="0" smtClean="0"/>
              <a:t>메시지 본문에 데이터를 담아서 보냄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5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15884"/>
            <a:ext cx="1112266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jquery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</a:p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기본 문법을 기반으로 해서 태그에 이벤트를 적용하거나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에니메이션을</a:t>
            </a:r>
            <a:r>
              <a:rPr lang="ko-KR" altLang="en-US" dirty="0" smtClean="0"/>
              <a:t> 처리하는데</a:t>
            </a:r>
            <a:endParaRPr lang="en-US" altLang="ko-KR" dirty="0" smtClean="0"/>
          </a:p>
          <a:p>
            <a:r>
              <a:rPr lang="ko-KR" altLang="en-US" dirty="0" smtClean="0"/>
              <a:t>좀더 편리하게 구성된 </a:t>
            </a:r>
            <a:r>
              <a:rPr lang="en-US" altLang="ko-KR" dirty="0" smtClean="0"/>
              <a:t>library.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cdn</a:t>
            </a:r>
            <a:r>
              <a:rPr lang="en-US" altLang="ko-KR" dirty="0" smtClean="0"/>
              <a:t> : contents delivery network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$(function</a:t>
            </a:r>
            <a:r>
              <a:rPr lang="en-US" altLang="ko-KR" dirty="0" smtClean="0"/>
              <a:t>(){ : </a:t>
            </a:r>
            <a:r>
              <a:rPr lang="en-US" altLang="ko-KR" dirty="0" err="1" smtClean="0"/>
              <a:t>domtree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모든 </a:t>
            </a:r>
            <a:r>
              <a:rPr lang="en-US" altLang="ko-KR" dirty="0" smtClean="0"/>
              <a:t>html)</a:t>
            </a:r>
            <a:r>
              <a:rPr lang="ko-KR" altLang="en-US" dirty="0" smtClean="0"/>
              <a:t>를 다운로드 다 받고 나서 실행하겠다는 뜻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페이지의 </a:t>
            </a:r>
            <a:r>
              <a:rPr lang="ko-KR" altLang="en-US" dirty="0" err="1" smtClean="0"/>
              <a:t>실행순서는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-&gt; html</a:t>
            </a:r>
          </a:p>
          <a:p>
            <a:endParaRPr lang="en-US" altLang="ko-KR" dirty="0"/>
          </a:p>
          <a:p>
            <a:r>
              <a:rPr lang="en-US" altLang="ko-KR" dirty="0" smtClean="0"/>
              <a:t>$(“#id”) </a:t>
            </a:r>
          </a:p>
          <a:p>
            <a:r>
              <a:rPr lang="en-US" altLang="ko-KR" dirty="0" smtClean="0"/>
              <a:t>$(“.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$(“div”)</a:t>
            </a:r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기본적으로 태그를 접근해서 작업을 하기 위해 만들어졌다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태그 접근 이후 </a:t>
            </a:r>
            <a:r>
              <a:rPr lang="en-US" altLang="ko-KR" dirty="0" smtClean="0"/>
              <a:t>: click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태그탐색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변경</a:t>
            </a:r>
            <a:r>
              <a:rPr lang="en-US" altLang="ko-KR" dirty="0" smtClean="0"/>
              <a:t>, animation,</a:t>
            </a:r>
          </a:p>
          <a:p>
            <a:endParaRPr lang="en-US" altLang="ko-KR" dirty="0"/>
          </a:p>
          <a:p>
            <a:r>
              <a:rPr lang="ko-KR" altLang="en-US" dirty="0" smtClean="0"/>
              <a:t>태그의 조작을 편하게 할 수 있게 </a:t>
            </a:r>
            <a:r>
              <a:rPr lang="ko-KR" altLang="en-US" dirty="0" err="1" smtClean="0"/>
              <a:t>탄생한것이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IE 6,7,8</a:t>
            </a:r>
            <a:r>
              <a:rPr lang="ko-KR" altLang="en-US" dirty="0" smtClean="0"/>
              <a:t>버전의 자바스크립트를 하위 호환성 대비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1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267" y="309941"/>
            <a:ext cx="7189789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$.</a:t>
            </a:r>
            <a:r>
              <a:rPr lang="ko-KR" altLang="en-US" dirty="0" err="1" smtClean="0"/>
              <a:t>ajax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	url: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data: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datatype:’get’,’post</a:t>
            </a:r>
            <a:r>
              <a:rPr lang="en-US" altLang="ko-KR" dirty="0" smtClean="0"/>
              <a:t>’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(result){</a:t>
            </a:r>
          </a:p>
          <a:p>
            <a:r>
              <a:rPr lang="en-US" altLang="ko-KR" dirty="0" smtClean="0"/>
              <a:t>		</a:t>
            </a:r>
            <a:endParaRPr lang="en-US" altLang="ko-KR" dirty="0"/>
          </a:p>
          <a:p>
            <a:r>
              <a:rPr lang="en-US" altLang="ko-KR" dirty="0" smtClean="0"/>
              <a:t>	},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error:function</a:t>
            </a:r>
            <a:r>
              <a:rPr lang="en-US" altLang="ko-KR" dirty="0"/>
              <a:t>(</a:t>
            </a:r>
            <a:r>
              <a:rPr lang="en-US" altLang="ko-KR" dirty="0" err="1"/>
              <a:t>request,status,error</a:t>
            </a:r>
            <a:r>
              <a:rPr lang="en-US" altLang="ko-KR" dirty="0"/>
              <a:t>){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alert(“</a:t>
            </a:r>
            <a:r>
              <a:rPr lang="ko-KR" altLang="en-US" dirty="0" err="1" smtClean="0"/>
              <a:t>통신중</a:t>
            </a:r>
            <a:r>
              <a:rPr lang="ko-KR" altLang="en-US" dirty="0" smtClean="0"/>
              <a:t> 장애가 발생했습니다</a:t>
            </a:r>
            <a:r>
              <a:rPr lang="en-US" altLang="ko-KR" dirty="0" smtClean="0"/>
              <a:t>.”);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})</a:t>
            </a:r>
          </a:p>
          <a:p>
            <a:r>
              <a:rPr lang="en-US" altLang="ko-KR" dirty="0" smtClean="0"/>
              <a:t>$.ajax(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자바스크립트 내장 통신모듈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$.trim</a:t>
            </a:r>
          </a:p>
          <a:p>
            <a:endParaRPr lang="en-US" altLang="ko-KR" dirty="0"/>
          </a:p>
          <a:p>
            <a:r>
              <a:rPr lang="en-US" altLang="ko-KR" dirty="0" smtClean="0"/>
              <a:t>$.</a:t>
            </a:r>
            <a:r>
              <a:rPr lang="en-US" altLang="ko-KR" dirty="0" err="1" smtClean="0"/>
              <a:t>util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자바스크립트가 제공해주지 않는 유용한 함수들을 묶어놓은 기능들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9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262" y="548640"/>
            <a:ext cx="3948545" cy="300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9807" y="36825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1 2 3 4 5 6 7 8 9 10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5066" y="36825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207" y="3682538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1382" y="548640"/>
            <a:ext cx="3948545" cy="300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0976" y="37133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11 12 13 14 15 16 17 18 19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4186" y="36825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4327" y="3682538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9807" y="41765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block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8513" y="41765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block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27800" y="41765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block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68576" y="3713315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21 22 23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68576" y="629293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글일때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58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734" y="416019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while</a:t>
            </a:r>
            <a:r>
              <a:rPr lang="ko-KR" altLang="en-US" sz="1200" dirty="0"/>
              <a:t>($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mysqli_fetch_array</a:t>
            </a:r>
            <a:r>
              <a:rPr lang="ko-KR" altLang="en-US" sz="1200" dirty="0"/>
              <a:t>($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)){</a:t>
            </a:r>
          </a:p>
          <a:p>
            <a:r>
              <a:rPr lang="ko-KR" altLang="en-US" sz="1200" dirty="0"/>
              <a:t>	$</a:t>
            </a:r>
            <a:r>
              <a:rPr lang="ko-KR" altLang="en-US" sz="1200" dirty="0" err="1"/>
              <a:t>sql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(*)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reply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boardidx</a:t>
            </a:r>
            <a:r>
              <a:rPr lang="ko-KR" altLang="en-US" sz="1200" dirty="0"/>
              <a:t> = ".$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idx</a:t>
            </a:r>
            <a:r>
              <a:rPr lang="ko-KR" altLang="en-US" sz="1200" dirty="0"/>
              <a:t>'];</a:t>
            </a:r>
          </a:p>
          <a:p>
            <a:r>
              <a:rPr lang="ko-KR" altLang="en-US" sz="1200" dirty="0"/>
              <a:t>	$</a:t>
            </a:r>
            <a:r>
              <a:rPr lang="ko-KR" altLang="en-US" sz="1200" dirty="0" err="1"/>
              <a:t>res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mysqli_query</a:t>
            </a:r>
            <a:r>
              <a:rPr lang="ko-KR" altLang="en-US" sz="1200" dirty="0"/>
              <a:t>($connect_</a:t>
            </a:r>
            <a:r>
              <a:rPr lang="ko-KR" altLang="en-US" sz="1200" dirty="0" err="1"/>
              <a:t>db</a:t>
            </a:r>
            <a:r>
              <a:rPr lang="ko-KR" altLang="en-US" sz="1200" dirty="0"/>
              <a:t>,$</a:t>
            </a:r>
            <a:r>
              <a:rPr lang="ko-KR" altLang="en-US" sz="1200" dirty="0" err="1"/>
              <a:t>sql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	$</a:t>
            </a:r>
            <a:r>
              <a:rPr lang="ko-KR" altLang="en-US" sz="1200" dirty="0" err="1"/>
              <a:t>rowcount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mysqli_fetch_array</a:t>
            </a:r>
            <a:r>
              <a:rPr lang="ko-KR" altLang="en-US" sz="1200" dirty="0"/>
              <a:t>($</a:t>
            </a:r>
            <a:r>
              <a:rPr lang="ko-KR" altLang="en-US" sz="1200" dirty="0" err="1"/>
              <a:t>res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?&gt;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&gt;&lt;?=$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idx</a:t>
            </a:r>
            <a:r>
              <a:rPr lang="ko-KR" altLang="en-US" sz="1200" dirty="0"/>
              <a:t>']?&gt;&lt;/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detail.php?idx</a:t>
            </a:r>
            <a:r>
              <a:rPr lang="ko-KR" altLang="en-US" sz="1200" dirty="0"/>
              <a:t>=&lt;?=$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idx</a:t>
            </a:r>
            <a:r>
              <a:rPr lang="ko-KR" altLang="en-US" sz="1200" dirty="0"/>
              <a:t>']?&gt;"&gt;&lt;?=$</a:t>
            </a:r>
            <a:r>
              <a:rPr lang="ko-KR" altLang="en-US" sz="1200" dirty="0" err="1" smtClean="0"/>
              <a:t>row</a:t>
            </a:r>
            <a:r>
              <a:rPr lang="ko-KR" altLang="en-US" sz="1200" dirty="0" smtClean="0"/>
              <a:t>[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]."[".$</a:t>
            </a:r>
            <a:r>
              <a:rPr lang="ko-KR" altLang="en-US" sz="1200" dirty="0" err="1" smtClean="0"/>
              <a:t>rowcount</a:t>
            </a:r>
            <a:r>
              <a:rPr lang="ko-KR" altLang="en-US" sz="1200" dirty="0" smtClean="0"/>
              <a:t>[</a:t>
            </a:r>
            <a:r>
              <a:rPr lang="en-US" altLang="ko-KR" sz="1200" dirty="0"/>
              <a:t>0</a:t>
            </a:r>
            <a:r>
              <a:rPr lang="ko-KR" altLang="en-US" sz="1200" dirty="0" smtClean="0"/>
              <a:t>]."]"?&gt;&lt;/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&gt;&lt;?=$</a:t>
            </a:r>
            <a:r>
              <a:rPr lang="ko-KR" altLang="en-US" sz="1200" dirty="0" err="1" smtClean="0"/>
              <a:t>row</a:t>
            </a:r>
            <a:r>
              <a:rPr lang="ko-KR" altLang="en-US" sz="1200" dirty="0" smtClean="0"/>
              <a:t>[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]?&gt;&lt;/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&gt;&lt;?=$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regdate</a:t>
            </a:r>
            <a:r>
              <a:rPr lang="ko-KR" altLang="en-US" sz="1200" dirty="0"/>
              <a:t>']?&gt;&lt;/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&lt;?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/>
              <a:t>//</a:t>
            </a:r>
            <a:r>
              <a:rPr lang="ko-KR" altLang="en-US" sz="1200" dirty="0" err="1"/>
              <a:t>페이지번호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/>
              <a:t>?&gt;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2533384"/>
            <a:ext cx="7564437" cy="410871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84500" y="2756362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52499" y="2533384"/>
            <a:ext cx="779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$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6300" y="2164052"/>
            <a:ext cx="837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idx</a:t>
            </a:r>
            <a:r>
              <a:rPr lang="en-US" altLang="ko-KR" dirty="0" smtClean="0"/>
              <a:t>	subject					username	</a:t>
            </a:r>
            <a:r>
              <a:rPr lang="en-US" altLang="ko-KR" dirty="0" err="1" smtClean="0"/>
              <a:t>regdate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83185" y="706582"/>
            <a:ext cx="1072342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count(*)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83185" y="1105593"/>
            <a:ext cx="1072342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292734" y="1305098"/>
            <a:ext cx="382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1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370</Words>
  <Application>Microsoft Office PowerPoint</Application>
  <PresentationFormat>와이드스크린</PresentationFormat>
  <Paragraphs>131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장형석</cp:lastModifiedBy>
  <cp:revision>38</cp:revision>
  <dcterms:created xsi:type="dcterms:W3CDTF">2018-11-24T17:14:50Z</dcterms:created>
  <dcterms:modified xsi:type="dcterms:W3CDTF">2019-07-06T06:56:56Z</dcterms:modified>
</cp:coreProperties>
</file>