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74F4-BB8A-4C89-B1B4-802A9375397D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381-B667-40EC-B32B-9CAE6411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0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74F4-BB8A-4C89-B1B4-802A9375397D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381-B667-40EC-B32B-9CAE6411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6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74F4-BB8A-4C89-B1B4-802A9375397D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381-B667-40EC-B32B-9CAE6411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1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74F4-BB8A-4C89-B1B4-802A9375397D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381-B667-40EC-B32B-9CAE6411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74F4-BB8A-4C89-B1B4-802A9375397D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381-B667-40EC-B32B-9CAE6411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81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74F4-BB8A-4C89-B1B4-802A9375397D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381-B667-40EC-B32B-9CAE6411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06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74F4-BB8A-4C89-B1B4-802A9375397D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381-B667-40EC-B32B-9CAE6411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80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74F4-BB8A-4C89-B1B4-802A9375397D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381-B667-40EC-B32B-9CAE6411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1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74F4-BB8A-4C89-B1B4-802A9375397D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381-B667-40EC-B32B-9CAE6411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17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74F4-BB8A-4C89-B1B4-802A9375397D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381-B667-40EC-B32B-9CAE6411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4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74F4-BB8A-4C89-B1B4-802A9375397D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2381-B667-40EC-B32B-9CAE6411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F74F4-BB8A-4C89-B1B4-802A9375397D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B2381-B667-40EC-B32B-9CAE6411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9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1520" y="947651"/>
            <a:ext cx="2751513" cy="408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7900" y="5245332"/>
            <a:ext cx="17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웹서버</a:t>
            </a:r>
            <a:r>
              <a:rPr lang="en-US" altLang="ko-KR" dirty="0" smtClean="0"/>
              <a:t>(apache)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22123" y="947651"/>
            <a:ext cx="2751513" cy="408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35376" y="5245332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3578" y="739831"/>
            <a:ext cx="7157258" cy="5212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83033" y="603977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 </a:t>
            </a:r>
            <a:r>
              <a:rPr lang="ko-KR" altLang="en-US" dirty="0" err="1" smtClean="0"/>
              <a:t>피씨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1893" y="1188721"/>
            <a:ext cx="25730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웹서버가</a:t>
            </a:r>
            <a:r>
              <a:rPr lang="ko-KR" altLang="en-US" dirty="0" smtClean="0"/>
              <a:t> 관장하고</a:t>
            </a:r>
            <a:endParaRPr lang="en-US" altLang="ko-KR" dirty="0" smtClean="0"/>
          </a:p>
          <a:p>
            <a:r>
              <a:rPr lang="ko-KR" altLang="en-US" dirty="0" smtClean="0"/>
              <a:t>있는 페이지들을</a:t>
            </a:r>
            <a:endParaRPr lang="en-US" altLang="ko-KR" dirty="0" smtClean="0"/>
          </a:p>
          <a:p>
            <a:r>
              <a:rPr lang="ko-KR" altLang="en-US" dirty="0" smtClean="0"/>
              <a:t>웹브라우저에서</a:t>
            </a:r>
            <a:endParaRPr lang="en-US" altLang="ko-KR" dirty="0" smtClean="0"/>
          </a:p>
          <a:p>
            <a:r>
              <a:rPr lang="ko-KR" altLang="en-US" dirty="0" smtClean="0"/>
              <a:t>볼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물리적인 위치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C:\xampp\htdocs\</a:t>
            </a:r>
          </a:p>
          <a:p>
            <a:endParaRPr lang="en-US" altLang="ko-KR" dirty="0"/>
          </a:p>
          <a:p>
            <a:r>
              <a:rPr lang="ko-KR" altLang="en-US" dirty="0" smtClean="0"/>
              <a:t>웹브라우저의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http://localhost/board/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483033" y="1596044"/>
            <a:ext cx="958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34905" y="16874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69121" y="1226712"/>
            <a:ext cx="19431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Database(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Database</a:t>
            </a:r>
          </a:p>
          <a:p>
            <a:r>
              <a:rPr lang="en-US" altLang="ko-KR" dirty="0" smtClean="0"/>
              <a:t>Database</a:t>
            </a:r>
          </a:p>
          <a:p>
            <a:r>
              <a:rPr lang="en-US" altLang="ko-KR" dirty="0" smtClean="0"/>
              <a:t>Database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-table(</a:t>
            </a:r>
            <a:r>
              <a:rPr lang="ko-KR" altLang="en-US" dirty="0" smtClean="0"/>
              <a:t>엑셀파일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-table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-table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83033" y="2718262"/>
            <a:ext cx="958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34905" y="271826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언어셋</a:t>
            </a:r>
            <a:endParaRPr lang="en-US" altLang="ko-KR" dirty="0" smtClean="0"/>
          </a:p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483033" y="3736052"/>
            <a:ext cx="958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34905" y="373605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명령어</a:t>
            </a:r>
            <a:endParaRPr lang="en-US" altLang="ko-KR" dirty="0" smtClean="0"/>
          </a:p>
          <a:p>
            <a:r>
              <a:rPr lang="ko-KR" altLang="en-US" dirty="0" smtClean="0"/>
              <a:t>전송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8173406" y="857380"/>
            <a:ext cx="324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$result = select * from board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168588"/>
              </p:ext>
            </p:extLst>
          </p:nvPr>
        </p:nvGraphicFramePr>
        <p:xfrm>
          <a:off x="8366565" y="1751474"/>
          <a:ext cx="5702300" cy="1911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13257616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7664942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312182078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5754224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4462679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63335070"/>
                    </a:ext>
                  </a:extLst>
                </a:gridCol>
              </a:tblGrid>
              <a:tr h="1873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idx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username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edit_date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contents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33124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명희영씨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안녕하세요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r>
                        <a:rPr lang="ko-KR" altLang="en-US" sz="1100" u="none" strike="noStrike" dirty="0">
                          <a:effectLst/>
                        </a:rPr>
                        <a:t>반가워요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2019-03-28 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2019-03-28 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첫번째 수업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25238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명희영씨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안녕하세요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r>
                        <a:rPr lang="ko-KR" altLang="en-US" sz="1100" u="none" strike="noStrike">
                          <a:effectLst/>
                        </a:rPr>
                        <a:t>반가워요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2019-03-28 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2019-03-28 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첫번째 수업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15866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명희영씨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안녕하세요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r>
                        <a:rPr lang="ko-KR" altLang="en-US" sz="1100" u="none" strike="noStrike">
                          <a:effectLst/>
                        </a:rPr>
                        <a:t>반가워요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2019-03-28 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2019-03-28 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첫번째 수업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46734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명희영씨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안녕하세요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r>
                        <a:rPr lang="ko-KR" altLang="en-US" sz="1100" u="none" strike="noStrike">
                          <a:effectLst/>
                        </a:rPr>
                        <a:t>반가워요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2019-03-28 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2019-03-28 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첫번째 수업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2946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명희영씨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안녕하세요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r>
                        <a:rPr lang="ko-KR" altLang="en-US" sz="1100" u="none" strike="noStrike">
                          <a:effectLst/>
                        </a:rPr>
                        <a:t>반가워요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2019-03-28 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2019-03-28 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첫번째 수업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965849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241000" y="2196208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$result =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999090" y="2056816"/>
            <a:ext cx="348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551" y="2994229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$row =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88439"/>
              </p:ext>
            </p:extLst>
          </p:nvPr>
        </p:nvGraphicFramePr>
        <p:xfrm>
          <a:off x="1655116" y="386647"/>
          <a:ext cx="5702300" cy="1911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13257616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7664942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312182078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5754224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4462679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63335070"/>
                    </a:ext>
                  </a:extLst>
                </a:gridCol>
              </a:tblGrid>
              <a:tr h="1873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username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reg_date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edit_date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contents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33124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명희영씨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안녕하세요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r>
                        <a:rPr lang="ko-KR" altLang="en-US" sz="1100" u="none" strike="noStrike" dirty="0">
                          <a:effectLst/>
                        </a:rPr>
                        <a:t>반가워요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2019-03-28 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2019-03-28 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첫번째 수업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25238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명희영씨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안녕하세요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r>
                        <a:rPr lang="ko-KR" altLang="en-US" sz="1100" u="none" strike="noStrike" dirty="0">
                          <a:effectLst/>
                        </a:rPr>
                        <a:t>반가워요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2019-03-28 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2019-03-28 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첫번째 수업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15866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명희영씨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안녕하세요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r>
                        <a:rPr lang="ko-KR" altLang="en-US" sz="1100" u="none" strike="noStrike">
                          <a:effectLst/>
                        </a:rPr>
                        <a:t>반가워요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2019-03-28 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2019-03-28 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첫번째 수업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46734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명희영씨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안녕하세요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r>
                        <a:rPr lang="ko-KR" altLang="en-US" sz="1100" u="none" strike="noStrike">
                          <a:effectLst/>
                        </a:rPr>
                        <a:t>반가워요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2019-03-28 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2019-03-28 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첫번째 수업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2946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명희영씨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안녕하세요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r>
                        <a:rPr lang="ko-KR" altLang="en-US" sz="1100" u="none" strike="noStrike">
                          <a:effectLst/>
                        </a:rPr>
                        <a:t>반가워요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2019-03-28 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2019-03-28 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첫번째 수업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96584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9551" y="831381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$result =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728994"/>
              </p:ext>
            </p:extLst>
          </p:nvPr>
        </p:nvGraphicFramePr>
        <p:xfrm>
          <a:off x="1552523" y="2994229"/>
          <a:ext cx="57023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77732878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347063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76046937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3322154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081878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1718038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명희영씨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안녕하세요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r>
                        <a:rPr lang="ko-KR" altLang="en-US" sz="1100" u="none" strike="noStrike" dirty="0">
                          <a:effectLst/>
                        </a:rPr>
                        <a:t>반가워요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2019-03-28 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2019-03-28 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첫번째 수업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4851577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1289712" y="2434570"/>
            <a:ext cx="348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004" y="2322602"/>
            <a:ext cx="300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mysqli_fetch_array</a:t>
            </a:r>
            <a:r>
              <a:rPr lang="en-US" altLang="ko-KR" dirty="0" smtClean="0"/>
              <a:t>(</a:t>
            </a:r>
            <a:r>
              <a:rPr lang="en-US" altLang="ko-KR" dirty="0" smtClean="0"/>
              <a:t>$result</a:t>
            </a:r>
            <a:r>
              <a:rPr lang="en-US" altLang="ko-KR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8207" y="3388098"/>
            <a:ext cx="132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$row[‘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’]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3720" y="2658416"/>
            <a:ext cx="204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$row[‘username’]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19264" y="3305515"/>
            <a:ext cx="14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$row[‘title’]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48818" y="2595874"/>
            <a:ext cx="192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$row[‘</a:t>
            </a:r>
            <a:r>
              <a:rPr lang="en-US" altLang="ko-KR" dirty="0" err="1" smtClean="0"/>
              <a:t>reg_date</a:t>
            </a:r>
            <a:r>
              <a:rPr lang="en-US" altLang="ko-KR" dirty="0" smtClean="0"/>
              <a:t>’]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4785" y="3263015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$row[‘</a:t>
            </a:r>
            <a:r>
              <a:rPr lang="en-US" altLang="ko-KR" dirty="0" err="1" smtClean="0"/>
              <a:t>edit_date</a:t>
            </a:r>
            <a:r>
              <a:rPr lang="en-US" altLang="ko-KR" dirty="0" smtClean="0"/>
              <a:t>’]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42065" y="2610386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$row[‘contents’] 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81349"/>
              </p:ext>
            </p:extLst>
          </p:nvPr>
        </p:nvGraphicFramePr>
        <p:xfrm>
          <a:off x="1590235" y="4327756"/>
          <a:ext cx="5702300" cy="344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4531028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43750347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218663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75050201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067905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6789063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명희영씨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안녕하세요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r>
                        <a:rPr lang="ko-KR" altLang="en-US" sz="1100" u="none" strike="noStrike" dirty="0">
                          <a:effectLst/>
                        </a:rPr>
                        <a:t>반가워요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2019-03-28 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2019-03-28 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첫번째 수업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6606289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29551" y="4283921"/>
            <a:ext cx="10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$row = </a:t>
            </a:r>
          </a:p>
        </p:txBody>
      </p:sp>
    </p:spTree>
    <p:extLst>
      <p:ext uri="{BB962C8B-B14F-4D97-AF65-F5344CB8AC3E}">
        <p14:creationId xmlns:p14="http://schemas.microsoft.com/office/powerpoint/2010/main" val="108751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71011" y="947651"/>
            <a:ext cx="2751513" cy="408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7391" y="5245332"/>
            <a:ext cx="17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웹서버</a:t>
            </a:r>
            <a:r>
              <a:rPr lang="en-US" altLang="ko-KR" dirty="0" smtClean="0"/>
              <a:t>(apache)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249" y="1288474"/>
            <a:ext cx="3068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크롬브라우저</a:t>
            </a:r>
            <a:endParaRPr lang="en-US" altLang="ko-KR" dirty="0" smtClean="0"/>
          </a:p>
          <a:p>
            <a:r>
              <a:rPr lang="en-US" altLang="ko-KR" dirty="0" smtClean="0"/>
              <a:t>(localhost/board/</a:t>
            </a:r>
            <a:r>
              <a:rPr lang="en-US" altLang="ko-KR" dirty="0" err="1" smtClean="0"/>
              <a:t>index.php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 flipV="1">
            <a:off x="3348589" y="1473140"/>
            <a:ext cx="1514356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4759" y="97616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session_id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36353" y="837664"/>
            <a:ext cx="166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페이지요청</a:t>
            </a:r>
            <a:endParaRPr lang="en-US" altLang="ko-KR" dirty="0" smtClean="0"/>
          </a:p>
          <a:p>
            <a:r>
              <a:rPr lang="ko-KR" altLang="en-US" dirty="0" smtClean="0"/>
              <a:t>패킷</a:t>
            </a:r>
            <a:r>
              <a:rPr lang="en-US" altLang="ko-KR" dirty="0" smtClean="0"/>
              <a:t>= request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36353" y="1645510"/>
            <a:ext cx="114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 IP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67391" y="1553315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/board/</a:t>
            </a:r>
            <a:r>
              <a:rPr lang="en-US" altLang="ko-KR" dirty="0" err="1" smtClean="0"/>
              <a:t>index.php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348589" y="2468880"/>
            <a:ext cx="1622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36353" y="2468880"/>
            <a:ext cx="1361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응답패킷</a:t>
            </a:r>
            <a:endParaRPr lang="en-US" altLang="ko-KR" dirty="0" smtClean="0"/>
          </a:p>
          <a:p>
            <a:r>
              <a:rPr lang="en-US" altLang="ko-KR" dirty="0" smtClean="0"/>
              <a:t>= response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3348589" y="4079764"/>
            <a:ext cx="1514356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36353" y="3444288"/>
            <a:ext cx="166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페이지요청</a:t>
            </a:r>
            <a:endParaRPr lang="en-US" altLang="ko-KR" dirty="0" smtClean="0"/>
          </a:p>
          <a:p>
            <a:r>
              <a:rPr lang="ko-KR" altLang="en-US" dirty="0" smtClean="0"/>
              <a:t>패킷</a:t>
            </a:r>
            <a:r>
              <a:rPr lang="en-US" altLang="ko-KR" dirty="0" smtClean="0"/>
              <a:t>= request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0249" y="4003235"/>
            <a:ext cx="3018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크롬브라우저</a:t>
            </a:r>
            <a:endParaRPr lang="en-US" altLang="ko-KR" dirty="0" smtClean="0"/>
          </a:p>
          <a:p>
            <a:r>
              <a:rPr lang="en-US" altLang="ko-KR" dirty="0" smtClean="0"/>
              <a:t>(localhost/board/</a:t>
            </a:r>
            <a:r>
              <a:rPr lang="en-US" altLang="ko-KR" dirty="0" err="1" smtClean="0"/>
              <a:t>write.php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67391" y="3597118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/board/</a:t>
            </a:r>
            <a:r>
              <a:rPr lang="en-US" altLang="ko-KR" dirty="0" err="1" smtClean="0"/>
              <a:t>write.php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3348589" y="4599001"/>
            <a:ext cx="1622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36353" y="4599001"/>
            <a:ext cx="1361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응답패킷</a:t>
            </a:r>
            <a:endParaRPr lang="en-US" altLang="ko-KR" dirty="0" smtClean="0"/>
          </a:p>
          <a:p>
            <a:r>
              <a:rPr lang="en-US" altLang="ko-KR" dirty="0" smtClean="0"/>
              <a:t>= response</a:t>
            </a:r>
          </a:p>
        </p:txBody>
      </p:sp>
    </p:spTree>
    <p:extLst>
      <p:ext uri="{BB962C8B-B14F-4D97-AF65-F5344CB8AC3E}">
        <p14:creationId xmlns:p14="http://schemas.microsoft.com/office/powerpoint/2010/main" val="123815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288</Words>
  <Application>Microsoft Office PowerPoint</Application>
  <PresentationFormat>와이드스크린</PresentationFormat>
  <Paragraphs>138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장형석</dc:creator>
  <cp:lastModifiedBy>장형석</cp:lastModifiedBy>
  <cp:revision>6</cp:revision>
  <dcterms:created xsi:type="dcterms:W3CDTF">2019-04-15T11:11:13Z</dcterms:created>
  <dcterms:modified xsi:type="dcterms:W3CDTF">2019-04-15T13:18:23Z</dcterms:modified>
</cp:coreProperties>
</file>