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66" r:id="rId2"/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Py/yk9ogNP2xjYB5H9pjoEiia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e9c516a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e9c516a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651861c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651861c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701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600" dirty="0"/>
              <a:t>팀프로젝트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23950" y="3735388"/>
            <a:ext cx="9144000" cy="1655762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SzPts val="4000"/>
            </a:pPr>
            <a:r>
              <a:rPr lang="en-US" altLang="ko-KR" sz="4000" dirty="0"/>
              <a:t>4</a:t>
            </a:r>
            <a:r>
              <a:rPr lang="ko-KR" altLang="en-US" sz="4000" dirty="0"/>
              <a:t>조 </a:t>
            </a:r>
          </a:p>
        </p:txBody>
      </p:sp>
    </p:spTree>
    <p:extLst>
      <p:ext uri="{BB962C8B-B14F-4D97-AF65-F5344CB8AC3E}">
        <p14:creationId xmlns:p14="http://schemas.microsoft.com/office/powerpoint/2010/main" val="10923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altLang="en-US" dirty="0"/>
              <a:t>시각화</a:t>
            </a:r>
            <a:r>
              <a:rPr lang="ko-KR" dirty="0"/>
              <a:t> 3</a:t>
            </a:r>
            <a:endParaRPr dirty="0"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인구 수 대비 점포 수 </a:t>
            </a:r>
            <a:r>
              <a:rPr lang="ko-KR" dirty="0"/>
              <a:t>비율</a:t>
            </a:r>
            <a:r>
              <a:rPr lang="en-US" altLang="ko-KR" dirty="0"/>
              <a:t>’</a:t>
            </a:r>
            <a:r>
              <a:rPr lang="ko-KR" dirty="0"/>
              <a:t> 순으로 정렬된 구별 </a:t>
            </a:r>
            <a:r>
              <a:rPr lang="ko-KR" b="1" dirty="0"/>
              <a:t>막대 그래프</a:t>
            </a:r>
            <a:endParaRPr dirty="0"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795" y="2264540"/>
            <a:ext cx="5827781" cy="467893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7578970" y="5679831"/>
            <a:ext cx="39645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인구 수 대비 점포 수 비율</a:t>
            </a:r>
            <a:r>
              <a:rPr lang="ko-K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의 내림차순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altLang="en-US" dirty="0"/>
              <a:t>시각화</a:t>
            </a:r>
            <a:r>
              <a:rPr lang="ko-KR" dirty="0"/>
              <a:t> 4</a:t>
            </a:r>
            <a:endParaRPr dirty="0"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838200" y="1724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상위 8개 지역 </a:t>
            </a:r>
            <a:r>
              <a:rPr lang="ko-KR" b="1" dirty="0"/>
              <a:t>파이 그래프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42" name="Google Shape;142;p8"/>
          <p:cNvSpPr txBox="1"/>
          <p:nvPr/>
        </p:nvSpPr>
        <p:spPr>
          <a:xfrm>
            <a:off x="7334042" y="5055598"/>
            <a:ext cx="4121700" cy="86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점포 개업 추천 순 상위 8개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8975" y="2184800"/>
            <a:ext cx="7272827" cy="54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dirty="0"/>
              <a:t>도출해낸 </a:t>
            </a:r>
            <a:r>
              <a:rPr lang="ko-KR" dirty="0" err="1"/>
              <a:t>인사이트</a:t>
            </a:r>
            <a:endParaRPr dirty="0"/>
          </a:p>
        </p:txBody>
      </p:sp>
      <p:sp>
        <p:nvSpPr>
          <p:cNvPr id="149" name="Google Shape;14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dirty="0"/>
              <a:t>구별 인구 수 / 점포 수 =&gt; </a:t>
            </a:r>
            <a:r>
              <a:rPr lang="ko-KR" altLang="en-US" dirty="0"/>
              <a:t>값이 </a:t>
            </a:r>
            <a:r>
              <a:rPr lang="ko-KR" dirty="0"/>
              <a:t>클수록 </a:t>
            </a:r>
            <a:r>
              <a:rPr lang="ko-KR" b="1" dirty="0"/>
              <a:t>점포 개업 장소</a:t>
            </a:r>
            <a:r>
              <a:rPr lang="ko-KR" dirty="0"/>
              <a:t>에 적절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b="1" dirty="0"/>
              <a:t> 은평구 -&gt; 노원구 -&gt; 송파구 -&gt; 양천구 -&gt; 성북구 -&gt; 동작구 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b="1" dirty="0"/>
              <a:t>  -&gt; 강북구 -&gt; 도봉구  </a:t>
            </a:r>
            <a:r>
              <a:rPr lang="ko-KR" dirty="0"/>
              <a:t>순으로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dirty="0"/>
              <a:t>서울 내에 편의점 점포 개업을 희망하는 사람들에게 지역을 추천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ko-KR" b="1" dirty="0"/>
              <a:t>구</a:t>
            </a:r>
            <a:r>
              <a:rPr lang="ko-KR" dirty="0"/>
              <a:t> 뿐만이 아니라 </a:t>
            </a:r>
            <a:r>
              <a:rPr lang="ko-KR" b="1" dirty="0"/>
              <a:t>동</a:t>
            </a:r>
            <a:r>
              <a:rPr lang="ko-KR" dirty="0"/>
              <a:t>까지도 세밀하게 파악 가능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76250" y="28225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b="1" dirty="0"/>
              <a:t>2. </a:t>
            </a:r>
            <a:r>
              <a:rPr lang="ko-KR" altLang="en-US" sz="5400" b="1" dirty="0"/>
              <a:t>국내 유튜브 채널 랭크 </a:t>
            </a:r>
            <a:r>
              <a:rPr lang="en-US" altLang="ko-KR" sz="5400" b="1" dirty="0"/>
              <a:t>100 </a:t>
            </a:r>
            <a:br>
              <a:rPr lang="en-US" altLang="ko-KR" sz="5400" b="1" dirty="0"/>
            </a:br>
            <a:br>
              <a:rPr lang="en-US" altLang="ko-KR" sz="5400" b="1" dirty="0"/>
            </a:br>
            <a:r>
              <a:rPr lang="ko-KR" altLang="en-US" sz="5400" b="1" dirty="0" err="1"/>
              <a:t>크롤링</a:t>
            </a:r>
            <a:r>
              <a:rPr lang="en-US" altLang="ko-KR" sz="5400" b="1" dirty="0"/>
              <a:t> 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8134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500" y="34607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크롤링</a:t>
            </a:r>
            <a:r>
              <a:rPr lang="ko-KR" altLang="en-US" b="1" dirty="0"/>
              <a:t> 과정</a:t>
            </a:r>
            <a:r>
              <a:rPr lang="en-US" altLang="ko-KR" b="1" dirty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2113189"/>
            <a:ext cx="38843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800" dirty="0"/>
          </a:p>
          <a:p>
            <a:r>
              <a:rPr lang="ko-KR" altLang="en-US" sz="2800" dirty="0"/>
              <a:t>유튜브 채널 </a:t>
            </a:r>
            <a:r>
              <a:rPr lang="en-US" altLang="ko-KR" sz="2800" dirty="0"/>
              <a:t>-&gt; 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크롤링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4" name="AutoShape 2" descr="유튜브 랭킹 순위 확인 (구독자/조회수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9" y="3462339"/>
            <a:ext cx="4408896" cy="3624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" y="2056701"/>
            <a:ext cx="4182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‘</a:t>
            </a:r>
            <a:r>
              <a:rPr lang="ko-KR" altLang="en-US" sz="2800" dirty="0"/>
              <a:t>유튜브 랭킹</a:t>
            </a:r>
            <a:r>
              <a:rPr lang="en-US" altLang="ko-KR" sz="2800" dirty="0"/>
              <a:t>’ </a:t>
            </a:r>
            <a:r>
              <a:rPr lang="ko-KR" altLang="en-US" sz="2800" dirty="0"/>
              <a:t>사이트에서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7796" y="2456384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Requests</a:t>
            </a:r>
            <a:r>
              <a:rPr lang="ko-KR" altLang="en-US" sz="2800" dirty="0"/>
              <a:t> 이용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96" y="3767072"/>
            <a:ext cx="5889156" cy="24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전처리 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095500"/>
            <a:ext cx="11224548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ko-KR" altLang="en-US" sz="3200" b="1" dirty="0"/>
              <a:t>카테고리</a:t>
            </a:r>
            <a:r>
              <a:rPr lang="ko-KR" altLang="en-US" sz="3200" dirty="0"/>
              <a:t> 기준으로 그룹화해서 데이터 처리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altLang="ko-KR" sz="3200" b="1" dirty="0"/>
              <a:t>1-100</a:t>
            </a:r>
            <a:r>
              <a:rPr lang="ko-KR" altLang="en-US" sz="3200" b="1" dirty="0"/>
              <a:t>위</a:t>
            </a:r>
            <a:r>
              <a:rPr lang="ko-KR" altLang="en-US" sz="3200" dirty="0"/>
              <a:t>까지의 데이터만 사용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r>
              <a:rPr lang="en-US" altLang="ko-KR" sz="3200" dirty="0"/>
              <a:t>     → </a:t>
            </a:r>
            <a:r>
              <a:rPr lang="ko-KR" altLang="en-US" sz="3200" dirty="0"/>
              <a:t>단순히 많이 개설된 채널 카테고리를 찾는 것이 아닌</a:t>
            </a:r>
            <a:endParaRPr lang="en-US" altLang="ko-KR" sz="3200" dirty="0"/>
          </a:p>
          <a:p>
            <a:r>
              <a:rPr lang="en-US" altLang="ko-KR" sz="3200" dirty="0"/>
              <a:t>          </a:t>
            </a:r>
            <a:r>
              <a:rPr lang="ko-KR" altLang="en-US" sz="3200" dirty="0"/>
              <a:t>대중들이 선호하는 카테고리를 찾는 것이 목표</a:t>
            </a:r>
            <a:endParaRPr lang="en-US" altLang="ko-KR" sz="3200" dirty="0"/>
          </a:p>
          <a:p>
            <a:endParaRPr lang="en-US" altLang="ko-KR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200" dirty="0"/>
              <a:t> </a:t>
            </a:r>
            <a:r>
              <a:rPr lang="ko-KR" altLang="en-US" sz="3200" dirty="0"/>
              <a:t>조회수 수치 데이터의 </a:t>
            </a:r>
            <a:r>
              <a:rPr lang="ko-KR" altLang="en-US" sz="3200" b="1" dirty="0"/>
              <a:t>한글 부분 </a:t>
            </a:r>
            <a:r>
              <a:rPr lang="en-US" altLang="ko-KR" sz="3200" dirty="0"/>
              <a:t>=&gt;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숫자 타입</a:t>
            </a:r>
            <a:r>
              <a:rPr lang="ko-KR" altLang="en-US" sz="3200" dirty="0"/>
              <a:t> 변환 함수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783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333625"/>
            <a:ext cx="34547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 카테고리 순으로 </a:t>
            </a:r>
            <a:endParaRPr lang="en-US" altLang="ko-KR" sz="2800" dirty="0"/>
          </a:p>
          <a:p>
            <a:r>
              <a:rPr lang="en-US" altLang="ko-KR" sz="2800" dirty="0"/>
              <a:t>  </a:t>
            </a:r>
            <a:r>
              <a:rPr lang="ko-KR" altLang="en-US" sz="2800" dirty="0"/>
              <a:t>정렬한 막대 그래프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38" y="914400"/>
            <a:ext cx="662236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9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시각화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69" y="1027906"/>
            <a:ext cx="7478031" cy="5924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644" y="2363788"/>
            <a:ext cx="6572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Top 100 </a:t>
            </a:r>
            <a:r>
              <a:rPr lang="ko-KR" altLang="en-US" sz="2800" dirty="0"/>
              <a:t>채널 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ko-KR" altLang="en-US" sz="2800" dirty="0" err="1"/>
              <a:t>카테고리별</a:t>
            </a:r>
            <a:r>
              <a:rPr lang="ko-KR" altLang="en-US" sz="2800" dirty="0"/>
              <a:t> 파이 그래프</a:t>
            </a:r>
          </a:p>
        </p:txBody>
      </p:sp>
    </p:spTree>
    <p:extLst>
      <p:ext uri="{BB962C8B-B14F-4D97-AF65-F5344CB8AC3E}">
        <p14:creationId xmlns:p14="http://schemas.microsoft.com/office/powerpoint/2010/main" val="24631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도출해낸 </a:t>
            </a:r>
            <a:r>
              <a:rPr lang="ko-KR" altLang="en-US" dirty="0" err="1"/>
              <a:t>인사이트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2673" y="1865169"/>
            <a:ext cx="114369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음악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댄스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가수 → </a:t>
            </a:r>
            <a:r>
              <a:rPr lang="ko-KR" altLang="en-US" sz="3200" b="1" dirty="0" err="1"/>
              <a:t>키즈</a:t>
            </a:r>
            <a:r>
              <a:rPr lang="en-US" altLang="ko-KR" sz="3200" b="1" dirty="0"/>
              <a:t>/ </a:t>
            </a:r>
            <a:r>
              <a:rPr lang="ko-KR" altLang="en-US" sz="3200" b="1" dirty="0"/>
              <a:t>어린이 → </a:t>
            </a:r>
            <a:r>
              <a:rPr lang="en-US" altLang="ko-KR" sz="3200" b="1" dirty="0"/>
              <a:t>TV/</a:t>
            </a:r>
            <a:r>
              <a:rPr lang="ko-KR" altLang="en-US" sz="3200" b="1" dirty="0"/>
              <a:t>방송→ 음식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요리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레시피 → 뉴스 </a:t>
            </a:r>
            <a:r>
              <a:rPr lang="en-US" altLang="ko-KR" sz="3200" b="1" dirty="0"/>
              <a:t>/ </a:t>
            </a:r>
            <a:r>
              <a:rPr lang="ko-KR" altLang="en-US" sz="3200" b="1" dirty="0"/>
              <a:t>정치 </a:t>
            </a:r>
            <a:r>
              <a:rPr lang="en-US" altLang="ko-KR" sz="3200" b="1" dirty="0"/>
              <a:t>/ </a:t>
            </a:r>
            <a:r>
              <a:rPr lang="ko-KR" altLang="en-US" sz="3200" b="1" dirty="0"/>
              <a:t>사회</a:t>
            </a:r>
            <a:endParaRPr lang="en-US" altLang="ko-KR" sz="3200" b="1" dirty="0"/>
          </a:p>
          <a:p>
            <a:r>
              <a:rPr lang="ko-KR" altLang="en-US" sz="3200" b="1" dirty="0"/>
              <a:t>  </a:t>
            </a:r>
            <a:endParaRPr lang="en-US" altLang="ko-KR" sz="3200" b="1" dirty="0"/>
          </a:p>
          <a:p>
            <a:r>
              <a:rPr lang="ko-KR" altLang="en-US" sz="2800" dirty="0"/>
              <a:t>카테고리 순으로 유튜브 사용자들이 선호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유튜브 채널 개설에 관심 있는 사람 </a:t>
            </a:r>
            <a:r>
              <a:rPr lang="en-US" altLang="ko-KR" sz="2800" dirty="0"/>
              <a:t>-&gt; </a:t>
            </a:r>
            <a:r>
              <a:rPr lang="ko-KR" altLang="en-US" sz="2800" dirty="0"/>
              <a:t>채널 방향성 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현재 운영중인 </a:t>
            </a:r>
            <a:r>
              <a:rPr lang="ko-KR" altLang="en-US" sz="2800" dirty="0" err="1"/>
              <a:t>크리에이터</a:t>
            </a:r>
            <a:r>
              <a:rPr lang="ko-KR" altLang="en-US" sz="2800" dirty="0"/>
              <a:t> </a:t>
            </a:r>
            <a:r>
              <a:rPr lang="en-US" altLang="ko-KR" sz="2800" dirty="0"/>
              <a:t>-&gt; </a:t>
            </a:r>
            <a:r>
              <a:rPr lang="ko-KR" altLang="en-US" sz="2800" dirty="0"/>
              <a:t>컨텐츠 주제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8226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 idx="4294967295"/>
          </p:nvPr>
        </p:nvSpPr>
        <p:spPr>
          <a:xfrm>
            <a:off x="-133350" y="2508250"/>
            <a:ext cx="1232535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altLang="ko-KR" sz="4800" b="1" dirty="0"/>
              <a:t>1. </a:t>
            </a:r>
            <a:r>
              <a:rPr lang="ko-KR" sz="4800" b="1" dirty="0"/>
              <a:t>서울특별시 내 편의점 점포 개업 </a:t>
            </a:r>
            <a:r>
              <a:rPr lang="ko-KR" altLang="en-US" sz="4800" b="1" dirty="0"/>
              <a:t>지역 </a:t>
            </a:r>
            <a:r>
              <a:rPr lang="ko-KR" sz="4800" b="1" dirty="0"/>
              <a:t>추천 </a:t>
            </a:r>
            <a:br>
              <a:rPr lang="ko-KR" sz="4800" b="1" dirty="0"/>
            </a:br>
            <a:r>
              <a:rPr lang="ko-KR" sz="4800" b="1" dirty="0"/>
              <a:t>분포 시각화</a:t>
            </a:r>
            <a:endParaRPr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4294967295"/>
          </p:nvPr>
        </p:nvSpPr>
        <p:spPr>
          <a:xfrm>
            <a:off x="473325" y="1378672"/>
            <a:ext cx="10515600" cy="57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96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3044" dirty="0"/>
              <a:t>사용 프로그램 -&gt; </a:t>
            </a:r>
            <a:r>
              <a:rPr lang="ko-KR" sz="3044" b="1" dirty="0" err="1"/>
              <a:t>colab</a:t>
            </a:r>
            <a:endParaRPr sz="3044" b="1" dirty="0"/>
          </a:p>
          <a:p>
            <a:pPr marL="228600" lvl="0" indent="-22963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3044" dirty="0"/>
              <a:t>프로젝트 목표 </a:t>
            </a:r>
            <a:r>
              <a:rPr lang="ko-KR" sz="3044" b="1" dirty="0"/>
              <a:t>-&gt; 인구 수 대비 편의점 점포 수 비율을 분석해서</a:t>
            </a:r>
            <a:endParaRPr sz="3044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964"/>
              <a:buNone/>
            </a:pPr>
            <a:r>
              <a:rPr lang="ko-KR" sz="3044" b="1" dirty="0"/>
              <a:t>                                   점포를 개업하기 좋은 지역 도출해내기</a:t>
            </a:r>
            <a:endParaRPr sz="3044" b="1" dirty="0"/>
          </a:p>
          <a:p>
            <a:pPr marL="228600" lvl="0" indent="-232046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3085" dirty="0"/>
              <a:t>결과값</a:t>
            </a:r>
            <a:r>
              <a:rPr lang="ko-KR" sz="3085" b="1" dirty="0"/>
              <a:t> </a:t>
            </a:r>
            <a:endParaRPr sz="3085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0740"/>
              <a:buNone/>
            </a:pPr>
            <a:r>
              <a:rPr lang="ko-KR" sz="3085" b="1" dirty="0"/>
              <a:t> </a:t>
            </a:r>
            <a:r>
              <a:rPr lang="ko-KR" sz="3285" b="1" dirty="0"/>
              <a:t>-&gt;  1 . </a:t>
            </a:r>
            <a:r>
              <a:rPr lang="ko-KR" sz="3285" dirty="0"/>
              <a:t>실제 서울특별시 내에 있는 모든 점포에 관한 </a:t>
            </a:r>
            <a:r>
              <a:rPr lang="ko-KR" sz="3285" b="1" dirty="0"/>
              <a:t>지도 생성</a:t>
            </a:r>
            <a:endParaRPr sz="3285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217"/>
              <a:buNone/>
            </a:pPr>
            <a:r>
              <a:rPr lang="ko-KR" sz="3285" b="1" dirty="0"/>
              <a:t>       2. </a:t>
            </a:r>
            <a:r>
              <a:rPr lang="ko-KR" sz="3285" dirty="0"/>
              <a:t>점포 분포</a:t>
            </a:r>
            <a:r>
              <a:rPr lang="ko-KR" sz="3285" b="1" dirty="0"/>
              <a:t> </a:t>
            </a:r>
            <a:r>
              <a:rPr lang="ko-KR" sz="3285" b="1" dirty="0" err="1"/>
              <a:t>산점도</a:t>
            </a:r>
            <a:r>
              <a:rPr lang="ko-KR" sz="3285" b="1" dirty="0"/>
              <a:t> 그래프</a:t>
            </a:r>
            <a:endParaRPr sz="3285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217"/>
              <a:buNone/>
            </a:pPr>
            <a:r>
              <a:rPr lang="ko-KR" sz="3285" dirty="0"/>
              <a:t>       </a:t>
            </a:r>
            <a:r>
              <a:rPr lang="ko-KR" sz="3285" b="1" dirty="0"/>
              <a:t>3</a:t>
            </a:r>
            <a:r>
              <a:rPr lang="ko-KR" sz="3285" dirty="0"/>
              <a:t>. 비율 순으로 정렬된 구별 </a:t>
            </a:r>
            <a:r>
              <a:rPr lang="ko-KR" sz="3285" b="1" dirty="0"/>
              <a:t>막대 그래프</a:t>
            </a:r>
            <a:endParaRPr sz="3285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217"/>
              <a:buNone/>
            </a:pPr>
            <a:r>
              <a:rPr lang="ko-KR" sz="3285" b="1" dirty="0"/>
              <a:t>       4. </a:t>
            </a:r>
            <a:r>
              <a:rPr lang="ko-KR" sz="3285" dirty="0"/>
              <a:t>상위 8개 지역 </a:t>
            </a:r>
            <a:r>
              <a:rPr lang="ko-KR" sz="3285" b="1" dirty="0"/>
              <a:t>파이 그래프</a:t>
            </a:r>
            <a:endParaRPr sz="3285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70391"/>
            <a:ext cx="1148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600" b="1" dirty="0"/>
              <a:t>서울특별시 내 구별 편의점 점포 개업 추천 분포 시각화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700" y="80962"/>
            <a:ext cx="10515600" cy="1325563"/>
          </a:xfrm>
        </p:spPr>
        <p:txBody>
          <a:bodyPr/>
          <a:lstStyle/>
          <a:p>
            <a:r>
              <a:rPr lang="ko-KR" altLang="en-US" dirty="0"/>
              <a:t>데이터 선정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01724"/>
            <a:ext cx="10515600" cy="5756275"/>
          </a:xfrm>
        </p:spPr>
        <p:txBody>
          <a:bodyPr>
            <a:normAutofit/>
          </a:bodyPr>
          <a:lstStyle/>
          <a:p>
            <a:r>
              <a:rPr lang="ko-KR" altLang="ko-KR" b="1" dirty="0"/>
              <a:t>‘</a:t>
            </a:r>
            <a:r>
              <a:rPr lang="ko-KR" altLang="ko-KR" b="1" dirty="0" err="1"/>
              <a:t>서울특별시_휴게음식점</a:t>
            </a:r>
            <a:r>
              <a:rPr lang="ko-KR" altLang="ko-KR" b="1" dirty="0"/>
              <a:t> 인허가 정보 </a:t>
            </a:r>
            <a:r>
              <a:rPr lang="ko-KR" altLang="ko-KR" b="1" dirty="0" err="1"/>
              <a:t>csv</a:t>
            </a:r>
            <a:r>
              <a:rPr lang="ko-KR" altLang="ko-KR" b="1" dirty="0"/>
              <a:t> </a:t>
            </a:r>
            <a:r>
              <a:rPr lang="en-US" altLang="ko-KR" dirty="0"/>
              <a:t>’</a:t>
            </a:r>
            <a:r>
              <a:rPr lang="ko-KR" altLang="ko-KR" dirty="0"/>
              <a:t>파일</a:t>
            </a:r>
            <a:endParaRPr lang="en-US" altLang="ko-KR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dirty="0"/>
              <a:t> =&gt; </a:t>
            </a:r>
            <a:r>
              <a:rPr lang="ko-KR" altLang="en-US" dirty="0"/>
              <a:t>선정 이유 </a:t>
            </a:r>
            <a:r>
              <a:rPr lang="en-US" altLang="ko-KR" dirty="0"/>
              <a:t>: </a:t>
            </a:r>
            <a:r>
              <a:rPr lang="ko-KR" altLang="en-US" dirty="0"/>
              <a:t>특정 브랜드 편의점만이 아닌 </a:t>
            </a:r>
            <a:endParaRPr lang="en-US" altLang="ko-KR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u="sng" dirty="0"/>
              <a:t>전 브랜드 편의점 </a:t>
            </a:r>
            <a:r>
              <a:rPr lang="ko-KR" altLang="en-US" dirty="0"/>
              <a:t>매장의 데이터가  존재</a:t>
            </a:r>
            <a:endParaRPr lang="en-US" altLang="ko-KR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dirty="0"/>
              <a:t>편의점을 이용하는 소비자들은 보통 브랜드를 따지지 않고         가까운 곳을 이용하기 때문에 전체 브랜드의 데이터가 필요</a:t>
            </a:r>
            <a:endParaRPr lang="en-US" altLang="ko-KR" dirty="0"/>
          </a:p>
          <a:p>
            <a:pPr marL="11430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ko-KR" b="1" dirty="0"/>
              <a:t>‘</a:t>
            </a:r>
            <a:r>
              <a:rPr lang="ko-KR" altLang="en-US" b="1" dirty="0"/>
              <a:t>서울시 주민등록인구 계 </a:t>
            </a:r>
            <a:r>
              <a:rPr lang="ko-KR" altLang="ko-KR" b="1" dirty="0" err="1"/>
              <a:t>csv</a:t>
            </a:r>
            <a:r>
              <a:rPr lang="ko-KR" altLang="ko-KR" b="1" dirty="0"/>
              <a:t> </a:t>
            </a:r>
            <a:r>
              <a:rPr lang="en-US" altLang="ko-KR" dirty="0"/>
              <a:t>’</a:t>
            </a:r>
            <a:r>
              <a:rPr lang="ko-KR" altLang="ko-KR" dirty="0"/>
              <a:t>파일</a:t>
            </a:r>
            <a:endParaRPr lang="en-US" altLang="ko-KR" dirty="0"/>
          </a:p>
          <a:p>
            <a:pPr marL="114300" indent="0">
              <a:lnSpc>
                <a:spcPct val="15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82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704850" y="809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dirty="0"/>
              <a:t>전처리 과정</a:t>
            </a:r>
            <a:endParaRPr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704850" y="1406524"/>
            <a:ext cx="10515600" cy="712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‘</a:t>
            </a:r>
            <a:r>
              <a:rPr lang="ko-KR" dirty="0" err="1"/>
              <a:t>서울특별시_휴게음식점</a:t>
            </a:r>
            <a:r>
              <a:rPr lang="ko-KR" dirty="0"/>
              <a:t> 인허가 정보 </a:t>
            </a:r>
            <a:r>
              <a:rPr lang="ko-KR" dirty="0" err="1"/>
              <a:t>csv</a:t>
            </a:r>
            <a:r>
              <a:rPr lang="ko-KR" dirty="0"/>
              <a:t> </a:t>
            </a:r>
            <a:r>
              <a:rPr lang="en-US" altLang="ko-KR" dirty="0"/>
              <a:t>’</a:t>
            </a:r>
            <a:r>
              <a:rPr lang="ko-KR" dirty="0"/>
              <a:t>파일 기반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dirty="0"/>
              <a:t>   </a:t>
            </a:r>
            <a:r>
              <a:rPr lang="en-US" altLang="ko-KR" dirty="0"/>
              <a:t>=&gt; 1. </a:t>
            </a:r>
            <a:r>
              <a:rPr lang="ko-KR" dirty="0"/>
              <a:t>폐업인 매장을 삭제</a:t>
            </a:r>
            <a:r>
              <a:rPr lang="en-US" altLang="ko-KR" dirty="0"/>
              <a:t> </a:t>
            </a:r>
            <a:r>
              <a:rPr lang="ko-KR" dirty="0"/>
              <a:t> 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         2. </a:t>
            </a:r>
            <a:r>
              <a:rPr lang="ko-KR" dirty="0"/>
              <a:t>‘업태 </a:t>
            </a:r>
            <a:r>
              <a:rPr lang="ko-KR" dirty="0" err="1"/>
              <a:t>구분명</a:t>
            </a:r>
            <a:r>
              <a:rPr lang="ko-KR" dirty="0"/>
              <a:t> = </a:t>
            </a:r>
            <a:r>
              <a:rPr lang="ko-KR" dirty="0" err="1"/>
              <a:t>편의점’에</a:t>
            </a:r>
            <a:r>
              <a:rPr lang="ko-KR" dirty="0"/>
              <a:t> 해당하는 </a:t>
            </a:r>
            <a:r>
              <a:rPr lang="ko-KR" dirty="0" err="1"/>
              <a:t>매장들만</a:t>
            </a:r>
            <a:r>
              <a:rPr lang="ko-KR" dirty="0"/>
              <a:t> 도출</a:t>
            </a:r>
            <a:r>
              <a:rPr lang="en-US" altLang="ko-KR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  3. </a:t>
            </a:r>
            <a:r>
              <a:rPr lang="ko-KR" altLang="en-US" dirty="0"/>
              <a:t>구 별로 그룹화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  </a:t>
            </a:r>
            <a:r>
              <a:rPr lang="ko-KR" dirty="0"/>
              <a:t> =&gt; 서울특별시 내에 총 5958개의 편의점 매장의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b="1" dirty="0"/>
              <a:t>         </a:t>
            </a:r>
            <a:r>
              <a:rPr lang="ko-KR" b="1" dirty="0" err="1"/>
              <a:t>지번주소,사업장명</a:t>
            </a:r>
            <a:r>
              <a:rPr lang="ko-KR" b="1" dirty="0"/>
              <a:t>, 좌표 정보 </a:t>
            </a:r>
            <a:r>
              <a:rPr lang="ko-KR" dirty="0"/>
              <a:t>수집 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indent="-457200">
              <a:buSzPts val="2800"/>
            </a:pPr>
            <a:r>
              <a:rPr lang="ko-KR" altLang="ko-KR" dirty="0"/>
              <a:t>‘</a:t>
            </a:r>
            <a:r>
              <a:rPr lang="ko-KR" altLang="en-US" dirty="0"/>
              <a:t>서울시 주민등록인구 계 </a:t>
            </a:r>
            <a:r>
              <a:rPr lang="ko-KR" altLang="ko-KR" dirty="0" err="1"/>
              <a:t>csv</a:t>
            </a:r>
            <a:r>
              <a:rPr lang="ko-KR" altLang="ko-KR" dirty="0"/>
              <a:t> </a:t>
            </a:r>
            <a:r>
              <a:rPr lang="en-US" altLang="ko-KR" dirty="0"/>
              <a:t>’</a:t>
            </a:r>
            <a:r>
              <a:rPr lang="ko-KR" altLang="ko-KR" dirty="0"/>
              <a:t>파일</a:t>
            </a:r>
            <a:r>
              <a:rPr lang="en-US" altLang="ko-KR" dirty="0"/>
              <a:t> 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0" indent="0">
              <a:buSzPts val="2800"/>
              <a:buNone/>
            </a:pPr>
            <a:r>
              <a:rPr lang="en-US" altLang="ko-KR" dirty="0"/>
              <a:t>   =&gt;  </a:t>
            </a:r>
            <a:r>
              <a:rPr lang="ko-KR" altLang="en-US" dirty="0"/>
              <a:t>구 별로 인구 수 그룹화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/>
              <a:t>전처리 과정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b="1"/>
              <a:t>중부원점TM(EPSG:2097) 좌표계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    -&gt; 코드를 이용해 </a:t>
            </a:r>
            <a:r>
              <a:rPr lang="ko-KR" b="1"/>
              <a:t>경도와 위도</a:t>
            </a:r>
            <a:r>
              <a:rPr lang="ko-KR"/>
              <a:t>로 변환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773851"/>
            <a:ext cx="9862696" cy="4488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9c516af6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결과값 1</a:t>
            </a:r>
            <a:endParaRPr/>
          </a:p>
        </p:txBody>
      </p:sp>
      <p:sp>
        <p:nvSpPr>
          <p:cNvPr id="109" name="Google Shape;109;g22e9c516af6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지도 생성 코드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g22e9c516af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275" y="1528400"/>
            <a:ext cx="7713600" cy="54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ko-KR" altLang="en-US" dirty="0"/>
              <a:t>시각화</a:t>
            </a:r>
            <a:r>
              <a:rPr lang="ko-KR" dirty="0"/>
              <a:t> 1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dirty="0"/>
              <a:t>실제 서울특별시 내에 있는 모든 점포에 관한 </a:t>
            </a:r>
            <a:r>
              <a:rPr lang="ko-KR" b="1" dirty="0"/>
              <a:t>지도 생성</a:t>
            </a:r>
            <a:endParaRPr b="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63" y="2364279"/>
            <a:ext cx="4616855" cy="30251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/>
        </p:nvSpPr>
        <p:spPr>
          <a:xfrm>
            <a:off x="838200" y="5609170"/>
            <a:ext cx="21435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서울 전체 샷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58428" y="2272310"/>
            <a:ext cx="3694627" cy="311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5534024" y="5609170"/>
            <a:ext cx="29434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특정 지역 확대 샷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53055" y="4001294"/>
            <a:ext cx="3435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마커에</a:t>
            </a:r>
            <a:r>
              <a:rPr lang="ko-KR" altLang="en-US" sz="1600" dirty="0"/>
              <a:t> 커서를 </a:t>
            </a:r>
            <a:r>
              <a:rPr lang="ko-KR" altLang="en-US" sz="1600" dirty="0" err="1"/>
              <a:t>갖다대거나</a:t>
            </a:r>
            <a:r>
              <a:rPr lang="ko-KR" altLang="en-US" sz="1600" dirty="0"/>
              <a:t> 클릭하면</a:t>
            </a:r>
            <a:endParaRPr lang="en-US" altLang="ko-KR" sz="1600" dirty="0"/>
          </a:p>
          <a:p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b="1" dirty="0" err="1"/>
              <a:t>점포명</a:t>
            </a:r>
            <a:r>
              <a:rPr lang="ko-KR" altLang="en-US" sz="1600" dirty="0" err="1"/>
              <a:t>이</a:t>
            </a:r>
            <a:r>
              <a:rPr lang="ko-KR" altLang="en-US" sz="1600" dirty="0"/>
              <a:t> 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651861c9c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시각화</a:t>
            </a:r>
            <a:r>
              <a:rPr lang="ko-KR" dirty="0"/>
              <a:t> 2</a:t>
            </a:r>
            <a:endParaRPr dirty="0"/>
          </a:p>
        </p:txBody>
      </p:sp>
      <p:sp>
        <p:nvSpPr>
          <p:cNvPr id="126" name="Google Shape;126;g25651861c9c_0_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 dirty="0"/>
              <a:t>점포 분포를 한 번에 파악할 수 있는 </a:t>
            </a:r>
            <a:r>
              <a:rPr lang="ko-KR" b="1" dirty="0" err="1"/>
              <a:t>산점도</a:t>
            </a:r>
            <a:r>
              <a:rPr lang="ko-KR" b="1" dirty="0"/>
              <a:t> 그래프 </a:t>
            </a:r>
            <a:endParaRPr b="1" dirty="0"/>
          </a:p>
        </p:txBody>
      </p:sp>
      <p:pic>
        <p:nvPicPr>
          <p:cNvPr id="127" name="Google Shape;127;g25651861c9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426" y="2247575"/>
            <a:ext cx="6143700" cy="46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액자 1"/>
          <p:cNvSpPr/>
          <p:nvPr/>
        </p:nvSpPr>
        <p:spPr>
          <a:xfrm>
            <a:off x="5444835" y="4599709"/>
            <a:ext cx="1039091" cy="127461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3926" y="564349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강남구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477</Words>
  <Application>Microsoft Macintosh PowerPoint</Application>
  <PresentationFormat>와이드스크린</PresentationFormat>
  <Paragraphs>94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Office Theme</vt:lpstr>
      <vt:lpstr>팀프로젝트</vt:lpstr>
      <vt:lpstr>1. 서울특별시 내 편의점 점포 개업 지역 추천  분포 시각화</vt:lpstr>
      <vt:lpstr>PowerPoint 프레젠테이션</vt:lpstr>
      <vt:lpstr>데이터 선정</vt:lpstr>
      <vt:lpstr>전처리 과정</vt:lpstr>
      <vt:lpstr>전처리 과정</vt:lpstr>
      <vt:lpstr>결과값 1</vt:lpstr>
      <vt:lpstr>시각화 1</vt:lpstr>
      <vt:lpstr>시각화 2</vt:lpstr>
      <vt:lpstr>시각화 3</vt:lpstr>
      <vt:lpstr>시각화 4</vt:lpstr>
      <vt:lpstr>도출해낸 인사이트</vt:lpstr>
      <vt:lpstr>2. 국내 유튜브 채널 랭크 100   크롤링 </vt:lpstr>
      <vt:lpstr>크롤링 과정 </vt:lpstr>
      <vt:lpstr>전처리 과정</vt:lpstr>
      <vt:lpstr>시각화 1</vt:lpstr>
      <vt:lpstr>시각화 2 </vt:lpstr>
      <vt:lpstr>도출해낸 인사이트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기본역량 팀프로젝트</dc:title>
  <dc:creator>IN205</dc:creator>
  <cp:lastModifiedBy>양혜원</cp:lastModifiedBy>
  <cp:revision>22</cp:revision>
  <dcterms:created xsi:type="dcterms:W3CDTF">2023-06-29T05:57:49Z</dcterms:created>
  <dcterms:modified xsi:type="dcterms:W3CDTF">2024-01-04T08:06:56Z</dcterms:modified>
</cp:coreProperties>
</file>