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5639" autoAdjust="0"/>
  </p:normalViewPr>
  <p:slideViewPr>
    <p:cSldViewPr snapToGrid="0">
      <p:cViewPr varScale="1">
        <p:scale>
          <a:sx n="98" d="100"/>
          <a:sy n="98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CFA49-EEA6-4F15-BA27-C00EE6B09705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E078F-05BE-4EC1-8A35-3E42063C9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1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078F-05BE-4EC1-8A35-3E42063C9C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1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E078F-05BE-4EC1-8A35-3E42063C9C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1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96501-F1A1-47B3-919D-0C2FE3668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98410-E172-4C04-AF4E-05C03F5D0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55BFA-6A69-4489-AA88-3542A8F4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446A-0FC2-4C83-A849-2647F8DC498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8A567-2548-4773-9D4A-D04897D7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6FFD4-2E72-4CBE-A0D3-18AB047A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4E6-24A6-4096-BC63-200D05A1C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8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AC9CF-DFD7-44D7-A2AC-D87A86CE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B765BD-9FB6-457A-A263-E765277A7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376DF-7CA8-49C9-A70B-5000581F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446A-0FC2-4C83-A849-2647F8DC498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65030-C8E7-43EC-A368-BFD4472B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2DE08-95DD-4C9A-B8CC-A6E8256F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4E6-24A6-4096-BC63-200D05A1C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5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E393B3-8C18-41B6-B9BC-AB70B8A3A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B5432-16D5-46EF-8A0C-2113EDBB2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802FE-118F-4256-B2D6-5A9974AC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446A-0FC2-4C83-A849-2647F8DC498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68B8-DD8C-4BE4-A651-6676B501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EE450-A020-43DA-B129-984D4238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4E6-24A6-4096-BC63-200D05A1C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B81A7-F982-4ADF-BAF4-37D51D48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669AC-5F24-40D4-81DB-D14248383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A13DF-FDF8-4500-94CF-D18E2FDB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446A-0FC2-4C83-A849-2647F8DC498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5B100-727D-4436-952A-4901C498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FB70A-CE6C-47F5-B26D-239C0645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4E6-24A6-4096-BC63-200D05A1C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5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65DB-AC29-42EF-87BB-3650F092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046912-4BA2-44B3-A96B-5F7EAFFAE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466A5-5033-497B-A9D5-65E658EA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446A-0FC2-4C83-A849-2647F8DC498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F502D-B961-43AB-925A-3632B48C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14B32-C915-43F8-A3A8-3A82CB1F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4E6-24A6-4096-BC63-200D05A1C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0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2AD82-CDC3-475F-B0C3-5C5D5AFD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9409-9199-499A-BE32-5A95B8104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A44A6-A9B6-4A2D-AA98-571C166DF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97A563-9C90-4B7A-A153-D4717040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446A-0FC2-4C83-A849-2647F8DC498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39FB2-F2D0-4DEC-942F-3A62DAF1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9C55C5-D814-4EF1-9260-ABF1FB26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4E6-24A6-4096-BC63-200D05A1C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93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E42E0-CFF4-4608-95B9-8DFD9AF9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8F4405-69C6-401C-8929-B4A756E56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C234C-FF29-4FE4-B48F-7D61384EB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363AD1-5B56-4E5C-92D9-4E9292DEE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AC37BD-270E-493A-848D-FA0E1A0E9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ED861B-1E8F-4FC4-8108-5B0C6F35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446A-0FC2-4C83-A849-2647F8DC498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BA1748-7572-49D0-8DCD-4022642E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EBF9DC-4596-4727-8C0F-751021E0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4E6-24A6-4096-BC63-200D05A1C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2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6608B-F7C8-44FA-9F35-FD1A3993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B8CBD9-8D08-4C37-9EF7-1C29AD31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446A-0FC2-4C83-A849-2647F8DC498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A14F5F-EA9E-4EBB-B4AE-0D8C23F8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1F450F-791A-4A99-A8B1-944BD03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4E6-24A6-4096-BC63-200D05A1C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1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7F6287-138E-4CE1-9DAB-D55A17D2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446A-0FC2-4C83-A849-2647F8DC498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30637E-E172-43CF-9D87-6385794A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43928C-EF15-4CFD-8E4B-F949E8AD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4E6-24A6-4096-BC63-200D05A1C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9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28F17-45F4-4545-9752-D52EAD44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000C6-D69D-41D3-BCE7-EF0A68CE7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D5C835-2521-4AF4-92E2-3DCC2113B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7EA50-A4A8-4AB1-B8EA-F128700A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446A-0FC2-4C83-A849-2647F8DC498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7143FB-9BE2-4EE6-B746-1AA3F355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2A41A-9CD5-4096-B890-9E45C970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4E6-24A6-4096-BC63-200D05A1C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3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A349F-704C-46A2-83A1-AE7E7755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9638A2-EBB5-4E42-9B3A-51E814474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33B5E8-16D6-4F78-B9BB-725EA135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0910E-D202-458B-97F2-6A84E04A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446A-0FC2-4C83-A849-2647F8DC498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9A52A-3A2C-485A-9DC3-DB0FF413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2282A2-9067-4753-8A63-6A30E6F1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B14E6-24A6-4096-BC63-200D05A1C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5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8CBB53-3394-44DD-94E3-02692199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62BA6-6735-4621-AD33-07C64AE95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F9A14-41B6-4986-A9E4-5D90CE62B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4446A-0FC2-4C83-A849-2647F8DC498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3CF0D-C79D-4C2C-9188-9654A9EFF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E14E9-B5A7-42ED-94BA-43267E66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14E6-24A6-4096-BC63-200D05A1C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9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7E2E60-C53F-42C9-A4C4-E808181A84A1}"/>
              </a:ext>
            </a:extLst>
          </p:cNvPr>
          <p:cNvSpPr/>
          <p:nvPr/>
        </p:nvSpPr>
        <p:spPr>
          <a:xfrm>
            <a:off x="10474853" y="146957"/>
            <a:ext cx="1521204" cy="604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환율계산기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5081BD-4DA7-43B0-BADC-878D1EE7EBF4}"/>
              </a:ext>
            </a:extLst>
          </p:cNvPr>
          <p:cNvSpPr/>
          <p:nvPr/>
        </p:nvSpPr>
        <p:spPr>
          <a:xfrm>
            <a:off x="476176" y="1782325"/>
            <a:ext cx="2481942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원하는 환율정보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10902-A5AD-4D58-9F43-A0A7636463CB}"/>
              </a:ext>
            </a:extLst>
          </p:cNvPr>
          <p:cNvSpPr/>
          <p:nvPr/>
        </p:nvSpPr>
        <p:spPr>
          <a:xfrm>
            <a:off x="9233882" y="1782326"/>
            <a:ext cx="2481942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환율 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34FAB4-B130-4AE7-87D1-D70506E1B263}"/>
              </a:ext>
            </a:extLst>
          </p:cNvPr>
          <p:cNvSpPr/>
          <p:nvPr/>
        </p:nvSpPr>
        <p:spPr>
          <a:xfrm>
            <a:off x="4504592" y="1782325"/>
            <a:ext cx="3182815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 받은 환율 정보 계산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04A9E6-B9C9-4F1A-87A7-0DE0D52B656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958118" y="2223197"/>
            <a:ext cx="1546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B04A39-5A71-402F-A4B7-23A8571A655E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 flipV="1">
            <a:off x="7687407" y="2223197"/>
            <a:ext cx="15464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19A284-37C6-4A8B-B4CC-F0210538F115}"/>
              </a:ext>
            </a:extLst>
          </p:cNvPr>
          <p:cNvSpPr/>
          <p:nvPr/>
        </p:nvSpPr>
        <p:spPr>
          <a:xfrm>
            <a:off x="4504591" y="3709097"/>
            <a:ext cx="3182815" cy="88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 결과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0E4DBA-5BE4-4513-BF60-0942D3093DB9}"/>
              </a:ext>
            </a:extLst>
          </p:cNvPr>
          <p:cNvCxnSpPr>
            <a:stCxn id="8" idx="2"/>
            <a:endCxn id="26" idx="0"/>
          </p:cNvCxnSpPr>
          <p:nvPr/>
        </p:nvCxnSpPr>
        <p:spPr>
          <a:xfrm flipH="1">
            <a:off x="6095999" y="2664068"/>
            <a:ext cx="1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A67171E-4FDB-42A1-8099-A0B58019A2C0}"/>
              </a:ext>
            </a:extLst>
          </p:cNvPr>
          <p:cNvCxnSpPr>
            <a:stCxn id="26" idx="1"/>
            <a:endCxn id="6" idx="2"/>
          </p:cNvCxnSpPr>
          <p:nvPr/>
        </p:nvCxnSpPr>
        <p:spPr>
          <a:xfrm rot="10800000">
            <a:off x="1717147" y="2664069"/>
            <a:ext cx="2787444" cy="1485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29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BDB050-4E5A-43DC-B30F-F518BC640D79}"/>
              </a:ext>
            </a:extLst>
          </p:cNvPr>
          <p:cNvSpPr/>
          <p:nvPr/>
        </p:nvSpPr>
        <p:spPr>
          <a:xfrm>
            <a:off x="1828800" y="931984"/>
            <a:ext cx="3305908" cy="2215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 받은 값</a:t>
            </a:r>
            <a:endParaRPr lang="en-US" altLang="ko-KR" dirty="0"/>
          </a:p>
          <a:p>
            <a:pPr algn="ctr"/>
            <a:r>
              <a:rPr lang="en-US" altLang="ko-KR" dirty="0"/>
              <a:t>---------------------------------</a:t>
            </a:r>
          </a:p>
          <a:p>
            <a:pPr algn="ctr"/>
            <a:r>
              <a:rPr lang="ko-KR" altLang="en-US" dirty="0"/>
              <a:t>대한민국 원</a:t>
            </a:r>
            <a:endParaRPr lang="en-US" altLang="ko-KR" dirty="0"/>
          </a:p>
          <a:p>
            <a:pPr algn="ctr"/>
            <a:r>
              <a:rPr lang="ko-KR" altLang="en-US" dirty="0"/>
              <a:t>미국 달러 </a:t>
            </a:r>
            <a:r>
              <a:rPr lang="en-US" altLang="ko-KR" dirty="0"/>
              <a:t>USD</a:t>
            </a:r>
          </a:p>
          <a:p>
            <a:pPr algn="ctr"/>
            <a:r>
              <a:rPr lang="ko-KR" altLang="en-US" dirty="0"/>
              <a:t>일본 </a:t>
            </a:r>
            <a:r>
              <a:rPr lang="en-US" altLang="ko-KR" dirty="0"/>
              <a:t>JPY</a:t>
            </a:r>
          </a:p>
          <a:p>
            <a:pPr algn="ctr"/>
            <a:r>
              <a:rPr lang="ko-KR" altLang="en-US" dirty="0"/>
              <a:t>중국 </a:t>
            </a:r>
            <a:r>
              <a:rPr lang="en-US" altLang="ko-KR" dirty="0"/>
              <a:t>CNY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C78279-9FDD-40A3-8EA8-400AD8A874B9}"/>
              </a:ext>
            </a:extLst>
          </p:cNvPr>
          <p:cNvSpPr/>
          <p:nvPr/>
        </p:nvSpPr>
        <p:spPr>
          <a:xfrm>
            <a:off x="5292973" y="931985"/>
            <a:ext cx="2409092" cy="2215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계산하길 원하는 환율</a:t>
            </a:r>
            <a:endParaRPr lang="en-US" altLang="ko-KR" dirty="0"/>
          </a:p>
          <a:p>
            <a:pPr algn="ctr"/>
            <a:r>
              <a:rPr lang="ko-KR" altLang="en-US" dirty="0"/>
              <a:t>선택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대한민국 원</a:t>
            </a:r>
            <a:endParaRPr lang="en-US" altLang="ko-KR" dirty="0"/>
          </a:p>
          <a:p>
            <a:pPr algn="ctr"/>
            <a:r>
              <a:rPr lang="ko-KR" altLang="en-US" dirty="0"/>
              <a:t>미국 달러 </a:t>
            </a:r>
            <a:r>
              <a:rPr lang="en-US" altLang="ko-KR" dirty="0"/>
              <a:t>USD</a:t>
            </a:r>
          </a:p>
          <a:p>
            <a:pPr algn="ctr"/>
            <a:r>
              <a:rPr lang="ko-KR" altLang="en-US" dirty="0"/>
              <a:t>일본 </a:t>
            </a:r>
            <a:r>
              <a:rPr lang="en-US" altLang="ko-KR" dirty="0"/>
              <a:t>JPY</a:t>
            </a:r>
          </a:p>
          <a:p>
            <a:pPr algn="ctr"/>
            <a:r>
              <a:rPr lang="ko-KR" altLang="en-US" dirty="0"/>
              <a:t>중국 </a:t>
            </a:r>
            <a:r>
              <a:rPr lang="en-US" altLang="ko-KR" dirty="0"/>
              <a:t>CNY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921C55-30C8-42C3-BE7E-402B8196B109}"/>
              </a:ext>
            </a:extLst>
          </p:cNvPr>
          <p:cNvSpPr/>
          <p:nvPr/>
        </p:nvSpPr>
        <p:spPr>
          <a:xfrm>
            <a:off x="7813432" y="931985"/>
            <a:ext cx="99646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40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A5BE42-484C-4B5B-8AD5-A00AE45AC396}"/>
              </a:ext>
            </a:extLst>
          </p:cNvPr>
          <p:cNvSpPr txBox="1"/>
          <p:nvPr/>
        </p:nvSpPr>
        <p:spPr>
          <a:xfrm>
            <a:off x="359229" y="620486"/>
            <a:ext cx="660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https://sbiz.wooribank.com/biz/Dream?withyou=BZFXD0022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0FC72C-DC32-4B2B-B8D0-B117C4898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865" y="345205"/>
            <a:ext cx="2799806" cy="26632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261E85-3129-460D-8B58-1EE18AE8FC0F}"/>
              </a:ext>
            </a:extLst>
          </p:cNvPr>
          <p:cNvSpPr txBox="1"/>
          <p:nvPr/>
        </p:nvSpPr>
        <p:spPr>
          <a:xfrm>
            <a:off x="359229" y="2690336"/>
            <a:ext cx="1183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&lt;iframe </a:t>
            </a:r>
            <a:r>
              <a:rPr lang="en-US" altLang="ko-KR" dirty="0" err="1"/>
              <a:t>src</a:t>
            </a:r>
            <a:r>
              <a:rPr lang="en-US" altLang="ko-KR" dirty="0"/>
              <a:t>="https://sbiz.wooribank.com/biz/</a:t>
            </a:r>
            <a:r>
              <a:rPr lang="en-US" altLang="ko-KR" dirty="0" err="1"/>
              <a:t>Dream?withyou</a:t>
            </a:r>
            <a:r>
              <a:rPr lang="en-US" altLang="ko-KR" dirty="0"/>
              <a:t>=FXCNT0002&amp;rc=0&amp;divType=6&amp;lang=KOR" </a:t>
            </a:r>
            <a:r>
              <a:rPr lang="en-US" altLang="ko-KR" dirty="0" err="1"/>
              <a:t>frameBorder</a:t>
            </a:r>
            <a:r>
              <a:rPr lang="en-US" altLang="ko-KR" dirty="0"/>
              <a:t>=0</a:t>
            </a:r>
          </a:p>
          <a:p>
            <a:pPr algn="l"/>
            <a:r>
              <a:rPr lang="en-US" altLang="ko-KR" dirty="0"/>
              <a:t>width=600 scrolling=no height=184 </a:t>
            </a:r>
            <a:r>
              <a:rPr lang="en-US" altLang="ko-KR" dirty="0" err="1"/>
              <a:t>topmargin</a:t>
            </a:r>
            <a:r>
              <a:rPr lang="en-US" altLang="ko-KR" dirty="0"/>
              <a:t>="0" name=irate </a:t>
            </a:r>
            <a:r>
              <a:rPr lang="en-US" altLang="ko-KR" dirty="0" err="1"/>
              <a:t>marginWidth</a:t>
            </a:r>
            <a:r>
              <a:rPr lang="en-US" altLang="ko-KR" dirty="0"/>
              <a:t>=0 </a:t>
            </a:r>
            <a:r>
              <a:rPr lang="en-US" altLang="ko-KR" dirty="0" err="1"/>
              <a:t>marginHeight</a:t>
            </a:r>
            <a:r>
              <a:rPr lang="en-US" altLang="ko-KR" dirty="0"/>
              <a:t>=0 title="</a:t>
            </a:r>
            <a:r>
              <a:rPr lang="ko-KR" altLang="en-US" dirty="0"/>
              <a:t>무료환율표</a:t>
            </a:r>
            <a:r>
              <a:rPr lang="en-US" altLang="ko-KR" dirty="0"/>
              <a:t>A</a:t>
            </a:r>
            <a:r>
              <a:rPr lang="ko-KR" altLang="en-US" dirty="0"/>
              <a:t>형</a:t>
            </a:r>
            <a:r>
              <a:rPr lang="en-US" altLang="ko-KR" dirty="0"/>
              <a:t>"&gt;&lt;/iframe&gt;			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88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125</Words>
  <Application>Microsoft Office PowerPoint</Application>
  <PresentationFormat>와이드스크린</PresentationFormat>
  <Paragraphs>24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혜원</dc:creator>
  <cp:lastModifiedBy>박 혜원</cp:lastModifiedBy>
  <cp:revision>2</cp:revision>
  <dcterms:created xsi:type="dcterms:W3CDTF">2021-10-04T12:26:27Z</dcterms:created>
  <dcterms:modified xsi:type="dcterms:W3CDTF">2021-10-04T13:19:44Z</dcterms:modified>
</cp:coreProperties>
</file>