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6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gOXJLVZr0tnS0e3aHJujAjBFDp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4d07ca68d_9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24d07ca68d_9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4cd2da8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124cd2da8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4d07ca68d_2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24d07ca68d_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4d07ca68d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124d07ca68d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4d07ca68d_2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124d07ca68d_2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4d07ca68d_2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124d07ca68d_2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4d07ca68d_2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124d07ca68d_2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4d07ca68d_2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124d07ca68d_2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4d07ca68d_2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124d07ca68d_2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4d07ca68d_2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124d07ca68d_2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4d07ca68d_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124d07ca68d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cd2da8da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24cd2da8da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4d07ca68d_1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124d07ca68d_1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4d07ca68d_1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124d07ca68d_1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24d07ca68d_1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124d07ca68d_1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24d07ca68d_1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124d07ca68d_1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3ec5baca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f3ec5baca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3ec5baca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gf3ec5baca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3ec5baca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f3ec5baca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3ec5baca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gf3ec5baca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3ec5baca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f3ec5baca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3ec5baca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f3ec5baca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4d07ca68d_16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g124d07ca68d_16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24cd2d6e4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124cd2d6e4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4cd2d6e4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g124cd2d6e4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24cd2d6e4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124cd2d6e4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24cd2d6e4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g124cd2d6e4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4cd2d6e4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g124cd2d6e4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4cd2d6e4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124cd2d6e4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4cd2d6e4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g124cd2d6e4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24cd2d6e4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g124cd2d6e4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24cd2d6e4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g124cd2d6e4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4cd2da8da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24cd2da8da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24cd2d6e4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g124cd2d6e4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f3ec5baca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gf3ec5baca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f3ec5baca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gf3ec5baca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24cd2d6e4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g124cd2d6e4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24cd2d6e4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g124cd2d6e4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24cd2d6e44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g124cd2d6e44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f3ec5baca4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gf3ec5baca4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f3ec5baca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gf3ec5baca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f3ec5baca4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gf3ec5baca4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24cd2d6e44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g124cd2d6e44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4cd2da8da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124cd2da8da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24cd2d6e44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g124cd2d6e44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24cd2d6e4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g124cd2d6e4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24d07ca68d_16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g124d07ca68d_16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24d07ca68d_16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g124d07ca68d_16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24d07ca68d_16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g124d07ca68d_16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24d07ca68d_16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g124d07ca68d_16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24d07ca68d_16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g124d07ca68d_16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24d07ca68d_16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g124d07ca68d_16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24cd2da8da_3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g124cd2da8da_3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24cd2da8da_3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g124cd2da8da_3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cd2da8d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24cd2da8d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24cd2da8da_3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g124cd2da8da_3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24cd2da8da_3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g124cd2da8da_3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24d07ca68d_16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g124d07ca68d_16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cd2da8da_3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24cd2da8da_3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cd2da8da_3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24cd2da8da_3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d07ca68d_2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124d07ca68d_2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d07ca68d_16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124d07ca68d_16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124d07ca68d_16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4d07ca68d_16_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124d07ca68d_16_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124d07ca68d_16_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124d07ca68d_16_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124d07ca68d_16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d07ca68d_16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124d07ca68d_16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124d07ca68d_16_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124d07ca68d_16_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24d07ca68d_16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d07ca68d_16_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24d07ca68d_16_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124d07ca68d_16_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124d07ca68d_16_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24d07ca68d_16_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d07ca68d_16_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24d07ca68d_16_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124d07ca68d_16_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124d07ca68d_16_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24d07ca68d_16_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124d07ca68d_16_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d07ca68d_16_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124d07ca68d_16_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124d07ca68d_16_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124d07ca68d_16_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124d07ca68d_16_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124d07ca68d_16_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124d07ca68d_16_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124d07ca68d_16_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d07ca68d_16_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124d07ca68d_16_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124d07ca68d_16_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124d07ca68d_16_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4d07ca68d_16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24d07ca68d_16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124d07ca68d_16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124d07ca68d_16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124d07ca68d_16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24d07ca68d_16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d07ca68d_16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24d07ca68d_16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24d07ca68d_16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124d07ca68d_16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24d07ca68d_16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24d07ca68d_16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d07ca68d_16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24d07ca68d_16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124d07ca68d_16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124d07ca68d_16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124d07ca68d_16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d07ca68d_16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124d07ca68d_16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124d07ca68d_16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124d07ca68d_16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24d07ca68d_16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4d07ca68d_16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g124d07ca68d_16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g124d07ca68d_16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4" name="Google Shape;84;g124d07ca68d_16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5" name="Google Shape;85;g124d07ca68d_16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d07ca68d_9_29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24d07ca68d_9_29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24d07ca68d_9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24d07ca68d_9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76850"/>
            <a:ext cx="12192000" cy="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24d07ca68d_9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1150" y="2078966"/>
            <a:ext cx="882967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24d07ca68d_9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750" y="4046579"/>
            <a:ext cx="882967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24d07ca68d_9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2938" y="1555104"/>
            <a:ext cx="33432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24d07ca68d_9_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2477" y="2254825"/>
            <a:ext cx="1194908" cy="9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24d07ca68d_9_29"/>
          <p:cNvSpPr txBox="1"/>
          <p:nvPr/>
        </p:nvSpPr>
        <p:spPr>
          <a:xfrm>
            <a:off x="3517000" y="3411688"/>
            <a:ext cx="503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3F3F3F"/>
                </a:solidFill>
              </a:rPr>
              <a:t>문화 생활 관리 시스템</a:t>
            </a:r>
            <a:endParaRPr sz="3000" b="1">
              <a:solidFill>
                <a:srgbClr val="3F3F3F"/>
              </a:solidFill>
            </a:endParaRPr>
          </a:p>
        </p:txBody>
      </p:sp>
      <p:sp>
        <p:nvSpPr>
          <p:cNvPr id="168" name="Google Shape;168;g124d07ca68d_9_29"/>
          <p:cNvSpPr txBox="1"/>
          <p:nvPr/>
        </p:nvSpPr>
        <p:spPr>
          <a:xfrm>
            <a:off x="8882462" y="4205400"/>
            <a:ext cx="503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4조 화면설계</a:t>
            </a:r>
            <a:endParaRPr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4cd2da8da_0_0"/>
          <p:cNvSpPr txBox="1"/>
          <p:nvPr/>
        </p:nvSpPr>
        <p:spPr>
          <a:xfrm>
            <a:off x="53000" y="92350"/>
            <a:ext cx="5361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02.회원 화면설계 - 첫화면</a:t>
            </a:r>
            <a:endParaRPr sz="2800"/>
          </a:p>
        </p:txBody>
      </p:sp>
      <p:sp>
        <p:nvSpPr>
          <p:cNvPr id="296" name="Google Shape;296;g124cd2da8da_0_0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24cd2da8da_0_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24cd2da8da_0_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24cd2da8da_0_0"/>
          <p:cNvSpPr txBox="1"/>
          <p:nvPr/>
        </p:nvSpPr>
        <p:spPr>
          <a:xfrm>
            <a:off x="4080125" y="611000"/>
            <a:ext cx="4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1">
                <a:solidFill>
                  <a:schemeClr val="dk1"/>
                </a:solidFill>
              </a:rPr>
              <a:t>회원으로 로그인 하였을 경우</a:t>
            </a:r>
            <a:endParaRPr/>
          </a:p>
        </p:txBody>
      </p:sp>
      <p:cxnSp>
        <p:nvCxnSpPr>
          <p:cNvPr id="300" name="Google Shape;300;g124cd2da8da_0_0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1" name="Google Shape;301;g124cd2da8da_0_0"/>
          <p:cNvSpPr txBox="1"/>
          <p:nvPr/>
        </p:nvSpPr>
        <p:spPr>
          <a:xfrm>
            <a:off x="71523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비회원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24cd2da8da_0_0"/>
          <p:cNvSpPr txBox="1"/>
          <p:nvPr/>
        </p:nvSpPr>
        <p:spPr>
          <a:xfrm>
            <a:off x="5096984" y="4516874"/>
            <a:ext cx="107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ko-KR" sz="1600" b="1">
                <a:solidFill>
                  <a:srgbClr val="3F3F3F"/>
                </a:solidFill>
              </a:rPr>
              <a:t>이벤트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24cd2da8da_0_0"/>
          <p:cNvSpPr txBox="1"/>
          <p:nvPr/>
        </p:nvSpPr>
        <p:spPr>
          <a:xfrm>
            <a:off x="4080125" y="1466875"/>
            <a:ext cx="363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sz="2400" b="1">
                <a:solidFill>
                  <a:srgbClr val="3F3F3F"/>
                </a:solidFill>
              </a:rPr>
              <a:t>user01님 환영합니다.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24cd2da8da_0_0"/>
          <p:cNvSpPr txBox="1"/>
          <p:nvPr/>
        </p:nvSpPr>
        <p:spPr>
          <a:xfrm>
            <a:off x="5096984" y="2718050"/>
            <a:ext cx="135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ko-KR" sz="1600" b="1">
                <a:solidFill>
                  <a:srgbClr val="3F3F3F"/>
                </a:solidFill>
              </a:rPr>
              <a:t>관람기록</a:t>
            </a:r>
            <a:endParaRPr/>
          </a:p>
        </p:txBody>
      </p:sp>
      <p:sp>
        <p:nvSpPr>
          <p:cNvPr id="305" name="Google Shape;305;g124cd2da8da_0_0"/>
          <p:cNvSpPr txBox="1"/>
          <p:nvPr/>
        </p:nvSpPr>
        <p:spPr>
          <a:xfrm>
            <a:off x="5096984" y="3623203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ko-KR" sz="1600" b="1">
                <a:solidFill>
                  <a:srgbClr val="3F3F3F"/>
                </a:solidFill>
              </a:rPr>
              <a:t>모임</a:t>
            </a:r>
            <a:endParaRPr/>
          </a:p>
        </p:txBody>
      </p:sp>
      <p:sp>
        <p:nvSpPr>
          <p:cNvPr id="306" name="Google Shape;306;g124cd2da8da_0_0"/>
          <p:cNvSpPr txBox="1"/>
          <p:nvPr/>
        </p:nvSpPr>
        <p:spPr>
          <a:xfrm>
            <a:off x="5096984" y="3170625"/>
            <a:ext cx="1287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-KR" sz="1600" b="1">
                <a:solidFill>
                  <a:srgbClr val="3F3F3F"/>
                </a:solidFill>
              </a:rPr>
              <a:t>커뮤니티</a:t>
            </a:r>
            <a:endParaRPr/>
          </a:p>
        </p:txBody>
      </p:sp>
      <p:sp>
        <p:nvSpPr>
          <p:cNvPr id="307" name="Google Shape;307;g124cd2da8da_0_0"/>
          <p:cNvSpPr txBox="1"/>
          <p:nvPr/>
        </p:nvSpPr>
        <p:spPr>
          <a:xfrm>
            <a:off x="5096984" y="4070038"/>
            <a:ext cx="100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ko-KR" sz="1600" b="1">
                <a:solidFill>
                  <a:srgbClr val="3F3F3F"/>
                </a:solidFill>
              </a:rPr>
              <a:t>Follow</a:t>
            </a:r>
            <a:endParaRPr/>
          </a:p>
        </p:txBody>
      </p:sp>
      <p:sp>
        <p:nvSpPr>
          <p:cNvPr id="308" name="Google Shape;308;g124cd2da8da_0_0"/>
          <p:cNvSpPr txBox="1"/>
          <p:nvPr/>
        </p:nvSpPr>
        <p:spPr>
          <a:xfrm>
            <a:off x="5096971" y="2265475"/>
            <a:ext cx="190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sz="1600" b="1">
                <a:solidFill>
                  <a:srgbClr val="3F3F3F"/>
                </a:solidFill>
              </a:rPr>
              <a:t>마이페이지</a:t>
            </a:r>
            <a:endParaRPr/>
          </a:p>
        </p:txBody>
      </p:sp>
      <p:sp>
        <p:nvSpPr>
          <p:cNvPr id="309" name="Google Shape;309;g124cd2da8da_0_0"/>
          <p:cNvSpPr txBox="1"/>
          <p:nvPr/>
        </p:nvSpPr>
        <p:spPr>
          <a:xfrm>
            <a:off x="6284638" y="5500857"/>
            <a:ext cx="25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</a:t>
            </a:r>
            <a:endParaRPr/>
          </a:p>
        </p:txBody>
      </p:sp>
      <p:sp>
        <p:nvSpPr>
          <p:cNvPr id="310" name="Google Shape;310;g124cd2da8da_0_0"/>
          <p:cNvSpPr txBox="1"/>
          <p:nvPr/>
        </p:nvSpPr>
        <p:spPr>
          <a:xfrm>
            <a:off x="5096984" y="4957975"/>
            <a:ext cx="135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7.로그아웃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24cd2da8da_0_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4d07ca68d_21_0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02.마이페이지 화면 설계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/>
          </a:p>
        </p:txBody>
      </p:sp>
      <p:sp>
        <p:nvSpPr>
          <p:cNvPr id="317" name="Google Shape;317;g124d07ca68d_21_0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24d07ca68d_21_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24d07ca68d_21_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24d07ca68d_21_0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2-1 내 정보 관리 </a:t>
            </a:r>
            <a:endParaRPr/>
          </a:p>
        </p:txBody>
      </p:sp>
      <p:cxnSp>
        <p:nvCxnSpPr>
          <p:cNvPr id="321" name="Google Shape;321;g124d07ca68d_21_0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2" name="Google Shape;322;g124d07ca68d_21_0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24d07ca68d_21_0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400" b="1">
                <a:solidFill>
                  <a:srgbClr val="313131"/>
                </a:solidFill>
              </a:rPr>
              <a:t>[내 정보 보기]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324" name="Google Shape;324;g124d07ca68d_21_0"/>
          <p:cNvSpPr txBox="1"/>
          <p:nvPr/>
        </p:nvSpPr>
        <p:spPr>
          <a:xfrm>
            <a:off x="3731525" y="2140900"/>
            <a:ext cx="4051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* 아이디 : #######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1 .이름 : @@@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2. 생일 : yyyy - mm - dd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3. 성별 : 남자 / 여자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4. 핸드폰번호 : 010-xxxx-xxxx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5. 본인확인용 질문 초등학교 ) : @@</a:t>
            </a:r>
            <a:endParaRPr sz="1500" b="1">
              <a:solidFill>
                <a:schemeClr val="dk1"/>
              </a:solidFill>
            </a:endParaRPr>
          </a:p>
        </p:txBody>
      </p:sp>
      <p:cxnSp>
        <p:nvCxnSpPr>
          <p:cNvPr id="325" name="Google Shape;325;g124d07ca68d_21_0"/>
          <p:cNvCxnSpPr/>
          <p:nvPr/>
        </p:nvCxnSpPr>
        <p:spPr>
          <a:xfrm>
            <a:off x="3582584" y="3878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6" name="Google Shape;326;g124d07ca68d_21_0"/>
          <p:cNvSpPr txBox="1"/>
          <p:nvPr/>
        </p:nvSpPr>
        <p:spPr>
          <a:xfrm>
            <a:off x="3731525" y="3975263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1 정보 수정하기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2 이전 페이지로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7" name="Google Shape;327;g124d07ca68d_21_0"/>
          <p:cNvSpPr txBox="1"/>
          <p:nvPr/>
        </p:nvSpPr>
        <p:spPr>
          <a:xfrm>
            <a:off x="3731525" y="4395200"/>
            <a:ext cx="5124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——————————————————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* 수정하실 정보의 번호를 선택하세요 : 2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* 수정할 이름을 입력하세요 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수정이 완료되었습니다! 엔터를 누르시면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정보관리 페이지로 이동합니다!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8" name="Google Shape;328;g124d07ca68d_21_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4d07ca68d_12_0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02.마이페이지 화면 설계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/>
          </a:p>
        </p:txBody>
      </p:sp>
      <p:sp>
        <p:nvSpPr>
          <p:cNvPr id="334" name="Google Shape;334;g124d07ca68d_12_0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24d07ca68d_12_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24d07ca68d_12_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24d07ca68d_12_0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2-2 관심장르 설정</a:t>
            </a:r>
            <a:endParaRPr/>
          </a:p>
        </p:txBody>
      </p:sp>
      <p:cxnSp>
        <p:nvCxnSpPr>
          <p:cNvPr id="338" name="Google Shape;338;g124d07ca68d_12_0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9" name="Google Shape;339;g124d07ca68d_12_0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24d07ca68d_12_0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sz="2400" b="1">
                <a:solidFill>
                  <a:srgbClr val="3F3F3F"/>
                </a:solidFill>
              </a:rPr>
              <a:t>내 관심장르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24d07ca68d_12_0"/>
          <p:cNvSpPr txBox="1"/>
          <p:nvPr/>
        </p:nvSpPr>
        <p:spPr>
          <a:xfrm>
            <a:off x="3592175" y="2177500"/>
            <a:ext cx="4341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1. 액션           2. 드라마          3. 멜로      4. 스릴러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5. 코믹            6. 다큐          7. 애니메이션    8. 공포</a:t>
            </a:r>
            <a:endParaRPr b="1"/>
          </a:p>
        </p:txBody>
      </p:sp>
      <p:cxnSp>
        <p:nvCxnSpPr>
          <p:cNvPr id="342" name="Google Shape;342;g124d07ca68d_12_0"/>
          <p:cNvCxnSpPr/>
          <p:nvPr/>
        </p:nvCxnSpPr>
        <p:spPr>
          <a:xfrm>
            <a:off x="3582584" y="31923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3" name="Google Shape;343;g124d07ca68d_12_0"/>
          <p:cNvSpPr txBox="1"/>
          <p:nvPr/>
        </p:nvSpPr>
        <p:spPr>
          <a:xfrm>
            <a:off x="3688150" y="3205700"/>
            <a:ext cx="3703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[유저이름]님의  관심장르 : 드라마, 액션,스릴러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1 관심장르 수정하기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2 이전 화면으로 돌아가기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* 선택 :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4" name="Google Shape;344;g124d07ca68d_12_0"/>
          <p:cNvSpPr txBox="1"/>
          <p:nvPr/>
        </p:nvSpPr>
        <p:spPr>
          <a:xfrm>
            <a:off x="3688150" y="4349250"/>
            <a:ext cx="5179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/>
              <a:t>━━━━━━━━━━━━━━━━━━━━━━━━━━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/>
              <a:t>*관심장르는 최소 1개, 최대 3개까지 설정 가능합니다.*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/>
              <a:t>━━━━━━━━━━━━━━━━━━━━━━━━━━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/>
              <a:t> * 관심장르 설정을 취소하시려면 x를 입력해주세요.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/>
              <a:t> * 관심장르 설정을 완료하시려면 end 를 입력해주세요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/>
              <a:t> * 관심장르의 번호를 입력하세요: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45" name="Google Shape;345;g124d07ca68d_12_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4d07ca68d_21_54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02.마이페이지 화면 설계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/>
          </a:p>
        </p:txBody>
      </p:sp>
      <p:sp>
        <p:nvSpPr>
          <p:cNvPr id="351" name="Google Shape;351;g124d07ca68d_21_54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24d07ca68d_21_54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24d07ca68d_21_5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24d07ca68d_21_54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2-3 회원 탈퇴 화면</a:t>
            </a:r>
            <a:endParaRPr/>
          </a:p>
        </p:txBody>
      </p:sp>
      <p:cxnSp>
        <p:nvCxnSpPr>
          <p:cNvPr id="355" name="Google Shape;355;g124d07ca68d_21_54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6" name="Google Shape;356;g124d07ca68d_21_54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24d07ca68d_21_54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sz="2400" b="1">
                <a:solidFill>
                  <a:srgbClr val="3F3F3F"/>
                </a:solidFill>
              </a:rPr>
              <a:t>회원 탈퇴하기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24d07ca68d_21_54"/>
          <p:cNvSpPr txBox="1"/>
          <p:nvPr/>
        </p:nvSpPr>
        <p:spPr>
          <a:xfrm>
            <a:off x="3668375" y="2177500"/>
            <a:ext cx="43413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* 정말 탈퇴하시겠습니까??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1 탈퇴하기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2 이전 페이지로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* 선택 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/>
              <a:t>━━━━━━━━━━━━━━━━━━━━━━━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/>
              <a:t> **회원탈퇴를 진행합니다**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/>
              <a:t> * 비밀번호를 입력하세요 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 * 기입하신 본인확인 대답을 입력하세요 (졸업초등학교)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━━━━━━━━━━━━━━━━━━━━━━━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888888"/>
                </a:solidFill>
              </a:rPr>
              <a:t> * 일치하는 정보가 없습니다! 다시확인해주세요</a:t>
            </a:r>
            <a:endParaRPr>
              <a:solidFill>
                <a:srgbClr val="8888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 * 아이디를 삭제합니다.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 * 엔터를 누르시면 메인 화면으로 돌아갑니다</a:t>
            </a:r>
            <a:endParaRPr b="1"/>
          </a:p>
        </p:txBody>
      </p:sp>
      <p:sp>
        <p:nvSpPr>
          <p:cNvPr id="359" name="Google Shape;359;g124d07ca68d_21_5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4d07ca68d_21_92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g124d07ca68d_21_92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02.관람기록 화면 설계</a:t>
            </a:r>
            <a:endParaRPr sz="2800"/>
          </a:p>
        </p:txBody>
      </p:sp>
      <p:sp>
        <p:nvSpPr>
          <p:cNvPr id="366" name="Google Shape;366;g124d07ca68d_21_92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24d07ca68d_21_92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24d07ca68d_21_92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24d07ca68d_21_92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관람기록 첫화면 </a:t>
            </a:r>
            <a:endParaRPr/>
          </a:p>
        </p:txBody>
      </p:sp>
      <p:cxnSp>
        <p:nvCxnSpPr>
          <p:cNvPr id="370" name="Google Shape;370;g124d07ca68d_21_92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1" name="Google Shape;371;g124d07ca68d_21_92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24d07ca68d_21_92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124d07ca68d_21_92"/>
          <p:cNvPicPr preferRelativeResize="0"/>
          <p:nvPr/>
        </p:nvPicPr>
        <p:blipFill rotWithShape="1">
          <a:blip r:embed="rId3">
            <a:alphaModFix/>
          </a:blip>
          <a:srcRect r="12975"/>
          <a:stretch/>
        </p:blipFill>
        <p:spPr>
          <a:xfrm>
            <a:off x="3382500" y="2113700"/>
            <a:ext cx="5192799" cy="25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124d07ca68d_21_92"/>
          <p:cNvSpPr txBox="1"/>
          <p:nvPr/>
        </p:nvSpPr>
        <p:spPr>
          <a:xfrm>
            <a:off x="4839274" y="1370950"/>
            <a:ext cx="20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sz="2400" b="1">
                <a:solidFill>
                  <a:srgbClr val="3F3F3F"/>
                </a:solidFill>
              </a:rPr>
              <a:t>4월 캘린더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24d07ca68d_21_92"/>
          <p:cNvSpPr txBox="1"/>
          <p:nvPr/>
        </p:nvSpPr>
        <p:spPr>
          <a:xfrm>
            <a:off x="3536050" y="4606350"/>
            <a:ext cx="4341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1 날짜별 기록 검색하기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2 기록 추가하기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3 기록 삭제하기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4 전체 목록보기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5 마이페이지로 돌아가기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4d07ca68d_21_110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02.관람기록 화면 설계</a:t>
            </a:r>
            <a:endParaRPr sz="2800"/>
          </a:p>
        </p:txBody>
      </p:sp>
      <p:sp>
        <p:nvSpPr>
          <p:cNvPr id="381" name="Google Shape;381;g124d07ca68d_21_110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24d07ca68d_21_11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24d07ca68d_21_11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24d07ca68d_21_110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날짜별 기록 검색하기</a:t>
            </a:r>
            <a:endParaRPr/>
          </a:p>
        </p:txBody>
      </p:sp>
      <p:cxnSp>
        <p:nvCxnSpPr>
          <p:cNvPr id="385" name="Google Shape;385;g124d07ca68d_21_110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g124d07ca68d_21_110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24d07ca68d_21_110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24d07ca68d_21_110"/>
          <p:cNvSpPr txBox="1"/>
          <p:nvPr/>
        </p:nvSpPr>
        <p:spPr>
          <a:xfrm>
            <a:off x="4839274" y="1370950"/>
            <a:ext cx="206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sz="2400" b="1">
                <a:solidFill>
                  <a:srgbClr val="3F3F3F"/>
                </a:solidFill>
              </a:rPr>
              <a:t>4월 캘린더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24d07ca68d_21_110"/>
          <p:cNvSpPr txBox="1"/>
          <p:nvPr/>
        </p:nvSpPr>
        <p:spPr>
          <a:xfrm>
            <a:off x="3688450" y="4149150"/>
            <a:ext cx="4341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1 날짜별 기록 검색하기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2 기록 추가하기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3 기록 삭제하기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4 전체 목록보기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5 마이페이지로 돌아가기</a:t>
            </a:r>
            <a:endParaRPr b="1"/>
          </a:p>
        </p:txBody>
      </p:sp>
      <p:sp>
        <p:nvSpPr>
          <p:cNvPr id="390" name="Google Shape;390;g124d07ca68d_21_110"/>
          <p:cNvSpPr txBox="1"/>
          <p:nvPr/>
        </p:nvSpPr>
        <p:spPr>
          <a:xfrm>
            <a:off x="3560450" y="2117275"/>
            <a:ext cx="5203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 * 날짜 형식은 반드시 yyyy-mm-dd로 입력하셔야 합니다 *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 * 검색하실 날짜를 입력하세요 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 [ 캘린더 화면 호출]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=========================================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 * 영화 ) 영화제목 : 감상평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 * 뮤지컬 ) 뮤지컬제목 : 감상평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=========================================</a:t>
            </a:r>
            <a:endParaRPr b="1"/>
          </a:p>
        </p:txBody>
      </p:sp>
      <p:cxnSp>
        <p:nvCxnSpPr>
          <p:cNvPr id="391" name="Google Shape;391;g124d07ca68d_21_110"/>
          <p:cNvCxnSpPr/>
          <p:nvPr/>
        </p:nvCxnSpPr>
        <p:spPr>
          <a:xfrm>
            <a:off x="3582584" y="27328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g124d07ca68d_21_11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4d07ca68d_21_127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02.관람기록 화면 설계</a:t>
            </a:r>
            <a:endParaRPr sz="2800"/>
          </a:p>
        </p:txBody>
      </p:sp>
      <p:sp>
        <p:nvSpPr>
          <p:cNvPr id="398" name="Google Shape;398;g124d07ca68d_21_127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24d07ca68d_21_127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24d07ca68d_21_127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24d07ca68d_21_127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기록 추가하기</a:t>
            </a:r>
            <a:endParaRPr/>
          </a:p>
        </p:txBody>
      </p:sp>
      <p:cxnSp>
        <p:nvCxnSpPr>
          <p:cNvPr id="402" name="Google Shape;402;g124d07ca68d_21_127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3" name="Google Shape;403;g124d07ca68d_21_127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24d07ca68d_21_127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24d07ca68d_21_127"/>
          <p:cNvSpPr txBox="1"/>
          <p:nvPr/>
        </p:nvSpPr>
        <p:spPr>
          <a:xfrm>
            <a:off x="4839275" y="1370950"/>
            <a:ext cx="397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sz="2400" b="1">
                <a:solidFill>
                  <a:srgbClr val="3F3F3F"/>
                </a:solidFill>
              </a:rPr>
              <a:t>리뷰 작성 화면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24d07ca68d_21_127"/>
          <p:cNvSpPr txBox="1"/>
          <p:nvPr/>
        </p:nvSpPr>
        <p:spPr>
          <a:xfrm>
            <a:off x="3625425" y="1971350"/>
            <a:ext cx="5619300" cy="3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=========================================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                               리뷰 작성 화면 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━━━━━━━━━━━━━━━━━━━━━━━━━━━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  * 제목 입력 : 제목제목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  * 분류 입력 : 영화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  **감상일자는 yyyy-mm-dd형식으로 입력하세요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  * 감상일자 입력 : 2022-04-18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  * 한줄평 입력 : 정말 재미있었다.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  리뷰 작성이 완료되었습니다. Y를 누르시면 리뷰가 저장됩니다.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  리뷰 작성을 원하지 않으실 경우 X를 입력해주세요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  * 선택 : y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━━━━━━━━━━━━━━━━━━━━━━━━━━━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  * 리뷰작성이 완료되었습니다. 캘린더 보기로 돌아갑니다.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 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</p:txBody>
      </p:sp>
      <p:sp>
        <p:nvSpPr>
          <p:cNvPr id="407" name="Google Shape;407;g124d07ca68d_21_127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4d07ca68d_21_146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02.관람기록 화면 설계</a:t>
            </a:r>
            <a:endParaRPr sz="2800"/>
          </a:p>
        </p:txBody>
      </p:sp>
      <p:sp>
        <p:nvSpPr>
          <p:cNvPr id="413" name="Google Shape;413;g124d07ca68d_21_146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24d07ca68d_21_146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24d07ca68d_21_146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24d07ca68d_21_146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기록 삭제하기</a:t>
            </a:r>
            <a:endParaRPr/>
          </a:p>
        </p:txBody>
      </p:sp>
      <p:cxnSp>
        <p:nvCxnSpPr>
          <p:cNvPr id="417" name="Google Shape;417;g124d07ca68d_21_146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g124d07ca68d_21_146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24d07ca68d_21_146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24d07ca68d_21_146"/>
          <p:cNvSpPr txBox="1"/>
          <p:nvPr/>
        </p:nvSpPr>
        <p:spPr>
          <a:xfrm>
            <a:off x="4610675" y="137095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sz="2400" b="1">
                <a:solidFill>
                  <a:srgbClr val="3F3F3F"/>
                </a:solidFill>
              </a:rPr>
              <a:t>기록 삭제 화면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24d07ca68d_21_146"/>
          <p:cNvSpPr txBox="1"/>
          <p:nvPr/>
        </p:nvSpPr>
        <p:spPr>
          <a:xfrm>
            <a:off x="3625425" y="1895150"/>
            <a:ext cx="5392800" cy="3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                         [ 전체 글 목록 ]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3F3F3F"/>
                </a:solidFill>
              </a:rPr>
              <a:t>    [제목]   [분류]   [감상일자]	     [한줄평]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3F3F3F"/>
                </a:solidFill>
              </a:rPr>
              <a:t>1  제목1    분류     yyyy-mm-dd    한줄평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2  제목2    분류     yyyy-mm-dd    한줄평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3  제목3    분류     yyyy-mm-dd    한줄평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4  제목4    분류     yyyy-mm-dd    한줄평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3F3F3F"/>
                </a:solidFill>
              </a:rPr>
              <a:t>5  제목5    분류     yyyy-mm-dd    한줄평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3F3F3F"/>
                </a:solidFill>
              </a:rPr>
              <a:t>  * 삭제할 리뷰의 번호를 입력하세요 : &lt;번호입력&gt;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highlight>
                  <a:schemeClr val="lt1"/>
                </a:highlight>
              </a:rPr>
              <a:t>  * 리뷰삭제가 완료되었습니다. 캘린더 보기로 이동합니다.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</p:txBody>
      </p:sp>
      <p:sp>
        <p:nvSpPr>
          <p:cNvPr id="422" name="Google Shape;422;g124d07ca68d_21_146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4d07ca68d_21_16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02.관람기록 화면 설계</a:t>
            </a:r>
            <a:endParaRPr sz="2800"/>
          </a:p>
        </p:txBody>
      </p:sp>
      <p:sp>
        <p:nvSpPr>
          <p:cNvPr id="428" name="Google Shape;428;g124d07ca68d_21_16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24d07ca68d_21_16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24d07ca68d_21_161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전체 목록 보기</a:t>
            </a:r>
            <a:endParaRPr/>
          </a:p>
        </p:txBody>
      </p:sp>
      <p:cxnSp>
        <p:nvCxnSpPr>
          <p:cNvPr id="431" name="Google Shape;431;g124d07ca68d_21_161"/>
          <p:cNvCxnSpPr/>
          <p:nvPr/>
        </p:nvCxnSpPr>
        <p:spPr>
          <a:xfrm>
            <a:off x="3582584" y="16683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2" name="Google Shape;432;g124d07ca68d_21_161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24d07ca68d_21_161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24d07ca68d_21_161"/>
          <p:cNvSpPr txBox="1"/>
          <p:nvPr/>
        </p:nvSpPr>
        <p:spPr>
          <a:xfrm>
            <a:off x="3625425" y="1590350"/>
            <a:ext cx="5307900" cy="3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                             [  전체 글 목록 ]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    [제목]   [분류]   [감상일자]	     [한줄평]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1  제목1    분류     yyyy-mm-dd    한줄평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2  제목2    분류     yyyy-mm-dd    한줄평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3  제목3    분류     yyyy-mm-dd    한줄평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4  제목4    분류     yyyy-mm-dd    한줄평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5  제목5    분류     yyyy-mm-dd    한줄평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 1 새 글 작성하기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 2 글 삭제하기</a:t>
            </a: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 * 선택 : </a:t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435" name="Google Shape;435;g124d07ca68d_21_16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4d07ca68d_4_3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2.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회원 화면설계</a:t>
            </a:r>
            <a:endParaRPr sz="2800"/>
          </a:p>
        </p:txBody>
      </p:sp>
      <p:sp>
        <p:nvSpPr>
          <p:cNvPr id="441" name="Google Shape;441;g124d07ca68d_4_31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24d07ca68d_4_3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24d07ca68d_4_3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24d07ca68d_4_31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3</a:t>
            </a: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2000" b="1">
                <a:solidFill>
                  <a:schemeClr val="dk1"/>
                </a:solidFill>
              </a:rPr>
              <a:t>커뮤니티 선택 시</a:t>
            </a:r>
            <a:endParaRPr/>
          </a:p>
        </p:txBody>
      </p:sp>
      <p:cxnSp>
        <p:nvCxnSpPr>
          <p:cNvPr id="445" name="Google Shape;445;g124d07ca68d_4_31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6" name="Google Shape;446;g124d07ca68d_4_31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24d07ca68d_4_31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sz="2400" b="1">
                <a:solidFill>
                  <a:srgbClr val="3F3F3F"/>
                </a:solidFill>
              </a:rPr>
              <a:t>커뮤니티 메뉴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24d07ca68d_4_31"/>
          <p:cNvSpPr txBox="1"/>
          <p:nvPr/>
        </p:nvSpPr>
        <p:spPr>
          <a:xfrm>
            <a:off x="3891926" y="2818200"/>
            <a:ext cx="292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b="1">
                <a:solidFill>
                  <a:srgbClr val="3F3F3F"/>
                </a:solidFill>
              </a:rPr>
              <a:t>연극</a:t>
            </a:r>
            <a:endParaRPr/>
          </a:p>
        </p:txBody>
      </p:sp>
      <p:sp>
        <p:nvSpPr>
          <p:cNvPr id="449" name="Google Shape;449;g124d07ca68d_4_31"/>
          <p:cNvSpPr txBox="1"/>
          <p:nvPr/>
        </p:nvSpPr>
        <p:spPr>
          <a:xfrm>
            <a:off x="3891928" y="3299075"/>
            <a:ext cx="31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b="1">
                <a:solidFill>
                  <a:srgbClr val="3F3F3F"/>
                </a:solidFill>
              </a:rPr>
              <a:t>뮤지컬</a:t>
            </a:r>
            <a:endParaRPr/>
          </a:p>
        </p:txBody>
      </p:sp>
      <p:sp>
        <p:nvSpPr>
          <p:cNvPr id="450" name="Google Shape;450;g124d07ca68d_4_31"/>
          <p:cNvSpPr txBox="1"/>
          <p:nvPr/>
        </p:nvSpPr>
        <p:spPr>
          <a:xfrm>
            <a:off x="3891920" y="2337335"/>
            <a:ext cx="37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1. 영화</a:t>
            </a:r>
            <a:endParaRPr/>
          </a:p>
        </p:txBody>
      </p:sp>
      <p:sp>
        <p:nvSpPr>
          <p:cNvPr id="451" name="Google Shape;451;g124d07ca68d_4_31"/>
          <p:cNvSpPr txBox="1"/>
          <p:nvPr/>
        </p:nvSpPr>
        <p:spPr>
          <a:xfrm>
            <a:off x="3891928" y="3779950"/>
            <a:ext cx="31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4</a:t>
            </a:r>
            <a:r>
              <a:rPr lang="ko-KR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b="1">
                <a:solidFill>
                  <a:srgbClr val="3F3F3F"/>
                </a:solidFill>
              </a:rPr>
              <a:t>도서</a:t>
            </a:r>
            <a:endParaRPr/>
          </a:p>
        </p:txBody>
      </p:sp>
      <p:sp>
        <p:nvSpPr>
          <p:cNvPr id="452" name="Google Shape;452;g124d07ca68d_4_31"/>
          <p:cNvSpPr txBox="1"/>
          <p:nvPr/>
        </p:nvSpPr>
        <p:spPr>
          <a:xfrm>
            <a:off x="3891928" y="4260825"/>
            <a:ext cx="31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5</a:t>
            </a:r>
            <a:r>
              <a:rPr lang="ko-KR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b="1">
                <a:solidFill>
                  <a:srgbClr val="3F3F3F"/>
                </a:solidFill>
              </a:rPr>
              <a:t>[메인 메뉴] 돌아가기</a:t>
            </a:r>
            <a:endParaRPr/>
          </a:p>
        </p:txBody>
      </p:sp>
      <p:sp>
        <p:nvSpPr>
          <p:cNvPr id="453" name="Google Shape;453;g124d07ca68d_4_3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4cd2da8da_3_31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24cd2da8da_3_3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124cd2da8da_3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24cd2da8da_3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76850"/>
            <a:ext cx="12192000" cy="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24cd2da8da_3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150" y="509324"/>
            <a:ext cx="2630072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24cd2da8da_3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675" y="3113874"/>
            <a:ext cx="718900" cy="11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24cd2da8da_3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4450" y="3372673"/>
            <a:ext cx="1085798" cy="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24cd2da8da_3_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7400" y="3086974"/>
            <a:ext cx="718900" cy="109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24cd2da8da_3_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56300" y="3285849"/>
            <a:ext cx="2264150" cy="7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24cd2da8da_3_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10587" y="3125988"/>
            <a:ext cx="2972200" cy="10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24cd2da8da_3_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630382" y="3082950"/>
            <a:ext cx="1849718" cy="11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24cd2da8da_3_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744125" y="544073"/>
            <a:ext cx="1012186" cy="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4d07ca68d_12_18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459" name="Google Shape;459;g124d07ca68d_12_18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24d07ca68d_12_18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24d07ca68d_12_18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24d07ca68d_12_18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3-1</a:t>
            </a: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sz="2000" b="1">
                <a:solidFill>
                  <a:schemeClr val="dk1"/>
                </a:solidFill>
              </a:rPr>
              <a:t>카테고리 선택</a:t>
            </a:r>
            <a:endParaRPr/>
          </a:p>
        </p:txBody>
      </p:sp>
      <p:cxnSp>
        <p:nvCxnSpPr>
          <p:cNvPr id="463" name="Google Shape;463;g124d07ca68d_12_18"/>
          <p:cNvCxnSpPr/>
          <p:nvPr/>
        </p:nvCxnSpPr>
        <p:spPr>
          <a:xfrm>
            <a:off x="3640334" y="23513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4" name="Google Shape;464;g124d07ca68d_12_18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124d07ca68d_12_18"/>
          <p:cNvSpPr txBox="1"/>
          <p:nvPr/>
        </p:nvSpPr>
        <p:spPr>
          <a:xfrm>
            <a:off x="4002300" y="1489188"/>
            <a:ext cx="418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400" b="1">
                <a:solidFill>
                  <a:srgbClr val="3F3F3F"/>
                </a:solidFill>
              </a:rPr>
              <a:t>[영화] 최신 개봉작 TOP5</a:t>
            </a:r>
            <a:endParaRPr sz="2400" b="1">
              <a:solidFill>
                <a:srgbClr val="3F3F3F"/>
              </a:solidFill>
            </a:endParaRPr>
          </a:p>
        </p:txBody>
      </p:sp>
      <p:sp>
        <p:nvSpPr>
          <p:cNvPr id="466" name="Google Shape;466;g124d07ca68d_12_18"/>
          <p:cNvSpPr txBox="1"/>
          <p:nvPr/>
        </p:nvSpPr>
        <p:spPr>
          <a:xfrm>
            <a:off x="3891926" y="2462763"/>
            <a:ext cx="292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1</a:t>
            </a:r>
            <a:r>
              <a:rPr lang="ko-KR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b="1">
                <a:solidFill>
                  <a:srgbClr val="3F3F3F"/>
                </a:solidFill>
              </a:rPr>
              <a:t>장르별 보기</a:t>
            </a:r>
            <a:endParaRPr/>
          </a:p>
        </p:txBody>
      </p:sp>
      <p:sp>
        <p:nvSpPr>
          <p:cNvPr id="467" name="Google Shape;467;g124d07ca68d_12_18"/>
          <p:cNvSpPr txBox="1"/>
          <p:nvPr/>
        </p:nvSpPr>
        <p:spPr>
          <a:xfrm>
            <a:off x="3891928" y="3299075"/>
            <a:ext cx="31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b="1">
                <a:solidFill>
                  <a:srgbClr val="3F3F3F"/>
                </a:solidFill>
              </a:rPr>
              <a:t>비슷한 취향 작품 보기</a:t>
            </a:r>
            <a:endParaRPr/>
          </a:p>
        </p:txBody>
      </p:sp>
      <p:sp>
        <p:nvSpPr>
          <p:cNvPr id="468" name="Google Shape;468;g124d07ca68d_12_18"/>
          <p:cNvSpPr txBox="1"/>
          <p:nvPr/>
        </p:nvSpPr>
        <p:spPr>
          <a:xfrm>
            <a:off x="3891928" y="3779950"/>
            <a:ext cx="31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4. 작품 검색 보기</a:t>
            </a:r>
            <a:endParaRPr/>
          </a:p>
        </p:txBody>
      </p:sp>
      <p:sp>
        <p:nvSpPr>
          <p:cNvPr id="469" name="Google Shape;469;g124d07ca68d_12_18"/>
          <p:cNvSpPr txBox="1"/>
          <p:nvPr/>
        </p:nvSpPr>
        <p:spPr>
          <a:xfrm>
            <a:off x="3891928" y="4260825"/>
            <a:ext cx="315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5</a:t>
            </a:r>
            <a:r>
              <a:rPr lang="ko-KR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b="1">
                <a:solidFill>
                  <a:srgbClr val="3F3F3F"/>
                </a:solidFill>
              </a:rPr>
              <a:t>[메인 메뉴] 돌아가기</a:t>
            </a:r>
            <a:endParaRPr/>
          </a:p>
        </p:txBody>
      </p:sp>
      <p:sp>
        <p:nvSpPr>
          <p:cNvPr id="470" name="Google Shape;470;g124d07ca68d_12_18"/>
          <p:cNvSpPr txBox="1"/>
          <p:nvPr/>
        </p:nvSpPr>
        <p:spPr>
          <a:xfrm>
            <a:off x="3769475" y="2020313"/>
            <a:ext cx="4324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rgbClr val="3F3F3F"/>
                </a:solidFill>
              </a:rPr>
              <a:t>1. 쇼생크 탈출 2. 중경삼림 3. 킹메이커 4. 어벤져스 5. 수퍼 소닉2</a:t>
            </a:r>
            <a:endParaRPr sz="1100" b="1">
              <a:solidFill>
                <a:srgbClr val="3F3F3F"/>
              </a:solidFill>
            </a:endParaRPr>
          </a:p>
        </p:txBody>
      </p:sp>
      <p:sp>
        <p:nvSpPr>
          <p:cNvPr id="471" name="Google Shape;471;g124d07ca68d_12_18"/>
          <p:cNvSpPr txBox="1"/>
          <p:nvPr/>
        </p:nvSpPr>
        <p:spPr>
          <a:xfrm>
            <a:off x="3891926" y="2880913"/>
            <a:ext cx="292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2. 현재 상영작 보기</a:t>
            </a:r>
            <a:endParaRPr/>
          </a:p>
        </p:txBody>
      </p:sp>
      <p:sp>
        <p:nvSpPr>
          <p:cNvPr id="472" name="Google Shape;472;g124d07ca68d_12_18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4d07ca68d_12_55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124d07ca68d_12_55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3-1-1</a:t>
            </a: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2000" b="1">
                <a:solidFill>
                  <a:schemeClr val="dk1"/>
                </a:solidFill>
              </a:rPr>
              <a:t>장르별 보기</a:t>
            </a:r>
            <a:endParaRPr/>
          </a:p>
        </p:txBody>
      </p:sp>
      <p:sp>
        <p:nvSpPr>
          <p:cNvPr id="479" name="Google Shape;479;g124d07ca68d_12_55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480" name="Google Shape;480;g124d07ca68d_12_55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124d07ca68d_12_55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g124d07ca68d_12_55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3" name="Google Shape;483;g124d07ca68d_12_55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24d07ca68d_12_55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sz="2400" b="1">
                <a:solidFill>
                  <a:srgbClr val="3F3F3F"/>
                </a:solidFill>
              </a:rPr>
              <a:t>장르별 보기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24d07ca68d_12_55"/>
          <p:cNvSpPr txBox="1"/>
          <p:nvPr/>
        </p:nvSpPr>
        <p:spPr>
          <a:xfrm>
            <a:off x="3594075" y="2028150"/>
            <a:ext cx="54336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1. 액션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2. 드라마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3. 멜로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4. 스릴러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5. 코믹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6. 다큐멘터리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7. 애니메이션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8. 공포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9. [카테고리 선택] 돌아가기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g124d07ca68d_12_5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4d07ca68d_12_75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24d07ca68d_12_75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493" name="Google Shape;493;g124d07ca68d_12_75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124d07ca68d_12_75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24d07ca68d_12_75"/>
          <p:cNvSpPr txBox="1"/>
          <p:nvPr/>
        </p:nvSpPr>
        <p:spPr>
          <a:xfrm>
            <a:off x="3594075" y="2028150"/>
            <a:ext cx="5433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1. 작품 선택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2. [장르별 보기] 돌아가기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                     작품을 입력해주세요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입력 : 수퍼 소닉2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g124d07ca68d_12_75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3-1-1-N-1</a:t>
            </a: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sz="2000" b="1">
                <a:solidFill>
                  <a:schemeClr val="dk1"/>
                </a:solidFill>
              </a:rPr>
              <a:t>작품 선택</a:t>
            </a:r>
            <a:endParaRPr/>
          </a:p>
        </p:txBody>
      </p:sp>
      <p:cxnSp>
        <p:nvCxnSpPr>
          <p:cNvPr id="497" name="Google Shape;497;g124d07ca68d_12_75"/>
          <p:cNvCxnSpPr/>
          <p:nvPr/>
        </p:nvCxnSpPr>
        <p:spPr>
          <a:xfrm>
            <a:off x="3640334" y="23513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8" name="Google Shape;498;g124d07ca68d_12_75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24d07ca68d_12_75"/>
          <p:cNvSpPr txBox="1"/>
          <p:nvPr/>
        </p:nvSpPr>
        <p:spPr>
          <a:xfrm>
            <a:off x="4741425" y="1450413"/>
            <a:ext cx="213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400" b="1">
                <a:solidFill>
                  <a:srgbClr val="3F3F3F"/>
                </a:solidFill>
              </a:rPr>
              <a:t>[액션] TOP5</a:t>
            </a:r>
            <a:endParaRPr sz="2400" b="1">
              <a:solidFill>
                <a:srgbClr val="3F3F3F"/>
              </a:solidFill>
            </a:endParaRPr>
          </a:p>
        </p:txBody>
      </p:sp>
      <p:sp>
        <p:nvSpPr>
          <p:cNvPr id="500" name="Google Shape;500;g124d07ca68d_12_75"/>
          <p:cNvSpPr txBox="1"/>
          <p:nvPr/>
        </p:nvSpPr>
        <p:spPr>
          <a:xfrm>
            <a:off x="3769475" y="2020313"/>
            <a:ext cx="4324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rgbClr val="3F3F3F"/>
                </a:solidFill>
              </a:rPr>
              <a:t>1. 어벤져스 2. 수퍼 소닉2 3. 스파이더맨 4. 앰뷸런스 5. 블랙라이트</a:t>
            </a:r>
            <a:endParaRPr sz="1100" b="1">
              <a:solidFill>
                <a:srgbClr val="3F3F3F"/>
              </a:solidFill>
            </a:endParaRPr>
          </a:p>
        </p:txBody>
      </p:sp>
      <p:cxnSp>
        <p:nvCxnSpPr>
          <p:cNvPr id="501" name="Google Shape;501;g124d07ca68d_12_75"/>
          <p:cNvCxnSpPr/>
          <p:nvPr/>
        </p:nvCxnSpPr>
        <p:spPr>
          <a:xfrm>
            <a:off x="3640334" y="3429004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502;g124d07ca68d_12_75"/>
          <p:cNvCxnSpPr/>
          <p:nvPr/>
        </p:nvCxnSpPr>
        <p:spPr>
          <a:xfrm>
            <a:off x="3640334" y="39264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3" name="Google Shape;503;g124d07ca68d_12_7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24d07ca68d_12_10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24d07ca68d_12_10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10" name="Google Shape;510;g124d07ca68d_12_101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124d07ca68d_12_10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124d07ca68d_12_101"/>
          <p:cNvSpPr txBox="1"/>
          <p:nvPr/>
        </p:nvSpPr>
        <p:spPr>
          <a:xfrm>
            <a:off x="3594075" y="2028150"/>
            <a:ext cx="54336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                           [수퍼 소닉2]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연출 : 제프 파울러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배우 : 제임스 마스던, 짐 캐리, 벤 슈와츠, 이드리스 엘바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평점 : 8.6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장르 : 애니메이션, 액션, 모험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개봉일 : 2021-11-17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한줄평 모아보기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한줄평 작성하기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[장르별 보기] 돌아가기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g124d07ca68d_12_101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3-1-1-N-1</a:t>
            </a: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sz="2000" b="1">
                <a:solidFill>
                  <a:schemeClr val="dk1"/>
                </a:solidFill>
              </a:rPr>
              <a:t>상세 보기</a:t>
            </a:r>
            <a:endParaRPr/>
          </a:p>
        </p:txBody>
      </p:sp>
      <p:cxnSp>
        <p:nvCxnSpPr>
          <p:cNvPr id="514" name="Google Shape;514;g124d07ca68d_12_101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5" name="Google Shape;515;g124d07ca68d_12_101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g124d07ca68d_12_101"/>
          <p:cNvCxnSpPr/>
          <p:nvPr/>
        </p:nvCxnSpPr>
        <p:spPr>
          <a:xfrm>
            <a:off x="3715334" y="44932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7" name="Google Shape;517;g124d07ca68d_12_10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f3ec5baca4_0_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f3ec5baca4_0_4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24" name="Google Shape;524;gf3ec5baca4_0_4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f3ec5baca4_0_4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f3ec5baca4_0_4"/>
          <p:cNvSpPr txBox="1"/>
          <p:nvPr/>
        </p:nvSpPr>
        <p:spPr>
          <a:xfrm>
            <a:off x="3594075" y="2028150"/>
            <a:ext cx="5433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                           [수퍼 소닉2]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user01 : 그래픽이 너무 멋있습니다!!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user02 : 2회차 바로 갑니다.ㅋㅋㅋㅋ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아무 키나 입력 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gf3ec5baca4_0_4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3-1-1-N-1-1</a:t>
            </a: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sz="2000" b="1">
                <a:solidFill>
                  <a:schemeClr val="dk1"/>
                </a:solidFill>
              </a:rPr>
              <a:t>한줄평 모아보기</a:t>
            </a:r>
            <a:endParaRPr/>
          </a:p>
        </p:txBody>
      </p:sp>
      <p:cxnSp>
        <p:nvCxnSpPr>
          <p:cNvPr id="528" name="Google Shape;528;gf3ec5baca4_0_4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9" name="Google Shape;529;gf3ec5baca4_0_4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gf3ec5baca4_0_4"/>
          <p:cNvCxnSpPr/>
          <p:nvPr/>
        </p:nvCxnSpPr>
        <p:spPr>
          <a:xfrm>
            <a:off x="3715334" y="25188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1" name="Google Shape;531;gf3ec5baca4_0_4"/>
          <p:cNvCxnSpPr/>
          <p:nvPr/>
        </p:nvCxnSpPr>
        <p:spPr>
          <a:xfrm>
            <a:off x="3715334" y="38414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2" name="Google Shape;532;gf3ec5baca4_0_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3ec5baca4_0_2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f3ec5baca4_0_20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39" name="Google Shape;539;gf3ec5baca4_0_20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f3ec5baca4_0_2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f3ec5baca4_0_20"/>
          <p:cNvSpPr txBox="1"/>
          <p:nvPr/>
        </p:nvSpPr>
        <p:spPr>
          <a:xfrm>
            <a:off x="3594075" y="2028150"/>
            <a:ext cx="5433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                           [수퍼 소닉2]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user01 : 그래픽이 너무 멋있습니다!!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user02 : 2회차 바로 갑니다.ㅋㅋㅋㅋ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			                  (         30자 가이드         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한줄평 입력(최대 30자 이내) : 재밌어요!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f3ec5baca4_0_20"/>
          <p:cNvSpPr txBox="1"/>
          <p:nvPr/>
        </p:nvSpPr>
        <p:spPr>
          <a:xfrm>
            <a:off x="4080125" y="611000"/>
            <a:ext cx="385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" b="1">
                <a:solidFill>
                  <a:schemeClr val="dk1"/>
                </a:solidFill>
              </a:rPr>
              <a:t>3-1-1-N-1-2.한줄평 작성하기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</p:txBody>
      </p:sp>
      <p:cxnSp>
        <p:nvCxnSpPr>
          <p:cNvPr id="543" name="Google Shape;543;gf3ec5baca4_0_20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4" name="Google Shape;544;gf3ec5baca4_0_20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5" name="Google Shape;545;gf3ec5baca4_0_20"/>
          <p:cNvCxnSpPr/>
          <p:nvPr/>
        </p:nvCxnSpPr>
        <p:spPr>
          <a:xfrm>
            <a:off x="3715334" y="25188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6" name="Google Shape;546;gf3ec5baca4_0_20"/>
          <p:cNvCxnSpPr/>
          <p:nvPr/>
        </p:nvCxnSpPr>
        <p:spPr>
          <a:xfrm>
            <a:off x="3715334" y="38414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7" name="Google Shape;547;gf3ec5baca4_0_2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ec5baca4_0_35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f3ec5baca4_0_35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54" name="Google Shape;554;gf3ec5baca4_0_35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f3ec5baca4_0_35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f3ec5baca4_0_35"/>
          <p:cNvSpPr txBox="1"/>
          <p:nvPr/>
        </p:nvSpPr>
        <p:spPr>
          <a:xfrm>
            <a:off x="3594075" y="2028150"/>
            <a:ext cx="5433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                        현재 상영작 리스트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킹메이커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중경삼림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수퍼 소닉2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앰뷸런스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불도저에 탄 소녀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루이스 웨인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나의 집은 어디인가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1. 작품 선택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2. [카테고리] 돌아가기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입력 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gf3ec5baca4_0_35"/>
          <p:cNvSpPr txBox="1"/>
          <p:nvPr/>
        </p:nvSpPr>
        <p:spPr>
          <a:xfrm>
            <a:off x="4080125" y="611000"/>
            <a:ext cx="385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3-1-2. 현재 상영작 보기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</p:txBody>
      </p:sp>
      <p:cxnSp>
        <p:nvCxnSpPr>
          <p:cNvPr id="558" name="Google Shape;558;gf3ec5baca4_0_35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9" name="Google Shape;559;gf3ec5baca4_0_35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gf3ec5baca4_0_35"/>
          <p:cNvCxnSpPr/>
          <p:nvPr/>
        </p:nvCxnSpPr>
        <p:spPr>
          <a:xfrm>
            <a:off x="3715334" y="39373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1" name="Google Shape;561;gf3ec5baca4_0_3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3ec5baca4_0_53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f3ec5baca4_0_53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68" name="Google Shape;568;gf3ec5baca4_0_53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f3ec5baca4_0_53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f3ec5baca4_0_53"/>
          <p:cNvSpPr txBox="1"/>
          <p:nvPr/>
        </p:nvSpPr>
        <p:spPr>
          <a:xfrm>
            <a:off x="3594075" y="2028150"/>
            <a:ext cx="5433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                        관심 장르 리스트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	          [액션, 드라마, 공포, 스릴러]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1. 장르 선택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2. 새로운 장르 추천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3.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[카테고리] 돌아가기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입력 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gf3ec5baca4_0_53"/>
          <p:cNvSpPr txBox="1"/>
          <p:nvPr/>
        </p:nvSpPr>
        <p:spPr>
          <a:xfrm>
            <a:off x="4080125" y="611000"/>
            <a:ext cx="385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3-1-3. 비슷한 취향 작품 보기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</p:txBody>
      </p:sp>
      <p:cxnSp>
        <p:nvCxnSpPr>
          <p:cNvPr id="572" name="Google Shape;572;gf3ec5baca4_0_53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3" name="Google Shape;573;gf3ec5baca4_0_53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gf3ec5baca4_0_53"/>
          <p:cNvCxnSpPr/>
          <p:nvPr/>
        </p:nvCxnSpPr>
        <p:spPr>
          <a:xfrm>
            <a:off x="3640334" y="26721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5" name="Google Shape;575;gf3ec5baca4_0_53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3ec5baca4_0_69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f3ec5baca4_0_69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82" name="Google Shape;582;gf3ec5baca4_0_69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f3ec5baca4_0_69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f3ec5baca4_0_69"/>
          <p:cNvSpPr txBox="1"/>
          <p:nvPr/>
        </p:nvSpPr>
        <p:spPr>
          <a:xfrm>
            <a:off x="3594075" y="2028150"/>
            <a:ext cx="5433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                        새로운 장르 리스트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                    [멜로, 다큐멘터리, 코믹]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1. 장르 선택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2.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[관심장르] 돌아가기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입력 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gf3ec5baca4_0_69"/>
          <p:cNvSpPr txBox="1"/>
          <p:nvPr/>
        </p:nvSpPr>
        <p:spPr>
          <a:xfrm>
            <a:off x="4080125" y="611000"/>
            <a:ext cx="385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3-1-3. 비슷한 취향 작품 보기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</p:txBody>
      </p:sp>
      <p:cxnSp>
        <p:nvCxnSpPr>
          <p:cNvPr id="586" name="Google Shape;586;gf3ec5baca4_0_69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7" name="Google Shape;587;gf3ec5baca4_0_69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8" name="Google Shape;588;gf3ec5baca4_0_69"/>
          <p:cNvCxnSpPr/>
          <p:nvPr/>
        </p:nvCxnSpPr>
        <p:spPr>
          <a:xfrm>
            <a:off x="3640334" y="26721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9" name="Google Shape;589;gf3ec5baca4_0_69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3ec5baca4_0_83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f3ec5baca4_0_83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96" name="Google Shape;596;gf3ec5baca4_0_83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f3ec5baca4_0_83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f3ec5baca4_0_83"/>
          <p:cNvSpPr txBox="1"/>
          <p:nvPr/>
        </p:nvSpPr>
        <p:spPr>
          <a:xfrm>
            <a:off x="3594075" y="2028150"/>
            <a:ext cx="5433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                             작품 검색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1. 작품 검색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2.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연출자 검색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3. 배우 검색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4. [카테고리 선택] 돌아가기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입력 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배우 검색 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gf3ec5baca4_0_83"/>
          <p:cNvSpPr txBox="1"/>
          <p:nvPr/>
        </p:nvSpPr>
        <p:spPr>
          <a:xfrm>
            <a:off x="4080125" y="611000"/>
            <a:ext cx="385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</a:rPr>
              <a:t>3-1-4. 비슷한 취향 작품 보기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</p:txBody>
      </p:sp>
      <p:cxnSp>
        <p:nvCxnSpPr>
          <p:cNvPr id="600" name="Google Shape;600;gf3ec5baca4_0_83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1" name="Google Shape;601;gf3ec5baca4_0_83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2" name="Google Shape;602;gf3ec5baca4_0_83"/>
          <p:cNvCxnSpPr/>
          <p:nvPr/>
        </p:nvCxnSpPr>
        <p:spPr>
          <a:xfrm>
            <a:off x="3715334" y="24229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3" name="Google Shape;603;gf3ec5baca4_0_83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/>
        </p:nvSpPr>
        <p:spPr>
          <a:xfrm>
            <a:off x="52998" y="92350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0.초기화면</a:t>
            </a:r>
            <a:endParaRPr sz="2800"/>
          </a:p>
        </p:txBody>
      </p:sp>
      <p:sp>
        <p:nvSpPr>
          <p:cNvPr id="190" name="Google Shape;190;p4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4080125" y="611000"/>
            <a:ext cx="408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500" b="1">
                <a:solidFill>
                  <a:schemeClr val="dk1"/>
                </a:solidFill>
              </a:rPr>
              <a:t>사용자가 처음 프로그램 실행하였을 경우</a:t>
            </a:r>
            <a:endParaRPr sz="900"/>
          </a:p>
        </p:txBody>
      </p:sp>
      <p:cxnSp>
        <p:nvCxnSpPr>
          <p:cNvPr id="194" name="Google Shape;194;p4"/>
          <p:cNvCxnSpPr>
            <a:endCxn id="195" idx="3"/>
          </p:cNvCxnSpPr>
          <p:nvPr/>
        </p:nvCxnSpPr>
        <p:spPr>
          <a:xfrm>
            <a:off x="3050709" y="3583343"/>
            <a:ext cx="5662500" cy="5610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4"/>
          <p:cNvSpPr txBox="1"/>
          <p:nvPr/>
        </p:nvSpPr>
        <p:spPr>
          <a:xfrm>
            <a:off x="4427002" y="3657886"/>
            <a:ext cx="276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문화 생활 관리 기록 시스템</a:t>
            </a:r>
            <a:endParaRPr/>
          </a:p>
        </p:txBody>
      </p:sp>
      <p:sp>
        <p:nvSpPr>
          <p:cNvPr id="197" name="Google Shape;197;p4"/>
          <p:cNvSpPr txBox="1"/>
          <p:nvPr/>
        </p:nvSpPr>
        <p:spPr>
          <a:xfrm>
            <a:off x="3343948" y="4345730"/>
            <a:ext cx="286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4612125" y="4134200"/>
            <a:ext cx="22308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sz="1600" b="1">
                <a:solidFill>
                  <a:srgbClr val="3F3F3F"/>
                </a:solidFill>
              </a:rPr>
              <a:t>로그인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2.회원가입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3.계정찾기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4.비회원모드 로그인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5.프로그램 종료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숫자를 입력해주세요 :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</p:txBody>
      </p:sp>
      <p:pic>
        <p:nvPicPr>
          <p:cNvPr id="199" name="Google Shape;19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125" y="1460498"/>
            <a:ext cx="2377650" cy="195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"/>
          <p:cNvCxnSpPr/>
          <p:nvPr/>
        </p:nvCxnSpPr>
        <p:spPr>
          <a:xfrm>
            <a:off x="3019084" y="4006956"/>
            <a:ext cx="5662500" cy="5610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4d07ca68d_16_134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124d07ca68d_16_134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24d07ca68d_16_13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24d07ca68d_16_134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4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모임 </a:t>
            </a:r>
            <a:r>
              <a:rPr lang="ko-KR" sz="1600" b="1">
                <a:solidFill>
                  <a:schemeClr val="dk1"/>
                </a:solidFill>
              </a:rPr>
              <a:t>메뉴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2" name="Google Shape;612;g124d07ca68d_16_134"/>
          <p:cNvCxnSpPr/>
          <p:nvPr/>
        </p:nvCxnSpPr>
        <p:spPr>
          <a:xfrm>
            <a:off x="3582584" y="1973179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3" name="Google Shape;613;g124d07ca68d_16_134"/>
          <p:cNvSpPr txBox="1"/>
          <p:nvPr/>
        </p:nvSpPr>
        <p:spPr>
          <a:xfrm>
            <a:off x="4851353" y="1340150"/>
            <a:ext cx="191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 모임 </a:t>
            </a:r>
            <a:r>
              <a:rPr lang="ko-KR" sz="2400">
                <a:solidFill>
                  <a:srgbClr val="3F3F3F"/>
                </a:solidFill>
              </a:rPr>
              <a:t>메뉴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24d07ca68d_16_134"/>
          <p:cNvSpPr txBox="1"/>
          <p:nvPr/>
        </p:nvSpPr>
        <p:spPr>
          <a:xfrm>
            <a:off x="3582568" y="2601075"/>
            <a:ext cx="4422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모임 접속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모임 가입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모임 탈퇴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[메인메뉴] 돌아가기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615" name="Google Shape;615;g124d07ca68d_16_134"/>
          <p:cNvSpPr txBox="1"/>
          <p:nvPr/>
        </p:nvSpPr>
        <p:spPr>
          <a:xfrm>
            <a:off x="3582584" y="4797472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6" name="Google Shape;616;g124d07ca68d_16_134"/>
          <p:cNvCxnSpPr/>
          <p:nvPr/>
        </p:nvCxnSpPr>
        <p:spPr>
          <a:xfrm>
            <a:off x="3580400" y="4605010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7" name="Google Shape;617;g124d07ca68d_16_134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618" name="Google Shape;618;g124d07ca68d_16_13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4cd2d6e44_0_14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124cd2d6e44_0_14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124cd2d6e44_0_1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124cd2d6e44_0_14"/>
          <p:cNvSpPr txBox="1"/>
          <p:nvPr/>
        </p:nvSpPr>
        <p:spPr>
          <a:xfrm>
            <a:off x="4775623" y="623375"/>
            <a:ext cx="252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4-1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모임 접속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7" name="Google Shape;627;g124cd2d6e44_0_14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8" name="Google Shape;628;g124cd2d6e44_0_14"/>
          <p:cNvSpPr txBox="1"/>
          <p:nvPr/>
        </p:nvSpPr>
        <p:spPr>
          <a:xfrm>
            <a:off x="3662518" y="3595650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모임 선택하기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[모임] 돌아가기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629" name="Google Shape;629;g124cd2d6e44_0_14"/>
          <p:cNvSpPr txBox="1"/>
          <p:nvPr/>
        </p:nvSpPr>
        <p:spPr>
          <a:xfrm>
            <a:off x="3582584" y="4797472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g124cd2d6e44_0_14"/>
          <p:cNvCxnSpPr/>
          <p:nvPr/>
        </p:nvCxnSpPr>
        <p:spPr>
          <a:xfrm>
            <a:off x="3580400" y="46050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1" name="Google Shape;631;g124cd2d6e44_0_14"/>
          <p:cNvSpPr txBox="1"/>
          <p:nvPr/>
        </p:nvSpPr>
        <p:spPr>
          <a:xfrm>
            <a:off x="3595993" y="2287175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	    가입 된 모임 리스트</a:t>
            </a:r>
            <a:endParaRPr sz="1600" b="1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—-----------------------------------------------------------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무비띵크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우리 함께 뮤지컬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—-----------------------------------------------------------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632" name="Google Shape;632;g124cd2d6e44_0_14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633" name="Google Shape;633;g124cd2d6e44_0_1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4cd2d6e44_0_31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124cd2d6e44_0_3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24cd2d6e44_0_3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24cd2d6e44_0_31"/>
          <p:cNvSpPr txBox="1"/>
          <p:nvPr/>
        </p:nvSpPr>
        <p:spPr>
          <a:xfrm>
            <a:off x="4657523" y="632075"/>
            <a:ext cx="2698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4-1-1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선택한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모임 </a:t>
            </a:r>
            <a:r>
              <a:rPr lang="ko-KR" sz="1600" b="1">
                <a:solidFill>
                  <a:schemeClr val="dk1"/>
                </a:solidFill>
              </a:rPr>
              <a:t>접속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2" name="Google Shape;642;g124cd2d6e44_0_31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3" name="Google Shape;643;g124cd2d6e44_0_31"/>
          <p:cNvSpPr txBox="1"/>
          <p:nvPr/>
        </p:nvSpPr>
        <p:spPr>
          <a:xfrm>
            <a:off x="3662518" y="3595650"/>
            <a:ext cx="4422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게시물 보기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새 게시물 작성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게시물 수정/삭제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[가입된 모임 리스트] 돌아가기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644" name="Google Shape;644;g124cd2d6e44_0_31"/>
          <p:cNvSpPr txBox="1"/>
          <p:nvPr/>
        </p:nvSpPr>
        <p:spPr>
          <a:xfrm>
            <a:off x="3761434" y="523289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g124cd2d6e44_0_31"/>
          <p:cNvCxnSpPr/>
          <p:nvPr/>
        </p:nvCxnSpPr>
        <p:spPr>
          <a:xfrm>
            <a:off x="3461625" y="503266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6" name="Google Shape;646;g124cd2d6e44_0_31"/>
          <p:cNvSpPr txBox="1"/>
          <p:nvPr/>
        </p:nvSpPr>
        <p:spPr>
          <a:xfrm>
            <a:off x="3595993" y="2287175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	   무비띵크 모임의 게시물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—-----------------------------------------------------------1) 모비우스 리뷰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2) 쇼생크 탈출 꼭 보세요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—-----------------------------------------------------------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647" name="Google Shape;647;g124cd2d6e44_0_3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648" name="Google Shape;648;g124cd2d6e44_0_3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24cd2d6e44_0_46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124cd2d6e44_0_46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124cd2d6e44_0_46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24cd2d6e44_0_46"/>
          <p:cNvSpPr txBox="1"/>
          <p:nvPr/>
        </p:nvSpPr>
        <p:spPr>
          <a:xfrm>
            <a:off x="4214326" y="654125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4-1-1-1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선택한 모임 게시물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보기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g124cd2d6e44_0_46"/>
          <p:cNvCxnSpPr/>
          <p:nvPr/>
        </p:nvCxnSpPr>
        <p:spPr>
          <a:xfrm>
            <a:off x="3582584" y="20493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8" name="Google Shape;658;g124cd2d6e44_0_46"/>
          <p:cNvSpPr txBox="1"/>
          <p:nvPr/>
        </p:nvSpPr>
        <p:spPr>
          <a:xfrm>
            <a:off x="3662518" y="3595650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댓글 작성하기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[무비띵크 모임의 게시물] 돌아가기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659" name="Google Shape;659;g124cd2d6e44_0_46"/>
          <p:cNvSpPr txBox="1"/>
          <p:nvPr/>
        </p:nvSpPr>
        <p:spPr>
          <a:xfrm>
            <a:off x="3769209" y="4649722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0" name="Google Shape;660;g124cd2d6e44_0_46"/>
          <p:cNvCxnSpPr/>
          <p:nvPr/>
        </p:nvCxnSpPr>
        <p:spPr>
          <a:xfrm>
            <a:off x="3461625" y="4457285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1" name="Google Shape;661;g124cd2d6e44_0_46"/>
          <p:cNvSpPr txBox="1"/>
          <p:nvPr/>
        </p:nvSpPr>
        <p:spPr>
          <a:xfrm>
            <a:off x="3595993" y="2287175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[제목] 모비우스 리뷰  			-user01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—-----------------------------------------------------------전체적으로 그냥 킬링타임용으로 괜찮았어요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조금 아쉬움이 남는 영화였어요 ㅜ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—-----------------------------------------------------------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662" name="Google Shape;662;g124cd2d6e44_0_46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663" name="Google Shape;663;g124cd2d6e44_0_46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24cd2d6e44_0_61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124cd2d6e44_0_6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124cd2d6e44_0_6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124cd2d6e44_0_61"/>
          <p:cNvSpPr txBox="1"/>
          <p:nvPr/>
        </p:nvSpPr>
        <p:spPr>
          <a:xfrm>
            <a:off x="4502373" y="654125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4-1-1-1-1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게시물 댓글 작성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g124cd2d6e44_0_61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3" name="Google Shape;673;g124cd2d6e44_0_61"/>
          <p:cNvSpPr txBox="1"/>
          <p:nvPr/>
        </p:nvSpPr>
        <p:spPr>
          <a:xfrm>
            <a:off x="4851353" y="1340150"/>
            <a:ext cx="191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 모임 </a:t>
            </a:r>
            <a:r>
              <a:rPr lang="ko-KR" sz="2400">
                <a:solidFill>
                  <a:srgbClr val="3F3F3F"/>
                </a:solidFill>
              </a:rPr>
              <a:t>메뉴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124cd2d6e44_0_61"/>
          <p:cNvSpPr txBox="1"/>
          <p:nvPr/>
        </p:nvSpPr>
        <p:spPr>
          <a:xfrm>
            <a:off x="3662518" y="3595650"/>
            <a:ext cx="4422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댓글 작성하기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[무비띵크 모임의 게시물] 돌아가기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</p:txBody>
      </p:sp>
      <p:sp>
        <p:nvSpPr>
          <p:cNvPr id="675" name="Google Shape;675;g124cd2d6e44_0_61"/>
          <p:cNvSpPr txBox="1"/>
          <p:nvPr/>
        </p:nvSpPr>
        <p:spPr>
          <a:xfrm>
            <a:off x="3707009" y="4330947"/>
            <a:ext cx="3486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:1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댓글(입력): 저도 재미있게 봤어요!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676" name="Google Shape;676;g124cd2d6e44_0_61"/>
          <p:cNvCxnSpPr/>
          <p:nvPr/>
        </p:nvCxnSpPr>
        <p:spPr>
          <a:xfrm>
            <a:off x="3582575" y="4231785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7" name="Google Shape;677;g124cd2d6e44_0_61"/>
          <p:cNvSpPr txBox="1"/>
          <p:nvPr/>
        </p:nvSpPr>
        <p:spPr>
          <a:xfrm>
            <a:off x="3595993" y="2287175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[제목] 모비우스 리뷰  			-user01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—-----------------------------------------------------------전체적으로 그냥 킬링타임용으로 괜찮았어요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조금 아쉬움이 남는 영화였어요 ㅜ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—-----------------------------------------------------------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678" name="Google Shape;678;g124cd2d6e44_0_6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679" name="Google Shape;679;g124cd2d6e44_0_6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4cd2d6e44_0_84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124cd2d6e44_0_84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24cd2d6e44_0_8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124cd2d6e44_0_84"/>
          <p:cNvSpPr txBox="1"/>
          <p:nvPr/>
        </p:nvSpPr>
        <p:spPr>
          <a:xfrm>
            <a:off x="4657523" y="632075"/>
            <a:ext cx="2698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4-1-1-2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새 게시물 작성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Google Shape;688;g124cd2d6e44_0_84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9" name="Google Shape;689;g124cd2d6e44_0_84"/>
          <p:cNvCxnSpPr/>
          <p:nvPr/>
        </p:nvCxnSpPr>
        <p:spPr>
          <a:xfrm>
            <a:off x="3461625" y="503266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0" name="Google Shape;690;g124cd2d6e44_0_84"/>
          <p:cNvSpPr txBox="1"/>
          <p:nvPr/>
        </p:nvSpPr>
        <p:spPr>
          <a:xfrm>
            <a:off x="3596018" y="2339913"/>
            <a:ext cx="44229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	 —-----------------------------------------------------------제목: 아이언맨 보고왔어요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입력(‘exit’ 입력시 종료):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아이언맨 정말 재미 있어요!!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님들도 꼭 보면 좋을 것 같아요 !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exit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</p:txBody>
      </p:sp>
      <p:sp>
        <p:nvSpPr>
          <p:cNvPr id="691" name="Google Shape;691;g124cd2d6e44_0_84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692" name="Google Shape;692;g124cd2d6e44_0_8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4cd2d6e44_0_98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124cd2d6e44_0_98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124cd2d6e44_0_98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124cd2d6e44_0_98"/>
          <p:cNvSpPr txBox="1"/>
          <p:nvPr/>
        </p:nvSpPr>
        <p:spPr>
          <a:xfrm>
            <a:off x="4502373" y="654125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4-1-1-3-1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게시물 수정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1" name="Google Shape;701;g124cd2d6e44_0_98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2" name="Google Shape;702;g124cd2d6e44_0_98"/>
          <p:cNvSpPr txBox="1"/>
          <p:nvPr/>
        </p:nvSpPr>
        <p:spPr>
          <a:xfrm>
            <a:off x="3662518" y="3595650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수정할 줄 번호를 입력해 주세요:2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</p:txBody>
      </p:sp>
      <p:sp>
        <p:nvSpPr>
          <p:cNvPr id="703" name="Google Shape;703;g124cd2d6e44_0_98"/>
          <p:cNvSpPr txBox="1"/>
          <p:nvPr/>
        </p:nvSpPr>
        <p:spPr>
          <a:xfrm>
            <a:off x="3662523" y="4121025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수정 내용 입력: 저도 재미있게 봤어요!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704" name="Google Shape;704;g124cd2d6e44_0_98"/>
          <p:cNvCxnSpPr/>
          <p:nvPr/>
        </p:nvCxnSpPr>
        <p:spPr>
          <a:xfrm>
            <a:off x="3582575" y="40063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5" name="Google Shape;705;g124cd2d6e44_0_98"/>
          <p:cNvSpPr txBox="1"/>
          <p:nvPr/>
        </p:nvSpPr>
        <p:spPr>
          <a:xfrm>
            <a:off x="3596000" y="2013850"/>
            <a:ext cx="4582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[0][제목] 모비우스 리뷰  			-user01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[1]—----------------------------------------------------------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[2]전체적으로 그냥 킬링타임용으로 괜찮았어요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[3]조금 아쉬움이 남는 영화였어요 ㅜ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[4]-----------------------------------------------------------</a:t>
            </a:r>
            <a:endParaRPr sz="1600" b="1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1">
                <a:solidFill>
                  <a:srgbClr val="3F3F3F"/>
                </a:solidFill>
              </a:rPr>
              <a:t>-----------------------------------------------------------------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706" name="Google Shape;706;g124cd2d6e44_0_98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707" name="Google Shape;707;g124cd2d6e44_0_98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4cd2d6e44_0_113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124cd2d6e44_0_113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124cd2d6e44_0_113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124cd2d6e44_0_113"/>
          <p:cNvSpPr txBox="1"/>
          <p:nvPr/>
        </p:nvSpPr>
        <p:spPr>
          <a:xfrm>
            <a:off x="4502373" y="654125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4-1-1-3-2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게시물 삭제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g124cd2d6e44_0_113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7" name="Google Shape;717;g124cd2d6e44_0_113"/>
          <p:cNvSpPr txBox="1"/>
          <p:nvPr/>
        </p:nvSpPr>
        <p:spPr>
          <a:xfrm>
            <a:off x="3662523" y="4121025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삭제 완료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718" name="Google Shape;718;g124cd2d6e44_0_113"/>
          <p:cNvCxnSpPr/>
          <p:nvPr/>
        </p:nvCxnSpPr>
        <p:spPr>
          <a:xfrm>
            <a:off x="3582575" y="40063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9" name="Google Shape;719;g124cd2d6e44_0_113"/>
          <p:cNvSpPr txBox="1"/>
          <p:nvPr/>
        </p:nvSpPr>
        <p:spPr>
          <a:xfrm>
            <a:off x="3596000" y="2013850"/>
            <a:ext cx="45828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수정/삭제 할 게시물 선택: 4</a:t>
            </a:r>
            <a:endParaRPr sz="1600" b="1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-----------------------------------------------------------------</a:t>
            </a:r>
            <a:endParaRPr sz="1600" b="1">
              <a:solidFill>
                <a:srgbClr val="3F3F3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삭제</a:t>
            </a:r>
            <a:endParaRPr sz="1600" b="1">
              <a:solidFill>
                <a:srgbClr val="3F3F3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수정</a:t>
            </a:r>
            <a:endParaRPr sz="1600" b="1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-----------------------------------------------------------------</a:t>
            </a:r>
            <a:endParaRPr sz="1600" b="1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입력: 1</a:t>
            </a:r>
            <a:endParaRPr sz="1600" b="1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정말 삭제하시겠습니까?(y/n): y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720" name="Google Shape;720;g124cd2d6e44_0_113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721" name="Google Shape;721;g124cd2d6e44_0_113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4cd2d6e44_0_127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124cd2d6e44_0_127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124cd2d6e44_0_127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124cd2d6e44_0_127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4-2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모임 가입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0" name="Google Shape;730;g124cd2d6e44_0_127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1" name="Google Shape;731;g124cd2d6e44_0_127"/>
          <p:cNvSpPr txBox="1"/>
          <p:nvPr/>
        </p:nvSpPr>
        <p:spPr>
          <a:xfrm>
            <a:off x="3595968" y="3826138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가입할 모임 선택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[모임] 돌아가기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732" name="Google Shape;732;g124cd2d6e44_0_127"/>
          <p:cNvSpPr txBox="1"/>
          <p:nvPr/>
        </p:nvSpPr>
        <p:spPr>
          <a:xfrm>
            <a:off x="3582584" y="4705547"/>
            <a:ext cx="348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 1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모임 선택: 2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가입하시겠습니까?(y/n): y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733" name="Google Shape;733;g124cd2d6e44_0_127"/>
          <p:cNvCxnSpPr/>
          <p:nvPr/>
        </p:nvCxnSpPr>
        <p:spPr>
          <a:xfrm>
            <a:off x="3580400" y="46050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4" name="Google Shape;734;g124cd2d6e44_0_127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	모임 리스트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735" name="Google Shape;735;g124cd2d6e44_0_127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6" name="Google Shape;736;g124cd2d6e44_0_127"/>
          <p:cNvCxnSpPr/>
          <p:nvPr/>
        </p:nvCxnSpPr>
        <p:spPr>
          <a:xfrm>
            <a:off x="3582575" y="37699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7" name="Google Shape;737;g124cd2d6e44_0_127"/>
          <p:cNvSpPr txBox="1"/>
          <p:nvPr/>
        </p:nvSpPr>
        <p:spPr>
          <a:xfrm>
            <a:off x="3507318" y="28572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[1] 무비 띵크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[2] 우리 함께 뮤지컬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738" name="Google Shape;738;g124cd2d6e44_0_127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g124cd2d6e44_0_127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24cd2d6e44_0_145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124cd2d6e44_0_145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124cd2d6e44_0_145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124cd2d6e44_0_145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4-3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모임 탈퇴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g124cd2d6e44_0_145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9" name="Google Shape;749;g124cd2d6e44_0_145"/>
          <p:cNvSpPr txBox="1"/>
          <p:nvPr/>
        </p:nvSpPr>
        <p:spPr>
          <a:xfrm>
            <a:off x="3595968" y="3826138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탈퇴할 모임 선택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[모임] 돌아가기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750" name="Google Shape;750;g124cd2d6e44_0_145"/>
          <p:cNvSpPr txBox="1"/>
          <p:nvPr/>
        </p:nvSpPr>
        <p:spPr>
          <a:xfrm>
            <a:off x="3582584" y="4705547"/>
            <a:ext cx="348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 1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모임 선택: 2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가입하시겠습니까?(y/n): y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751" name="Google Shape;751;g124cd2d6e44_0_145"/>
          <p:cNvCxnSpPr/>
          <p:nvPr/>
        </p:nvCxnSpPr>
        <p:spPr>
          <a:xfrm>
            <a:off x="3580400" y="46050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2" name="Google Shape;752;g124cd2d6e44_0_145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	가입 된모임 리스트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753" name="Google Shape;753;g124cd2d6e44_0_145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4" name="Google Shape;754;g124cd2d6e44_0_145"/>
          <p:cNvCxnSpPr/>
          <p:nvPr/>
        </p:nvCxnSpPr>
        <p:spPr>
          <a:xfrm>
            <a:off x="3582575" y="37699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5" name="Google Shape;755;g124cd2d6e44_0_145"/>
          <p:cNvSpPr txBox="1"/>
          <p:nvPr/>
        </p:nvSpPr>
        <p:spPr>
          <a:xfrm>
            <a:off x="3507318" y="28572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[1] 무비 띵크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[2] 우리 함께 뮤지컬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756" name="Google Shape;756;g124cd2d6e44_0_14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g124cd2d6e44_0_145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4cd2da8da_3_105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24cd2da8da_3_105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24cd2da8da_3_105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24cd2da8da_3_105"/>
          <p:cNvSpPr txBox="1"/>
          <p:nvPr/>
        </p:nvSpPr>
        <p:spPr>
          <a:xfrm>
            <a:off x="4233475" y="631175"/>
            <a:ext cx="408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500" b="1">
                <a:solidFill>
                  <a:schemeClr val="dk1"/>
                </a:solidFill>
              </a:rPr>
              <a:t>회원으로 로그인 하였을 경우</a:t>
            </a:r>
            <a:endParaRPr sz="900"/>
          </a:p>
        </p:txBody>
      </p:sp>
      <p:sp>
        <p:nvSpPr>
          <p:cNvPr id="210" name="Google Shape;210;g124cd2da8da_3_105"/>
          <p:cNvSpPr txBox="1"/>
          <p:nvPr/>
        </p:nvSpPr>
        <p:spPr>
          <a:xfrm>
            <a:off x="3343948" y="4345730"/>
            <a:ext cx="286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124cd2da8da_3_105"/>
          <p:cNvSpPr txBox="1"/>
          <p:nvPr/>
        </p:nvSpPr>
        <p:spPr>
          <a:xfrm>
            <a:off x="3891350" y="2402625"/>
            <a:ext cx="32322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solidFill>
                  <a:srgbClr val="3F3F3F"/>
                </a:solidFill>
              </a:rPr>
              <a:t>아이디 :user04</a:t>
            </a:r>
            <a:endParaRPr sz="19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solidFill>
                  <a:srgbClr val="3F3F3F"/>
                </a:solidFill>
              </a:rPr>
              <a:t>비밀번호 :12345678910</a:t>
            </a:r>
            <a:endParaRPr sz="19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</p:txBody>
      </p:sp>
      <p:sp>
        <p:nvSpPr>
          <p:cNvPr id="212" name="Google Shape;212;g124cd2da8da_3_105"/>
          <p:cNvSpPr txBox="1"/>
          <p:nvPr/>
        </p:nvSpPr>
        <p:spPr>
          <a:xfrm>
            <a:off x="4080126" y="1466875"/>
            <a:ext cx="338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sz="2400" b="1">
                <a:solidFill>
                  <a:srgbClr val="3F3F3F"/>
                </a:solidFill>
              </a:rPr>
              <a:t>로그인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g124cd2da8da_3_105"/>
          <p:cNvCxnSpPr/>
          <p:nvPr/>
        </p:nvCxnSpPr>
        <p:spPr>
          <a:xfrm>
            <a:off x="3689934" y="20805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g124cd2da8da_3_105"/>
          <p:cNvCxnSpPr/>
          <p:nvPr/>
        </p:nvCxnSpPr>
        <p:spPr>
          <a:xfrm>
            <a:off x="3689934" y="4240954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g124cd2da8da_3_105"/>
          <p:cNvSpPr txBox="1"/>
          <p:nvPr/>
        </p:nvSpPr>
        <p:spPr>
          <a:xfrm>
            <a:off x="2906475" y="4394100"/>
            <a:ext cx="6149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sz="2100" b="1">
                <a:solidFill>
                  <a:srgbClr val="3F3F3F"/>
                </a:solidFill>
              </a:rPr>
              <a:t>회원</a:t>
            </a:r>
            <a:r>
              <a:rPr lang="ko-KR"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r>
              <a:rPr lang="ko-KR" sz="2100">
                <a:solidFill>
                  <a:srgbClr val="3F3F3F"/>
                </a:solidFill>
              </a:rPr>
              <a:t>으로 로그인 완료되었습니다.</a:t>
            </a:r>
            <a:endParaRPr sz="2100">
              <a:solidFill>
                <a:srgbClr val="3F3F3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3F3F3F"/>
                </a:solidFill>
              </a:rPr>
              <a:t>[user04]님 환영합니다</a:t>
            </a:r>
            <a:endParaRPr sz="2100">
              <a:solidFill>
                <a:srgbClr val="3F3F3F"/>
              </a:solidFill>
            </a:endParaRPr>
          </a:p>
        </p:txBody>
      </p:sp>
      <p:sp>
        <p:nvSpPr>
          <p:cNvPr id="216" name="Google Shape;216;g124cd2da8da_3_105"/>
          <p:cNvSpPr txBox="1"/>
          <p:nvPr/>
        </p:nvSpPr>
        <p:spPr>
          <a:xfrm>
            <a:off x="52998" y="92350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01.로그인,회원가입</a:t>
            </a:r>
            <a:endParaRPr sz="600"/>
          </a:p>
        </p:txBody>
      </p:sp>
      <p:sp>
        <p:nvSpPr>
          <p:cNvPr id="217" name="Google Shape;217;g124cd2da8da_3_10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24cd2d6e44_0_164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124cd2d6e44_0_164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g124cd2d6e44_0_16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124cd2d6e44_0_164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5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Follow 메인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6" name="Google Shape;766;g124cd2d6e44_0_164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7" name="Google Shape;767;g124cd2d6e44_0_164"/>
          <p:cNvSpPr txBox="1"/>
          <p:nvPr/>
        </p:nvSpPr>
        <p:spPr>
          <a:xfrm>
            <a:off x="3519768" y="3673738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Follow 추가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메시지[DM] 확인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Follow 회원 캘린더 보기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Follow 관리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[메인메뉴] 돌아가기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768" name="Google Shape;768;g124cd2d6e44_0_164"/>
          <p:cNvSpPr txBox="1"/>
          <p:nvPr/>
        </p:nvSpPr>
        <p:spPr>
          <a:xfrm>
            <a:off x="3582584" y="531514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 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769" name="Google Shape;769;g124cd2d6e44_0_164"/>
          <p:cNvCxnSpPr/>
          <p:nvPr/>
        </p:nvCxnSpPr>
        <p:spPr>
          <a:xfrm>
            <a:off x="3580400" y="51384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0" name="Google Shape;770;g124cd2d6e44_0_164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                Follow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771" name="Google Shape;771;g124cd2d6e44_0_164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2" name="Google Shape;772;g124cd2d6e44_0_164"/>
          <p:cNvCxnSpPr/>
          <p:nvPr/>
        </p:nvCxnSpPr>
        <p:spPr>
          <a:xfrm>
            <a:off x="3582575" y="35413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3" name="Google Shape;773;g124cd2d6e44_0_164"/>
          <p:cNvSpPr txBox="1"/>
          <p:nvPr/>
        </p:nvSpPr>
        <p:spPr>
          <a:xfrm>
            <a:off x="3507318" y="28572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[1] user01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[2] user02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774" name="Google Shape;774;g124cd2d6e44_0_16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5" name="Google Shape;775;g124cd2d6e44_0_164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f3ec5baca4_0_111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f3ec5baca4_0_11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f3ec5baca4_0_11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f3ec5baca4_0_111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5-1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Follow 추가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4" name="Google Shape;784;gf3ec5baca4_0_111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5" name="Google Shape;785;gf3ec5baca4_0_111"/>
          <p:cNvCxnSpPr/>
          <p:nvPr/>
        </p:nvCxnSpPr>
        <p:spPr>
          <a:xfrm>
            <a:off x="3580400" y="51384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6" name="Google Shape;786;gf3ec5baca4_0_111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                Follow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787" name="Google Shape;787;gf3ec5baca4_0_111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8" name="Google Shape;788;gf3ec5baca4_0_111"/>
          <p:cNvCxnSpPr/>
          <p:nvPr/>
        </p:nvCxnSpPr>
        <p:spPr>
          <a:xfrm>
            <a:off x="3516025" y="41164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9" name="Google Shape;789;gf3ec5baca4_0_111"/>
          <p:cNvSpPr txBox="1"/>
          <p:nvPr/>
        </p:nvSpPr>
        <p:spPr>
          <a:xfrm>
            <a:off x="3507325" y="2611273"/>
            <a:ext cx="4422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 1. Follow 검색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 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 2. [Follow] 돌아가기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 입력 : 1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 Follow할 아이디를 입력하세요.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입력 : user03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790" name="Google Shape;790;gf3ec5baca4_0_11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gf3ec5baca4_0_11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f3ec5baca4_0_128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f3ec5baca4_0_128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f3ec5baca4_0_128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f3ec5baca4_0_128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5-1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Follow 추가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0" name="Google Shape;800;gf3ec5baca4_0_128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1" name="Google Shape;801;gf3ec5baca4_0_128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                Follow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802" name="Google Shape;802;gf3ec5baca4_0_128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3" name="Google Shape;803;gf3ec5baca4_0_128"/>
          <p:cNvSpPr txBox="1"/>
          <p:nvPr/>
        </p:nvSpPr>
        <p:spPr>
          <a:xfrm>
            <a:off x="3507325" y="2611273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 [user03]를 Follow 하시겠습니까?(Y/N) 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 입력 : Y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</p:txBody>
      </p:sp>
      <p:sp>
        <p:nvSpPr>
          <p:cNvPr id="804" name="Google Shape;804;gf3ec5baca4_0_128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gf3ec5baca4_0_128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24cd2d6e44_0_181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124cd2d6e44_0_18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124cd2d6e44_0_18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124cd2d6e44_0_181"/>
          <p:cNvSpPr txBox="1"/>
          <p:nvPr/>
        </p:nvSpPr>
        <p:spPr>
          <a:xfrm>
            <a:off x="4810474" y="647450"/>
            <a:ext cx="235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5-2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메시지(DM) 확인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4" name="Google Shape;814;g124cd2d6e44_0_181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5" name="Google Shape;815;g124cd2d6e44_0_181"/>
          <p:cNvSpPr txBox="1"/>
          <p:nvPr/>
        </p:nvSpPr>
        <p:spPr>
          <a:xfrm>
            <a:off x="3580393" y="36974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DM 확인하기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[Follow] 돌아가기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816" name="Google Shape;816;g124cd2d6e44_0_181"/>
          <p:cNvSpPr txBox="1"/>
          <p:nvPr/>
        </p:nvSpPr>
        <p:spPr>
          <a:xfrm>
            <a:off x="3582584" y="462934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 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817" name="Google Shape;817;g124cd2d6e44_0_181"/>
          <p:cNvCxnSpPr/>
          <p:nvPr/>
        </p:nvCxnSpPr>
        <p:spPr>
          <a:xfrm>
            <a:off x="3580400" y="44526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8" name="Google Shape;818;g124cd2d6e44_0_181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          메세지(DM) 확인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819" name="Google Shape;819;g124cd2d6e44_0_181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0" name="Google Shape;820;g124cd2d6e44_0_181"/>
          <p:cNvCxnSpPr/>
          <p:nvPr/>
        </p:nvCxnSpPr>
        <p:spPr>
          <a:xfrm>
            <a:off x="3582575" y="35413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1" name="Google Shape;821;g124cd2d6e44_0_181"/>
          <p:cNvSpPr txBox="1"/>
          <p:nvPr/>
        </p:nvSpPr>
        <p:spPr>
          <a:xfrm>
            <a:off x="3507318" y="27048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[1] user01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[2] user02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822" name="Google Shape;822;g124cd2d6e44_0_18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g124cd2d6e44_0_18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24cd2d6e44_0_198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9" name="Google Shape;829;g124cd2d6e44_0_198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124cd2d6e44_0_198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124cd2d6e44_0_198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124cd2d6e44_0_198"/>
          <p:cNvSpPr txBox="1"/>
          <p:nvPr/>
        </p:nvSpPr>
        <p:spPr>
          <a:xfrm>
            <a:off x="4810474" y="647450"/>
            <a:ext cx="235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5-2-1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DM 확인 하기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3" name="Google Shape;833;g124cd2d6e44_0_198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4" name="Google Shape;834;g124cd2d6e44_0_198"/>
          <p:cNvSpPr txBox="1"/>
          <p:nvPr/>
        </p:nvSpPr>
        <p:spPr>
          <a:xfrm>
            <a:off x="3580393" y="36974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DM 확인하기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[Follow] 돌아가기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835" name="Google Shape;835;g124cd2d6e44_0_198"/>
          <p:cNvSpPr txBox="1"/>
          <p:nvPr/>
        </p:nvSpPr>
        <p:spPr>
          <a:xfrm>
            <a:off x="3582584" y="4629347"/>
            <a:ext cx="3486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:1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대화할 상대(ID) 입력: user01</a:t>
            </a: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836" name="Google Shape;836;g124cd2d6e44_0_198"/>
          <p:cNvCxnSpPr/>
          <p:nvPr/>
        </p:nvCxnSpPr>
        <p:spPr>
          <a:xfrm>
            <a:off x="3580400" y="44526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7" name="Google Shape;837;g124cd2d6e44_0_198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          메세지(DM) 확인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838" name="Google Shape;838;g124cd2d6e44_0_198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9" name="Google Shape;839;g124cd2d6e44_0_198"/>
          <p:cNvCxnSpPr/>
          <p:nvPr/>
        </p:nvCxnSpPr>
        <p:spPr>
          <a:xfrm>
            <a:off x="3582575" y="35413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0" name="Google Shape;840;g124cd2d6e44_0_198"/>
          <p:cNvSpPr txBox="1"/>
          <p:nvPr/>
        </p:nvSpPr>
        <p:spPr>
          <a:xfrm>
            <a:off x="3507318" y="27048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[1] user01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[2] user02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841" name="Google Shape;841;g124cd2d6e44_0_198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24cd2d6e44_0_21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7" name="Google Shape;847;g124cd2d6e44_0_215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124cd2d6e44_0_215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124cd2d6e44_0_215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124cd2d6e44_0_215"/>
          <p:cNvSpPr txBox="1"/>
          <p:nvPr/>
        </p:nvSpPr>
        <p:spPr>
          <a:xfrm>
            <a:off x="4810474" y="647450"/>
            <a:ext cx="235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5-2-1-1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유저와의 대화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1" name="Google Shape;851;g124cd2d6e44_0_215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2" name="Google Shape;852;g124cd2d6e44_0_215"/>
          <p:cNvSpPr txBox="1"/>
          <p:nvPr/>
        </p:nvSpPr>
        <p:spPr>
          <a:xfrm>
            <a:off x="3507318" y="3728975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‘exit’입력시 [DM 확인]으로 돌아갑니다.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853" name="Google Shape;853;g124cd2d6e44_0_215"/>
          <p:cNvSpPr txBox="1"/>
          <p:nvPr/>
        </p:nvSpPr>
        <p:spPr>
          <a:xfrm>
            <a:off x="3582584" y="432454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메세지 입력: ㅜㅜ 나도 너무 슬퍼 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854" name="Google Shape;854;g124cd2d6e44_0_215"/>
          <p:cNvCxnSpPr/>
          <p:nvPr/>
        </p:nvCxnSpPr>
        <p:spPr>
          <a:xfrm>
            <a:off x="3580400" y="41478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5" name="Google Shape;855;g124cd2d6e44_0_215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       user02님과의 대화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856" name="Google Shape;856;g124cd2d6e44_0_215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7" name="Google Shape;857;g124cd2d6e44_0_215"/>
          <p:cNvCxnSpPr/>
          <p:nvPr/>
        </p:nvCxnSpPr>
        <p:spPr>
          <a:xfrm>
            <a:off x="3582575" y="36937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8" name="Google Shape;858;g124cd2d6e44_0_215"/>
          <p:cNvSpPr txBox="1"/>
          <p:nvPr/>
        </p:nvSpPr>
        <p:spPr>
          <a:xfrm>
            <a:off x="3507318" y="2713788"/>
            <a:ext cx="4422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user02: 너 어벤저스 엔드게임 봤니?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user01: ㅇㅇ 봤어 재미있더라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user02: 로다주 죽을때 눈물날뻔 ㅜㅜ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859" name="Google Shape;859;g124cd2d6e44_0_215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f3ec5baca4_0_26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gf3ec5baca4_0_260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f3ec5baca4_0_26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f3ec5baca4_0_26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f3ec5baca4_0_260"/>
          <p:cNvSpPr txBox="1"/>
          <p:nvPr/>
        </p:nvSpPr>
        <p:spPr>
          <a:xfrm>
            <a:off x="4810474" y="647450"/>
            <a:ext cx="235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5-2-1-1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유저와의 대화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9" name="Google Shape;869;gf3ec5baca4_0_260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0" name="Google Shape;870;gf3ec5baca4_0_260"/>
          <p:cNvSpPr txBox="1"/>
          <p:nvPr/>
        </p:nvSpPr>
        <p:spPr>
          <a:xfrm>
            <a:off x="3507318" y="3728975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‘exit’입력시 [DM 확인]으로 돌아갑니다.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871" name="Google Shape;871;gf3ec5baca4_0_260"/>
          <p:cNvSpPr txBox="1"/>
          <p:nvPr/>
        </p:nvSpPr>
        <p:spPr>
          <a:xfrm>
            <a:off x="3582584" y="432454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메세지 입력: ㅜㅜ 나도 너무 슬퍼 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872" name="Google Shape;872;gf3ec5baca4_0_260"/>
          <p:cNvCxnSpPr/>
          <p:nvPr/>
        </p:nvCxnSpPr>
        <p:spPr>
          <a:xfrm>
            <a:off x="3580400" y="41478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3" name="Google Shape;873;gf3ec5baca4_0_260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       user02님과의 대화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874" name="Google Shape;874;gf3ec5baca4_0_260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5" name="Google Shape;875;gf3ec5baca4_0_260"/>
          <p:cNvCxnSpPr/>
          <p:nvPr/>
        </p:nvCxnSpPr>
        <p:spPr>
          <a:xfrm>
            <a:off x="3582575" y="36937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6" name="Google Shape;876;gf3ec5baca4_0_260"/>
          <p:cNvSpPr txBox="1"/>
          <p:nvPr/>
        </p:nvSpPr>
        <p:spPr>
          <a:xfrm>
            <a:off x="3507318" y="2713788"/>
            <a:ext cx="4422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user02: 너 어벤저스 엔드게임 봤니?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user01: ㅇㅇ 봤어 재미있더라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user02: 로다주 죽을때 눈물날뻔 ㅜㅜ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877" name="Google Shape;877;gf3ec5baca4_0_260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f3ec5baca4_0_156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f3ec5baca4_0_156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f3ec5baca4_0_156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gf3ec5baca4_0_156"/>
          <p:cNvSpPr txBox="1"/>
          <p:nvPr/>
        </p:nvSpPr>
        <p:spPr>
          <a:xfrm>
            <a:off x="4493222" y="654125"/>
            <a:ext cx="306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5-3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Follow 회원 캘린더 보기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gf3ec5baca4_0_156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7" name="Google Shape;887;gf3ec5baca4_0_156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8" name="Google Shape;888;gf3ec5baca4_0_156"/>
          <p:cNvSpPr txBox="1"/>
          <p:nvPr/>
        </p:nvSpPr>
        <p:spPr>
          <a:xfrm>
            <a:off x="3507325" y="2106475"/>
            <a:ext cx="4773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 캘린더를 확인할 Follower 아이디를 입력하세요.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입력 : user03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</p:txBody>
      </p:sp>
      <p:sp>
        <p:nvSpPr>
          <p:cNvPr id="889" name="Google Shape;889;gf3ec5baca4_0_156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3ec5baca4_0_247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f3ec5baca4_0_247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f3ec5baca4_0_247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f3ec5baca4_0_247"/>
          <p:cNvSpPr txBox="1"/>
          <p:nvPr/>
        </p:nvSpPr>
        <p:spPr>
          <a:xfrm>
            <a:off x="4493222" y="654125"/>
            <a:ext cx="306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5-3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Follow 회원 캘린더 보기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gf3ec5baca4_0_247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9" name="Google Shape;899;gf3ec5baca4_0_247"/>
          <p:cNvPicPr preferRelativeResize="0"/>
          <p:nvPr/>
        </p:nvPicPr>
        <p:blipFill rotWithShape="1">
          <a:blip r:embed="rId3">
            <a:alphaModFix/>
          </a:blip>
          <a:srcRect r="12975"/>
          <a:stretch/>
        </p:blipFill>
        <p:spPr>
          <a:xfrm>
            <a:off x="3335325" y="2489838"/>
            <a:ext cx="5192799" cy="250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0" name="Google Shape;900;gf3ec5baca4_0_247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1" name="Google Shape;901;gf3ec5baca4_0_247"/>
          <p:cNvCxnSpPr/>
          <p:nvPr/>
        </p:nvCxnSpPr>
        <p:spPr>
          <a:xfrm>
            <a:off x="3582584" y="25976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2" name="Google Shape;902;gf3ec5baca4_0_247"/>
          <p:cNvSpPr txBox="1"/>
          <p:nvPr/>
        </p:nvSpPr>
        <p:spPr>
          <a:xfrm>
            <a:off x="3507325" y="2106475"/>
            <a:ext cx="47739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                                4월 캘린더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1. 날짜별 기록 검색하기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2. 전체 목록 보기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3. [Follow]로 돌아가기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903" name="Google Shape;903;gf3ec5baca4_0_247"/>
          <p:cNvCxnSpPr/>
          <p:nvPr/>
        </p:nvCxnSpPr>
        <p:spPr>
          <a:xfrm>
            <a:off x="3582584" y="49943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4" name="Google Shape;904;gf3ec5baca4_0_247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24cd2d6e44_0_232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124cd2d6e44_0_232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124cd2d6e44_0_232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124cd2d6e44_0_232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5-4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Follow 삭제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3" name="Google Shape;913;g124cd2d6e44_0_232"/>
          <p:cNvCxnSpPr/>
          <p:nvPr/>
        </p:nvCxnSpPr>
        <p:spPr>
          <a:xfrm>
            <a:off x="3582584" y="18207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4" name="Google Shape;914;g124cd2d6e44_0_232"/>
          <p:cNvSpPr txBox="1"/>
          <p:nvPr/>
        </p:nvSpPr>
        <p:spPr>
          <a:xfrm>
            <a:off x="3519768" y="3521338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삭제할 유저 선택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[Follow] 돌아가기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915" name="Google Shape;915;g124cd2d6e44_0_232"/>
          <p:cNvSpPr txBox="1"/>
          <p:nvPr/>
        </p:nvSpPr>
        <p:spPr>
          <a:xfrm>
            <a:off x="3596034" y="4263922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 1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916" name="Google Shape;916;g124cd2d6e44_0_232"/>
          <p:cNvCxnSpPr/>
          <p:nvPr/>
        </p:nvCxnSpPr>
        <p:spPr>
          <a:xfrm>
            <a:off x="3580400" y="41478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7" name="Google Shape;917;g124cd2d6e44_0_232"/>
          <p:cNvSpPr txBox="1"/>
          <p:nvPr/>
        </p:nvSpPr>
        <p:spPr>
          <a:xfrm>
            <a:off x="3596018" y="1970725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                Follow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918" name="Google Shape;918;g124cd2d6e44_0_232"/>
          <p:cNvCxnSpPr/>
          <p:nvPr/>
        </p:nvCxnSpPr>
        <p:spPr>
          <a:xfrm>
            <a:off x="3582584" y="23772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9" name="Google Shape;919;g124cd2d6e44_0_232"/>
          <p:cNvCxnSpPr/>
          <p:nvPr/>
        </p:nvCxnSpPr>
        <p:spPr>
          <a:xfrm>
            <a:off x="3582575" y="34651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0" name="Google Shape;920;g124cd2d6e44_0_232"/>
          <p:cNvSpPr txBox="1"/>
          <p:nvPr/>
        </p:nvSpPr>
        <p:spPr>
          <a:xfrm>
            <a:off x="3507318" y="26286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[1] user01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[2] user02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921" name="Google Shape;921;g124cd2d6e44_0_232"/>
          <p:cNvCxnSpPr/>
          <p:nvPr/>
        </p:nvCxnSpPr>
        <p:spPr>
          <a:xfrm>
            <a:off x="3580400" y="46812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2" name="Google Shape;922;g124cd2d6e44_0_232"/>
          <p:cNvSpPr txBox="1"/>
          <p:nvPr/>
        </p:nvSpPr>
        <p:spPr>
          <a:xfrm>
            <a:off x="3596034" y="4797322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삭제할 유저 ID입력: user02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923" name="Google Shape;923;g124cd2d6e44_0_232"/>
          <p:cNvCxnSpPr/>
          <p:nvPr/>
        </p:nvCxnSpPr>
        <p:spPr>
          <a:xfrm>
            <a:off x="3580400" y="52146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4" name="Google Shape;924;g124cd2d6e44_0_232"/>
          <p:cNvSpPr txBox="1"/>
          <p:nvPr/>
        </p:nvSpPr>
        <p:spPr>
          <a:xfrm>
            <a:off x="3596034" y="5330722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삭제 완료!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925" name="Google Shape;925;g124cd2d6e44_0_232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6" name="Google Shape;926;g124cd2d6e44_0_232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4cd2da8da_3_18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24cd2da8da_3_18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24cd2da8da_3_18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24cd2da8da_3_18"/>
          <p:cNvSpPr txBox="1"/>
          <p:nvPr/>
        </p:nvSpPr>
        <p:spPr>
          <a:xfrm>
            <a:off x="4606300" y="611000"/>
            <a:ext cx="408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500" b="1">
                <a:solidFill>
                  <a:schemeClr val="dk1"/>
                </a:solidFill>
              </a:rPr>
              <a:t>가입 되어 있지 않을 경우</a:t>
            </a:r>
            <a:endParaRPr sz="900"/>
          </a:p>
        </p:txBody>
      </p:sp>
      <p:sp>
        <p:nvSpPr>
          <p:cNvPr id="226" name="Google Shape;226;g124cd2da8da_3_18"/>
          <p:cNvSpPr txBox="1"/>
          <p:nvPr/>
        </p:nvSpPr>
        <p:spPr>
          <a:xfrm>
            <a:off x="3343948" y="4345730"/>
            <a:ext cx="286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24cd2da8da_3_18"/>
          <p:cNvSpPr txBox="1"/>
          <p:nvPr/>
        </p:nvSpPr>
        <p:spPr>
          <a:xfrm>
            <a:off x="3933875" y="2800225"/>
            <a:ext cx="43779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ko-KR" sz="1800" b="1">
                <a:solidFill>
                  <a:srgbClr val="3F3F3F"/>
                </a:solidFill>
              </a:rPr>
              <a:t>아이디를 찾으시겠습니까?</a:t>
            </a:r>
            <a:endParaRPr sz="1800" b="1"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ko-KR" sz="1800" b="1">
                <a:solidFill>
                  <a:srgbClr val="3F3F3F"/>
                </a:solidFill>
              </a:rPr>
              <a:t>회원가입을 하시겠습니까?</a:t>
            </a:r>
            <a:endParaRPr sz="18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</a:rPr>
              <a:t>번호를 입력하세요 :</a:t>
            </a:r>
            <a:endParaRPr sz="18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228" name="Google Shape;228;g124cd2da8da_3_18"/>
          <p:cNvCxnSpPr/>
          <p:nvPr/>
        </p:nvCxnSpPr>
        <p:spPr>
          <a:xfrm>
            <a:off x="3762859" y="24479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9" name="Google Shape;229;g124cd2da8da_3_18"/>
          <p:cNvSpPr txBox="1"/>
          <p:nvPr/>
        </p:nvSpPr>
        <p:spPr>
          <a:xfrm>
            <a:off x="3414125" y="1909700"/>
            <a:ext cx="503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2100" b="1">
                <a:solidFill>
                  <a:srgbClr val="3F3F3F"/>
                </a:solidFill>
              </a:rPr>
              <a:t>가입이 되어있지 않습니다</a:t>
            </a:r>
            <a:r>
              <a:rPr lang="ko-KR"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 sz="2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24cd2da8da_3_18"/>
          <p:cNvSpPr txBox="1"/>
          <p:nvPr/>
        </p:nvSpPr>
        <p:spPr>
          <a:xfrm>
            <a:off x="52998" y="92350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01.로그인,회원가입</a:t>
            </a:r>
            <a:endParaRPr sz="600"/>
          </a:p>
        </p:txBody>
      </p:sp>
      <p:sp>
        <p:nvSpPr>
          <p:cNvPr id="231" name="Google Shape;231;g124cd2da8da_3_18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24cd2d6e44_0_253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124cd2d6e44_0_253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124cd2d6e44_0_253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124cd2d6e44_0_253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6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이벤트 메인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5" name="Google Shape;935;g124cd2d6e44_0_253"/>
          <p:cNvCxnSpPr/>
          <p:nvPr/>
        </p:nvCxnSpPr>
        <p:spPr>
          <a:xfrm>
            <a:off x="3582584" y="18207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6" name="Google Shape;936;g124cd2d6e44_0_253"/>
          <p:cNvSpPr txBox="1"/>
          <p:nvPr/>
        </p:nvSpPr>
        <p:spPr>
          <a:xfrm>
            <a:off x="3519768" y="3673738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Follow 추가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메시지[DM] 확인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Follow 회원 캘린더 보기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Follow 관리</a:t>
            </a:r>
            <a:endParaRPr sz="1600" b="1">
              <a:solidFill>
                <a:srgbClr val="3F3F3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lang="ko-KR" sz="1600" b="1">
                <a:solidFill>
                  <a:srgbClr val="3F3F3F"/>
                </a:solidFill>
              </a:rPr>
              <a:t>[메인메뉴] 돌아가기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937" name="Google Shape;937;g124cd2d6e44_0_253"/>
          <p:cNvSpPr txBox="1"/>
          <p:nvPr/>
        </p:nvSpPr>
        <p:spPr>
          <a:xfrm>
            <a:off x="3582584" y="531514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 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938" name="Google Shape;938;g124cd2d6e44_0_253"/>
          <p:cNvCxnSpPr/>
          <p:nvPr/>
        </p:nvCxnSpPr>
        <p:spPr>
          <a:xfrm>
            <a:off x="3580400" y="51384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9" name="Google Shape;939;g124cd2d6e44_0_253"/>
          <p:cNvSpPr txBox="1"/>
          <p:nvPr/>
        </p:nvSpPr>
        <p:spPr>
          <a:xfrm>
            <a:off x="3595968" y="19607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	             이벤트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940" name="Google Shape;940;g124cd2d6e44_0_253"/>
          <p:cNvCxnSpPr/>
          <p:nvPr/>
        </p:nvCxnSpPr>
        <p:spPr>
          <a:xfrm>
            <a:off x="3582584" y="23772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1" name="Google Shape;941;g124cd2d6e44_0_253"/>
          <p:cNvCxnSpPr/>
          <p:nvPr/>
        </p:nvCxnSpPr>
        <p:spPr>
          <a:xfrm>
            <a:off x="3582575" y="35413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2" name="Google Shape;942;g124cd2d6e44_0_253"/>
          <p:cNvSpPr txBox="1"/>
          <p:nvPr/>
        </p:nvSpPr>
        <p:spPr>
          <a:xfrm>
            <a:off x="3552425" y="2480475"/>
            <a:ext cx="4775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[1] YES24) 도서 구매시 텀블러 증정 이벤트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[2] 뮤지컬) 서울 문화누리카드 뮤지컬 초대 이벤트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[3] 알뜰교통카드X메가박스) 알뜰할게 영화 보고…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943" name="Google Shape;943;g124cd2d6e44_0_253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4" name="Google Shape;944;g124cd2d6e44_0_253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24cd2d6e44_0_270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124cd2d6e44_0_27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124cd2d6e44_0_27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124cd2d6e44_0_270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</a:rPr>
              <a:t>6-1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600" b="1">
                <a:solidFill>
                  <a:schemeClr val="dk1"/>
                </a:solidFill>
              </a:rPr>
              <a:t>이벤트 선택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Google Shape;953;g124cd2d6e44_0_270"/>
          <p:cNvCxnSpPr/>
          <p:nvPr/>
        </p:nvCxnSpPr>
        <p:spPr>
          <a:xfrm>
            <a:off x="3582584" y="13635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4" name="Google Shape;954;g124cd2d6e44_0_270"/>
          <p:cNvSpPr txBox="1"/>
          <p:nvPr/>
        </p:nvSpPr>
        <p:spPr>
          <a:xfrm>
            <a:off x="3506384" y="493414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계속하시려면 [엔터]를 입력하세요</a:t>
            </a: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955" name="Google Shape;955;g124cd2d6e44_0_270"/>
          <p:cNvSpPr txBox="1"/>
          <p:nvPr/>
        </p:nvSpPr>
        <p:spPr>
          <a:xfrm>
            <a:off x="3595968" y="14273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제목] (뮤지컬) 서울 문화 누리카드 뮤지컬 초대 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956" name="Google Shape;956;g124cd2d6e44_0_270"/>
          <p:cNvCxnSpPr/>
          <p:nvPr/>
        </p:nvCxnSpPr>
        <p:spPr>
          <a:xfrm>
            <a:off x="3582584" y="17676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7" name="Google Shape;957;g124cd2d6e44_0_270"/>
          <p:cNvCxnSpPr/>
          <p:nvPr/>
        </p:nvCxnSpPr>
        <p:spPr>
          <a:xfrm>
            <a:off x="3582575" y="4760510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8" name="Google Shape;958;g124cd2d6e44_0_270"/>
          <p:cNvSpPr txBox="1"/>
          <p:nvPr/>
        </p:nvSpPr>
        <p:spPr>
          <a:xfrm>
            <a:off x="3552425" y="1920025"/>
            <a:ext cx="47751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클립서비스와 함께 하는 이벤트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참여기간: 4월 6일 ~ 4월 23일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이벤트 안내! 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참여 방법: 구글 폼 작성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대상: 문화누리카드 소지자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959" name="Google Shape;959;g124cd2d6e44_0_27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0" name="Google Shape;960;g124cd2d6e44_0_270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24d07ca68d_16_75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124d07ca68d_16_75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124d07ca68d_16_75"/>
          <p:cNvSpPr/>
          <p:nvPr/>
        </p:nvSpPr>
        <p:spPr>
          <a:xfrm>
            <a:off x="4948954" y="457882"/>
            <a:ext cx="2358888" cy="4055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124d07ca68d_16_75"/>
          <p:cNvSpPr txBox="1"/>
          <p:nvPr/>
        </p:nvSpPr>
        <p:spPr>
          <a:xfrm>
            <a:off x="5118345" y="451765"/>
            <a:ext cx="19704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1-2-1. 커뮤니티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9" name="Google Shape;969;g124d07ca68d_16_75"/>
          <p:cNvCxnSpPr/>
          <p:nvPr/>
        </p:nvCxnSpPr>
        <p:spPr>
          <a:xfrm>
            <a:off x="3582584" y="1973179"/>
            <a:ext cx="414971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0" name="Google Shape;970;g124d07ca68d_16_75"/>
          <p:cNvSpPr txBox="1"/>
          <p:nvPr/>
        </p:nvSpPr>
        <p:spPr>
          <a:xfrm>
            <a:off x="4263606" y="1381795"/>
            <a:ext cx="2284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[카테고리 관리]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124d07ca68d_16_75"/>
          <p:cNvSpPr txBox="1"/>
          <p:nvPr/>
        </p:nvSpPr>
        <p:spPr>
          <a:xfrm>
            <a:off x="3646749" y="2113098"/>
            <a:ext cx="305870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커뮤니티 이름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커뮤니티 이름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커뮤니티 이름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커뮤니티 이름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[메인메뉴] 돌아가기</a:t>
            </a: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Google Shape;972;g124d07ca68d_16_75"/>
          <p:cNvCxnSpPr/>
          <p:nvPr/>
        </p:nvCxnSpPr>
        <p:spPr>
          <a:xfrm>
            <a:off x="3570086" y="4631386"/>
            <a:ext cx="414971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3" name="Google Shape;973;g124d07ca68d_16_75"/>
          <p:cNvSpPr txBox="1"/>
          <p:nvPr/>
        </p:nvSpPr>
        <p:spPr>
          <a:xfrm>
            <a:off x="3588993" y="4845296"/>
            <a:ext cx="30587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번호 입력 : 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124d07ca68d_16_75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124d07ca68d_16_7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24d07ca68d_16_90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g124d07ca68d_16_9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124d07ca68d_16_90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g124d07ca68d_16_90"/>
          <p:cNvSpPr txBox="1"/>
          <p:nvPr/>
        </p:nvSpPr>
        <p:spPr>
          <a:xfrm>
            <a:off x="4534576" y="610996"/>
            <a:ext cx="27943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1-2-1-1. 카테고리 선택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4" name="Google Shape;984;g124d07ca68d_16_90"/>
          <p:cNvCxnSpPr/>
          <p:nvPr/>
        </p:nvCxnSpPr>
        <p:spPr>
          <a:xfrm>
            <a:off x="3582584" y="1973179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5" name="Google Shape;985;g124d07ca68d_16_90"/>
          <p:cNvSpPr txBox="1"/>
          <p:nvPr/>
        </p:nvSpPr>
        <p:spPr>
          <a:xfrm>
            <a:off x="3582558" y="4880025"/>
            <a:ext cx="330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g124d07ca68d_16_90"/>
          <p:cNvSpPr txBox="1"/>
          <p:nvPr/>
        </p:nvSpPr>
        <p:spPr>
          <a:xfrm>
            <a:off x="3684751" y="2245700"/>
            <a:ext cx="43755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 작품 리스트 보기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 startAt="2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추가하기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 startAt="2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삭제하기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 startAt="2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금지어 포함 리스트 보기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5, [커뮤니티 관리] 돌아가기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g124d07ca68d_16_90"/>
          <p:cNvSpPr txBox="1"/>
          <p:nvPr/>
        </p:nvSpPr>
        <p:spPr>
          <a:xfrm>
            <a:off x="4024425" y="1431715"/>
            <a:ext cx="34291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[선택한 카테고리 이름]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8" name="Google Shape;988;g124d07ca68d_16_90"/>
          <p:cNvCxnSpPr/>
          <p:nvPr/>
        </p:nvCxnSpPr>
        <p:spPr>
          <a:xfrm>
            <a:off x="3582584" y="4796280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9" name="Google Shape;989;g124d07ca68d_16_90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124d07ca68d_16_9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24d07ca68d_16_105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g124d07ca68d_16_105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g124d07ca68d_16_105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g124d07ca68d_16_105"/>
          <p:cNvSpPr txBox="1"/>
          <p:nvPr/>
        </p:nvSpPr>
        <p:spPr>
          <a:xfrm>
            <a:off x="4154627" y="592626"/>
            <a:ext cx="34387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1-2-1-1-1. 작품 리스트 보기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9" name="Google Shape;999;g124d07ca68d_16_105"/>
          <p:cNvCxnSpPr/>
          <p:nvPr/>
        </p:nvCxnSpPr>
        <p:spPr>
          <a:xfrm>
            <a:off x="3582584" y="1973179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0" name="Google Shape;1000;g124d07ca68d_16_105"/>
          <p:cNvSpPr txBox="1"/>
          <p:nvPr/>
        </p:nvSpPr>
        <p:spPr>
          <a:xfrm>
            <a:off x="3721816" y="1364973"/>
            <a:ext cx="43043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[(</a:t>
            </a:r>
            <a:r>
              <a:rPr lang="ko-KR" sz="2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카테고리 이름) 리스트 보기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g124d07ca68d_16_105"/>
          <p:cNvSpPr txBox="1"/>
          <p:nvPr/>
        </p:nvSpPr>
        <p:spPr>
          <a:xfrm>
            <a:off x="3850381" y="2247448"/>
            <a:ext cx="3668506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이름  ||  감독(연출)  ||  배우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이름  ||  감독(연출)  ||  배우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이름  ||  감독(연출)  ||  배우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이름  ||  감독(연출)  ||  배우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이름  ||  감독(연출)  ||  배우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g124d07ca68d_16_105"/>
          <p:cNvSpPr txBox="1"/>
          <p:nvPr/>
        </p:nvSpPr>
        <p:spPr>
          <a:xfrm>
            <a:off x="3646188" y="5122195"/>
            <a:ext cx="42906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 ( 엔터 입력)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3" name="Google Shape;1003;g124d07ca68d_16_105"/>
          <p:cNvCxnSpPr/>
          <p:nvPr/>
        </p:nvCxnSpPr>
        <p:spPr>
          <a:xfrm>
            <a:off x="3561329" y="4991871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4" name="Google Shape;1004;g124d07ca68d_16_105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g124d07ca68d_16_10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24d07ca68d_16_119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g124d07ca68d_16_119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124d07ca68d_16_119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124d07ca68d_16_119"/>
          <p:cNvSpPr txBox="1"/>
          <p:nvPr/>
        </p:nvSpPr>
        <p:spPr>
          <a:xfrm>
            <a:off x="4185084" y="610996"/>
            <a:ext cx="31149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1-2-1-1-2. 작품 추가하기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4" name="Google Shape;1014;g124d07ca68d_16_119"/>
          <p:cNvCxnSpPr/>
          <p:nvPr/>
        </p:nvCxnSpPr>
        <p:spPr>
          <a:xfrm>
            <a:off x="3582584" y="2220885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" name="Google Shape;1015;g124d07ca68d_16_119"/>
          <p:cNvSpPr txBox="1"/>
          <p:nvPr/>
        </p:nvSpPr>
        <p:spPr>
          <a:xfrm>
            <a:off x="4121799" y="1393125"/>
            <a:ext cx="485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 선택한 카테고리 이름]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124d07ca68d_16_119"/>
          <p:cNvSpPr txBox="1"/>
          <p:nvPr/>
        </p:nvSpPr>
        <p:spPr>
          <a:xfrm>
            <a:off x="3763664" y="2513275"/>
            <a:ext cx="4401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명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감독(연출)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배우 :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g124d07ca68d_16_119"/>
          <p:cNvSpPr txBox="1"/>
          <p:nvPr/>
        </p:nvSpPr>
        <p:spPr>
          <a:xfrm>
            <a:off x="4447975" y="1816450"/>
            <a:ext cx="370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(내용을 입력 후 엔터를 누르세요.)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8" name="Google Shape;1018;g124d07ca68d_16_119"/>
          <p:cNvCxnSpPr/>
          <p:nvPr/>
        </p:nvCxnSpPr>
        <p:spPr>
          <a:xfrm>
            <a:off x="3582584" y="3982277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" name="Google Shape;1019;g124d07ca68d_16_119"/>
          <p:cNvSpPr txBox="1"/>
          <p:nvPr/>
        </p:nvSpPr>
        <p:spPr>
          <a:xfrm>
            <a:off x="3763672" y="4190500"/>
            <a:ext cx="458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추가가 완료 되었습니다.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 (엔터 입력)</a:t>
            </a:r>
            <a:endParaRPr/>
          </a:p>
        </p:txBody>
      </p:sp>
      <p:sp>
        <p:nvSpPr>
          <p:cNvPr id="1020" name="Google Shape;1020;g124d07ca68d_16_119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g124d07ca68d_16_119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24d07ca68d_16_162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g124d07ca68d_16_162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124d07ca68d_16_162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124d07ca68d_16_162"/>
          <p:cNvSpPr txBox="1"/>
          <p:nvPr/>
        </p:nvSpPr>
        <p:spPr>
          <a:xfrm>
            <a:off x="4415504" y="592626"/>
            <a:ext cx="37032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1-2-2-1-1. 게시물 수정하기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0" name="Google Shape;1030;g124d07ca68d_16_162"/>
          <p:cNvCxnSpPr/>
          <p:nvPr/>
        </p:nvCxnSpPr>
        <p:spPr>
          <a:xfrm>
            <a:off x="3582584" y="1832502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" name="Google Shape;1031;g124d07ca68d_16_162"/>
          <p:cNvSpPr txBox="1"/>
          <p:nvPr/>
        </p:nvSpPr>
        <p:spPr>
          <a:xfrm>
            <a:off x="4733948" y="1264377"/>
            <a:ext cx="24384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[해당 모임 이름]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g124d07ca68d_16_162"/>
          <p:cNvSpPr txBox="1"/>
          <p:nvPr/>
        </p:nvSpPr>
        <p:spPr>
          <a:xfrm>
            <a:off x="3996716" y="4010438"/>
            <a:ext cx="24237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33" name="Google Shape;1033;g124d07ca68d_16_162"/>
          <p:cNvSpPr txBox="1"/>
          <p:nvPr/>
        </p:nvSpPr>
        <p:spPr>
          <a:xfrm>
            <a:off x="3569585" y="4010438"/>
            <a:ext cx="335767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게시물 삭제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댓글 삭제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[메인 메뉴] 돌아가기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g124d07ca68d_16_162"/>
          <p:cNvSpPr txBox="1"/>
          <p:nvPr/>
        </p:nvSpPr>
        <p:spPr>
          <a:xfrm>
            <a:off x="3582584" y="5137244"/>
            <a:ext cx="42653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돌아가기(엔터 입력)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g124d07ca68d_16_162"/>
          <p:cNvSpPr txBox="1"/>
          <p:nvPr/>
        </p:nvSpPr>
        <p:spPr>
          <a:xfrm>
            <a:off x="3582577" y="1928075"/>
            <a:ext cx="35076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게시물 내용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1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2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다른 게시물 내용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1  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6" name="Google Shape;1036;g124d07ca68d_16_162"/>
          <p:cNvCxnSpPr/>
          <p:nvPr/>
        </p:nvCxnSpPr>
        <p:spPr>
          <a:xfrm>
            <a:off x="3640330" y="3846753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7" name="Google Shape;1037;g124d07ca68d_16_162"/>
          <p:cNvCxnSpPr/>
          <p:nvPr/>
        </p:nvCxnSpPr>
        <p:spPr>
          <a:xfrm>
            <a:off x="3516035" y="4976732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" name="Google Shape;1038;g124d07ca68d_16_162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g124d07ca68d_16_162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24d07ca68d_16_179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g124d07ca68d_16_179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g124d07ca68d_16_179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g124d07ca68d_16_179"/>
          <p:cNvSpPr txBox="1"/>
          <p:nvPr/>
        </p:nvSpPr>
        <p:spPr>
          <a:xfrm>
            <a:off x="4415504" y="592626"/>
            <a:ext cx="37032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1-2-2-1-1. 게시물 삭제하기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8" name="Google Shape;1048;g124d07ca68d_16_179"/>
          <p:cNvCxnSpPr/>
          <p:nvPr/>
        </p:nvCxnSpPr>
        <p:spPr>
          <a:xfrm>
            <a:off x="3582584" y="1832502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9" name="Google Shape;1049;g124d07ca68d_16_179"/>
          <p:cNvSpPr txBox="1"/>
          <p:nvPr/>
        </p:nvSpPr>
        <p:spPr>
          <a:xfrm>
            <a:off x="4733948" y="1264377"/>
            <a:ext cx="24384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[해당 모임 이름]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124d07ca68d_16_179"/>
          <p:cNvSpPr txBox="1"/>
          <p:nvPr/>
        </p:nvSpPr>
        <p:spPr>
          <a:xfrm>
            <a:off x="3996716" y="4010438"/>
            <a:ext cx="24237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51" name="Google Shape;1051;g124d07ca68d_16_179"/>
          <p:cNvSpPr txBox="1"/>
          <p:nvPr/>
        </p:nvSpPr>
        <p:spPr>
          <a:xfrm>
            <a:off x="3569585" y="4010438"/>
            <a:ext cx="33576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삭제할 게시물 번호 입력 : </a:t>
            </a:r>
            <a:endParaRPr/>
          </a:p>
        </p:txBody>
      </p:sp>
      <p:sp>
        <p:nvSpPr>
          <p:cNvPr id="1052" name="Google Shape;1052;g124d07ca68d_16_179"/>
          <p:cNvSpPr txBox="1"/>
          <p:nvPr/>
        </p:nvSpPr>
        <p:spPr>
          <a:xfrm>
            <a:off x="3582584" y="4688836"/>
            <a:ext cx="42653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해당 게시물 삭제가 완료되었습니다.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돌아가기(엔터 입력)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g124d07ca68d_16_179"/>
          <p:cNvSpPr txBox="1"/>
          <p:nvPr/>
        </p:nvSpPr>
        <p:spPr>
          <a:xfrm>
            <a:off x="3582577" y="1928075"/>
            <a:ext cx="44367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게시물 내용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1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2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다른 게시물 내용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1  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4" name="Google Shape;1054;g124d07ca68d_16_179"/>
          <p:cNvCxnSpPr/>
          <p:nvPr/>
        </p:nvCxnSpPr>
        <p:spPr>
          <a:xfrm>
            <a:off x="3640330" y="3846753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5" name="Google Shape;1055;g124d07ca68d_16_179"/>
          <p:cNvCxnSpPr/>
          <p:nvPr/>
        </p:nvCxnSpPr>
        <p:spPr>
          <a:xfrm>
            <a:off x="3640330" y="4457986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6" name="Google Shape;1056;g124d07ca68d_16_179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g124d07ca68d_16_179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24cd2da8da_3_184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124cd2da8da_3_184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g124cd2da8da_3_18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g124cd2da8da_3_184"/>
          <p:cNvSpPr txBox="1"/>
          <p:nvPr/>
        </p:nvSpPr>
        <p:spPr>
          <a:xfrm>
            <a:off x="4415504" y="592626"/>
            <a:ext cx="3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1-2-2-1-1. 게시물 삭제하기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6" name="Google Shape;1066;g124cd2da8da_3_184"/>
          <p:cNvCxnSpPr/>
          <p:nvPr/>
        </p:nvCxnSpPr>
        <p:spPr>
          <a:xfrm>
            <a:off x="3582584" y="1832502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7" name="Google Shape;1067;g124cd2da8da_3_184"/>
          <p:cNvSpPr txBox="1"/>
          <p:nvPr/>
        </p:nvSpPr>
        <p:spPr>
          <a:xfrm>
            <a:off x="4733948" y="1264377"/>
            <a:ext cx="243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[해당 모임 이름]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124cd2da8da_3_184"/>
          <p:cNvSpPr txBox="1"/>
          <p:nvPr/>
        </p:nvSpPr>
        <p:spPr>
          <a:xfrm>
            <a:off x="3996716" y="4010438"/>
            <a:ext cx="24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69" name="Google Shape;1069;g124cd2da8da_3_184"/>
          <p:cNvSpPr txBox="1"/>
          <p:nvPr/>
        </p:nvSpPr>
        <p:spPr>
          <a:xfrm>
            <a:off x="3569585" y="4010438"/>
            <a:ext cx="335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삭제할 게시물 번호 입력 : </a:t>
            </a:r>
            <a:endParaRPr/>
          </a:p>
        </p:txBody>
      </p:sp>
      <p:sp>
        <p:nvSpPr>
          <p:cNvPr id="1070" name="Google Shape;1070;g124cd2da8da_3_184"/>
          <p:cNvSpPr txBox="1"/>
          <p:nvPr/>
        </p:nvSpPr>
        <p:spPr>
          <a:xfrm>
            <a:off x="3582584" y="4688836"/>
            <a:ext cx="4265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해당 게시물 삭제가 완료되었습니다.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돌아가기(엔터 입력)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g124cd2da8da_3_184"/>
          <p:cNvSpPr txBox="1"/>
          <p:nvPr/>
        </p:nvSpPr>
        <p:spPr>
          <a:xfrm>
            <a:off x="3582577" y="1928075"/>
            <a:ext cx="44367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게시물 내용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1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2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다른 게시물 내용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1  </a:t>
            </a: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2" name="Google Shape;1072;g124cd2da8da_3_184"/>
          <p:cNvCxnSpPr/>
          <p:nvPr/>
        </p:nvCxnSpPr>
        <p:spPr>
          <a:xfrm>
            <a:off x="3640330" y="3846753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3" name="Google Shape;1073;g124cd2da8da_3_184"/>
          <p:cNvCxnSpPr/>
          <p:nvPr/>
        </p:nvCxnSpPr>
        <p:spPr>
          <a:xfrm>
            <a:off x="3640330" y="4457986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4" name="Google Shape;1074;g124cd2da8da_3_184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124cd2da8da_3_18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4cd2da8da_3_167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g124cd2da8da_3_167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g124cd2da8da_3_167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g124cd2da8da_3_167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g124cd2da8da_3_167"/>
          <p:cNvSpPr txBox="1"/>
          <p:nvPr/>
        </p:nvSpPr>
        <p:spPr>
          <a:xfrm>
            <a:off x="4415504" y="592626"/>
            <a:ext cx="370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</a:rPr>
              <a:t>회원 계정을 검색하는 경우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5" name="Google Shape;1085;g124cd2da8da_3_167"/>
          <p:cNvCxnSpPr/>
          <p:nvPr/>
        </p:nvCxnSpPr>
        <p:spPr>
          <a:xfrm>
            <a:off x="3582584" y="1832502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6" name="Google Shape;1086;g124cd2da8da_3_167"/>
          <p:cNvSpPr txBox="1"/>
          <p:nvPr/>
        </p:nvSpPr>
        <p:spPr>
          <a:xfrm>
            <a:off x="4461875" y="1275225"/>
            <a:ext cx="293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400">
                <a:solidFill>
                  <a:srgbClr val="3F3F3F"/>
                </a:solidFill>
              </a:rPr>
              <a:t>[아이디 검색하기]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124cd2da8da_3_167"/>
          <p:cNvSpPr txBox="1"/>
          <p:nvPr/>
        </p:nvSpPr>
        <p:spPr>
          <a:xfrm>
            <a:off x="3996716" y="4010438"/>
            <a:ext cx="24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88" name="Google Shape;1088;g124cd2da8da_3_167"/>
          <p:cNvSpPr txBox="1"/>
          <p:nvPr/>
        </p:nvSpPr>
        <p:spPr>
          <a:xfrm>
            <a:off x="3713377" y="2118188"/>
            <a:ext cx="44367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ko-KR" sz="1800" b="1">
                <a:solidFill>
                  <a:srgbClr val="3F3F3F"/>
                </a:solidFill>
              </a:rPr>
              <a:t>검색할 아이디를 입력하세요:</a:t>
            </a: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lang="ko-KR" sz="1800" b="1">
                <a:solidFill>
                  <a:srgbClr val="3F3F3F"/>
                </a:solidFill>
              </a:rPr>
              <a:t>user1</a:t>
            </a:r>
            <a:endParaRPr sz="18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lang="ko-KR" sz="1800" b="1">
                <a:solidFill>
                  <a:srgbClr val="3F3F3F"/>
                </a:solidFill>
              </a:rPr>
              <a:t>[아이디] : user1</a:t>
            </a: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lang="ko-KR" sz="1800" b="1">
                <a:solidFill>
                  <a:srgbClr val="3F3F3F"/>
                </a:solidFill>
              </a:rPr>
              <a:t>[비밀번호]:12345678910</a:t>
            </a: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lang="ko-KR" sz="1800" b="1">
                <a:solidFill>
                  <a:srgbClr val="3F3F3F"/>
                </a:solidFill>
              </a:rPr>
              <a:t>[이름] : 아무개</a:t>
            </a: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lang="ko-KR" sz="1800" b="1">
                <a:solidFill>
                  <a:srgbClr val="3F3F3F"/>
                </a:solidFill>
              </a:rPr>
              <a:t>[성별]:1</a:t>
            </a: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lang="ko-KR" sz="1800" b="1">
                <a:solidFill>
                  <a:srgbClr val="3F3F3F"/>
                </a:solidFill>
              </a:rPr>
              <a:t>[전화번호]:010-xxxx-xxxx</a:t>
            </a: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lang="ko-KR" sz="1800" b="1">
                <a:solidFill>
                  <a:srgbClr val="3F3F3F"/>
                </a:solidFill>
              </a:rPr>
              <a:t>[팔로우]:N</a:t>
            </a: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lang="ko-KR" sz="1800" b="1">
                <a:solidFill>
                  <a:srgbClr val="3F3F3F"/>
                </a:solidFill>
              </a:rPr>
              <a:t>[장르]:액션</a:t>
            </a: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lang="ko-KR" sz="1800" b="1">
                <a:solidFill>
                  <a:srgbClr val="3F3F3F"/>
                </a:solidFill>
              </a:rPr>
              <a:t>[출신학교]:하하</a:t>
            </a:r>
            <a:endParaRPr sz="1800" b="1">
              <a:solidFill>
                <a:srgbClr val="3F3F3F"/>
              </a:solidFill>
            </a:endParaRPr>
          </a:p>
        </p:txBody>
      </p:sp>
      <p:sp>
        <p:nvSpPr>
          <p:cNvPr id="1089" name="Google Shape;1089;g124cd2da8da_3_167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cd2da8da_2_10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24cd2da8da_2_1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24cd2da8da_2_1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24cd2da8da_2_10"/>
          <p:cNvSpPr txBox="1"/>
          <p:nvPr/>
        </p:nvSpPr>
        <p:spPr>
          <a:xfrm>
            <a:off x="4080125" y="611000"/>
            <a:ext cx="408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500" b="1">
                <a:solidFill>
                  <a:schemeClr val="dk1"/>
                </a:solidFill>
              </a:rPr>
              <a:t>회원가입 페이지로 이동했을 경우</a:t>
            </a:r>
            <a:endParaRPr sz="900"/>
          </a:p>
        </p:txBody>
      </p:sp>
      <p:sp>
        <p:nvSpPr>
          <p:cNvPr id="240" name="Google Shape;240;g124cd2da8da_2_10"/>
          <p:cNvSpPr txBox="1"/>
          <p:nvPr/>
        </p:nvSpPr>
        <p:spPr>
          <a:xfrm>
            <a:off x="3343948" y="4345730"/>
            <a:ext cx="286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24cd2da8da_2_10"/>
          <p:cNvSpPr txBox="1"/>
          <p:nvPr/>
        </p:nvSpPr>
        <p:spPr>
          <a:xfrm>
            <a:off x="3841850" y="2202125"/>
            <a:ext cx="43779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[Q]가입 할 아이디를 입력하세요</a:t>
            </a: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[Q]가입 할 비밀번호를 입력하세요</a:t>
            </a: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[Q] 이름을 입력하세요</a:t>
            </a: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[Q]생년 월일을 입력하세요(1998-08-29)</a:t>
            </a: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[Q]성별을 입력하세요(1남자 2여자)</a:t>
            </a: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[Q]전화번호를 입력하세요[010-1111-1111)</a:t>
            </a: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[Q]좋아하는 장르를 입력하세요</a:t>
            </a: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1.액션 2드라마 3멜로 4스릴러 5 공포</a:t>
            </a: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6.다큐멘터리 7.애니메이션 8.공포</a:t>
            </a: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[Q]출신 고등학교를 입력하세요</a:t>
            </a:r>
            <a:endParaRPr b="1">
              <a:solidFill>
                <a:srgbClr val="3F3F3F"/>
              </a:solidFill>
            </a:endParaRPr>
          </a:p>
        </p:txBody>
      </p:sp>
      <p:cxnSp>
        <p:nvCxnSpPr>
          <p:cNvPr id="242" name="Google Shape;242;g124cd2da8da_2_10"/>
          <p:cNvCxnSpPr/>
          <p:nvPr/>
        </p:nvCxnSpPr>
        <p:spPr>
          <a:xfrm>
            <a:off x="3739409" y="2095254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3" name="Google Shape;243;g124cd2da8da_2_10"/>
          <p:cNvSpPr txBox="1"/>
          <p:nvPr/>
        </p:nvSpPr>
        <p:spPr>
          <a:xfrm>
            <a:off x="3395775" y="1489550"/>
            <a:ext cx="503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2100" b="1">
                <a:solidFill>
                  <a:srgbClr val="3F3F3F"/>
                </a:solidFill>
              </a:rPr>
              <a:t>회원가입 </a:t>
            </a:r>
            <a:r>
              <a:rPr lang="ko-KR"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24cd2da8da_2_10"/>
          <p:cNvSpPr txBox="1"/>
          <p:nvPr/>
        </p:nvSpPr>
        <p:spPr>
          <a:xfrm>
            <a:off x="52998" y="92350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01.로그인,회원가입</a:t>
            </a:r>
            <a:endParaRPr sz="600"/>
          </a:p>
        </p:txBody>
      </p:sp>
      <p:sp>
        <p:nvSpPr>
          <p:cNvPr id="245" name="Google Shape;245;g124cd2da8da_2_1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24cd2da8da_3_217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124cd2da8da_3_217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g124cd2da8da_3_217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g124cd2da8da_3_217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g124cd2da8da_3_217"/>
          <p:cNvSpPr txBox="1"/>
          <p:nvPr/>
        </p:nvSpPr>
        <p:spPr>
          <a:xfrm>
            <a:off x="4415504" y="592626"/>
            <a:ext cx="370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</a:rPr>
              <a:t>블랙리스트를 출력하는 경우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9" name="Google Shape;1099;g124cd2da8da_3_217"/>
          <p:cNvCxnSpPr/>
          <p:nvPr/>
        </p:nvCxnSpPr>
        <p:spPr>
          <a:xfrm>
            <a:off x="3582584" y="1832502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0" name="Google Shape;1100;g124cd2da8da_3_217"/>
          <p:cNvSpPr txBox="1"/>
          <p:nvPr/>
        </p:nvSpPr>
        <p:spPr>
          <a:xfrm>
            <a:off x="4461875" y="1275225"/>
            <a:ext cx="293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400">
                <a:solidFill>
                  <a:srgbClr val="3F3F3F"/>
                </a:solidFill>
              </a:rPr>
              <a:t>[블랙 리스트 출력]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124cd2da8da_3_217"/>
          <p:cNvSpPr txBox="1"/>
          <p:nvPr/>
        </p:nvSpPr>
        <p:spPr>
          <a:xfrm>
            <a:off x="3996716" y="4010438"/>
            <a:ext cx="24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02" name="Google Shape;1102;g124cd2da8da_3_217"/>
          <p:cNvSpPr txBox="1"/>
          <p:nvPr/>
        </p:nvSpPr>
        <p:spPr>
          <a:xfrm>
            <a:off x="3515225" y="2080827"/>
            <a:ext cx="47175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lang="ko-KR" sz="1800" b="1">
                <a:solidFill>
                  <a:srgbClr val="3F3F3F"/>
                </a:solidFill>
              </a:rPr>
              <a:t>user7,12345678910,주니모,19980829,2,010-5029-5334,N,액션,흐</a:t>
            </a: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lang="ko-KR" sz="1800" b="1">
                <a:solidFill>
                  <a:srgbClr val="3F3F3F"/>
                </a:solidFill>
              </a:rPr>
              <a:t>user8,12345678910,주니모,19980829,2,010-5029-5334,N,액션,흐</a:t>
            </a: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lang="ko-KR" sz="1800" b="1">
                <a:solidFill>
                  <a:srgbClr val="3F3F3F"/>
                </a:solidFill>
              </a:rPr>
              <a:t>34124,1321232,주혜,1998-08-29,2,010-5029-5334,Y,멜로,하하</a:t>
            </a:r>
            <a:endParaRPr sz="1800" b="1">
              <a:solidFill>
                <a:srgbClr val="3F3F3F"/>
              </a:solidFill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endParaRPr sz="1800" b="1"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</a:endParaRPr>
          </a:p>
        </p:txBody>
      </p:sp>
      <p:cxnSp>
        <p:nvCxnSpPr>
          <p:cNvPr id="1103" name="Google Shape;1103;g124cd2da8da_3_217"/>
          <p:cNvCxnSpPr/>
          <p:nvPr/>
        </p:nvCxnSpPr>
        <p:spPr>
          <a:xfrm>
            <a:off x="3582584" y="4680602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4" name="Google Shape;1104;g124cd2da8da_3_217"/>
          <p:cNvSpPr txBox="1"/>
          <p:nvPr/>
        </p:nvSpPr>
        <p:spPr>
          <a:xfrm>
            <a:off x="3515225" y="4943725"/>
            <a:ext cx="5362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700">
                <a:solidFill>
                  <a:srgbClr val="3F3F3F"/>
                </a:solidFill>
              </a:rPr>
              <a:t>[Q]블랙 리스트를 추가 하시겠습니까?[Y/N]</a:t>
            </a:r>
            <a:endParaRPr sz="1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g124cd2da8da_3_217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24cd2da8da_3_233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g124cd2da8da_3_233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g124cd2da8da_3_233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g124cd2da8da_3_233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g124cd2da8da_3_233"/>
          <p:cNvSpPr txBox="1"/>
          <p:nvPr/>
        </p:nvSpPr>
        <p:spPr>
          <a:xfrm>
            <a:off x="4080129" y="631176"/>
            <a:ext cx="3703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블랙리스트에 기존 유저를 추가하는 경우</a:t>
            </a: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5" name="Google Shape;1115;g124cd2da8da_3_233"/>
          <p:cNvCxnSpPr/>
          <p:nvPr/>
        </p:nvCxnSpPr>
        <p:spPr>
          <a:xfrm>
            <a:off x="3582584" y="1832502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6" name="Google Shape;1116;g124cd2da8da_3_233"/>
          <p:cNvSpPr txBox="1"/>
          <p:nvPr/>
        </p:nvSpPr>
        <p:spPr>
          <a:xfrm>
            <a:off x="4461875" y="1275225"/>
            <a:ext cx="293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400">
                <a:solidFill>
                  <a:srgbClr val="3F3F3F"/>
                </a:solidFill>
              </a:rPr>
              <a:t>[블랙 리스트 출력]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g124cd2da8da_3_233"/>
          <p:cNvSpPr txBox="1"/>
          <p:nvPr/>
        </p:nvSpPr>
        <p:spPr>
          <a:xfrm>
            <a:off x="3996716" y="4010438"/>
            <a:ext cx="24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18" name="Google Shape;1118;g124cd2da8da_3_233"/>
          <p:cNvSpPr txBox="1"/>
          <p:nvPr/>
        </p:nvSpPr>
        <p:spPr>
          <a:xfrm>
            <a:off x="3515225" y="2080827"/>
            <a:ext cx="47175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</a:rPr>
              <a:t>[Q]블랙리스트를 추가 하시겠습니까?[Y/N]</a:t>
            </a:r>
            <a:endParaRPr sz="18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</a:rPr>
              <a:t>Y</a:t>
            </a:r>
            <a:endParaRPr sz="18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</a:rPr>
              <a:t>[Q]블랙 리스트로 추가 할 유저의 아이디를 입력해주세요</a:t>
            </a:r>
            <a:endParaRPr sz="18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</a:rPr>
              <a:t>user04</a:t>
            </a:r>
            <a:endParaRPr sz="18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3F3F3F"/>
                </a:solidFill>
              </a:rPr>
              <a:t>[!] 블랙리스트에 추가 되었습니다.</a:t>
            </a:r>
            <a:endParaRPr sz="1800" b="1"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</a:endParaRPr>
          </a:p>
        </p:txBody>
      </p:sp>
      <p:sp>
        <p:nvSpPr>
          <p:cNvPr id="1119" name="Google Shape;1119;g124cd2da8da_3_233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24d07ca68d_16_196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g124d07ca68d_16_196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124d07ca68d_16_196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124d07ca68d_16_196"/>
          <p:cNvSpPr txBox="1"/>
          <p:nvPr/>
        </p:nvSpPr>
        <p:spPr>
          <a:xfrm>
            <a:off x="4332294" y="587375"/>
            <a:ext cx="37032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1-2-4-3. 로그인 기록 통계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8" name="Google Shape;1128;g124d07ca68d_16_196"/>
          <p:cNvCxnSpPr/>
          <p:nvPr/>
        </p:nvCxnSpPr>
        <p:spPr>
          <a:xfrm>
            <a:off x="3582584" y="1973179"/>
            <a:ext cx="4582848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9" name="Google Shape;1129;g124d07ca68d_16_196"/>
          <p:cNvSpPr txBox="1"/>
          <p:nvPr/>
        </p:nvSpPr>
        <p:spPr>
          <a:xfrm>
            <a:off x="4332301" y="1401675"/>
            <a:ext cx="330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sz="2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로그인 기록 통계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124d07ca68d_16_196"/>
          <p:cNvSpPr txBox="1"/>
          <p:nvPr/>
        </p:nvSpPr>
        <p:spPr>
          <a:xfrm>
            <a:off x="3647975" y="2627938"/>
            <a:ext cx="4196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3F3F3F"/>
                </a:solidFill>
              </a:rPr>
              <a:t>금일 회원의 로그인 수는 2회입니다.</a:t>
            </a:r>
            <a:endParaRPr sz="17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3F3F3F"/>
                </a:solidFill>
              </a:rPr>
              <a:t>금일 비회원의 로그인 수는 1회 입니다</a:t>
            </a:r>
            <a:r>
              <a:rPr lang="ko-KR" sz="1600" b="1">
                <a:solidFill>
                  <a:srgbClr val="3F3F3F"/>
                </a:solidFill>
              </a:rPr>
              <a:t>.</a:t>
            </a:r>
            <a:endParaRPr sz="1600" b="1">
              <a:solidFill>
                <a:srgbClr val="3F3F3F"/>
              </a:solidFill>
            </a:endParaRPr>
          </a:p>
        </p:txBody>
      </p:sp>
      <p:sp>
        <p:nvSpPr>
          <p:cNvPr id="1131" name="Google Shape;1131;g124d07ca68d_16_196"/>
          <p:cNvSpPr txBox="1"/>
          <p:nvPr/>
        </p:nvSpPr>
        <p:spPr>
          <a:xfrm>
            <a:off x="3996726" y="3408425"/>
            <a:ext cx="3943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2" name="Google Shape;1132;g124d07ca68d_16_196"/>
          <p:cNvCxnSpPr/>
          <p:nvPr/>
        </p:nvCxnSpPr>
        <p:spPr>
          <a:xfrm>
            <a:off x="3516059" y="4269702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3" name="Google Shape;1133;g124d07ca68d_16_196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g124d07ca68d_16_196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4cd2da8da_3_126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24cd2da8da_3_126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24cd2da8da_3_126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24cd2da8da_3_126"/>
          <p:cNvSpPr txBox="1"/>
          <p:nvPr/>
        </p:nvSpPr>
        <p:spPr>
          <a:xfrm>
            <a:off x="4616875" y="611000"/>
            <a:ext cx="408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500" b="1">
                <a:solidFill>
                  <a:schemeClr val="dk1"/>
                </a:solidFill>
              </a:rPr>
              <a:t>아이디를 찾고 싶은 경우</a:t>
            </a:r>
            <a:endParaRPr sz="900"/>
          </a:p>
        </p:txBody>
      </p:sp>
      <p:sp>
        <p:nvSpPr>
          <p:cNvPr id="254" name="Google Shape;254;g124cd2da8da_3_126"/>
          <p:cNvSpPr txBox="1"/>
          <p:nvPr/>
        </p:nvSpPr>
        <p:spPr>
          <a:xfrm>
            <a:off x="3343948" y="4345730"/>
            <a:ext cx="286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124cd2da8da_3_126"/>
          <p:cNvSpPr txBox="1"/>
          <p:nvPr/>
        </p:nvSpPr>
        <p:spPr>
          <a:xfrm>
            <a:off x="3841850" y="2360450"/>
            <a:ext cx="43779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[Q]이름을 입력하세요 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홍길동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[Q]전화번호를 입력하세요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010-1111-1111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홍길동의 아이디는 user44입니다.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[Q]비밀번호를 찾으시겠습니까?[Y/N]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256" name="Google Shape;256;g124cd2da8da_3_126"/>
          <p:cNvCxnSpPr/>
          <p:nvPr/>
        </p:nvCxnSpPr>
        <p:spPr>
          <a:xfrm>
            <a:off x="3739409" y="2171954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7" name="Google Shape;257;g124cd2da8da_3_126"/>
          <p:cNvSpPr txBox="1"/>
          <p:nvPr/>
        </p:nvSpPr>
        <p:spPr>
          <a:xfrm>
            <a:off x="3472450" y="1596900"/>
            <a:ext cx="503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3F3F3F"/>
                </a:solidFill>
              </a:rPr>
              <a:t> </a:t>
            </a:r>
            <a:r>
              <a:rPr lang="ko-KR" sz="2100" b="1">
                <a:solidFill>
                  <a:srgbClr val="3F3F3F"/>
                </a:solidFill>
              </a:rPr>
              <a:t>[아이디 찾기 ]</a:t>
            </a:r>
            <a:endParaRPr sz="2100" b="1">
              <a:solidFill>
                <a:srgbClr val="3F3F3F"/>
              </a:solidFill>
            </a:endParaRPr>
          </a:p>
        </p:txBody>
      </p:sp>
      <p:cxnSp>
        <p:nvCxnSpPr>
          <p:cNvPr id="258" name="Google Shape;258;g124cd2da8da_3_126"/>
          <p:cNvCxnSpPr/>
          <p:nvPr/>
        </p:nvCxnSpPr>
        <p:spPr>
          <a:xfrm>
            <a:off x="3739409" y="46535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g124cd2da8da_3_126"/>
          <p:cNvSpPr txBox="1"/>
          <p:nvPr/>
        </p:nvSpPr>
        <p:spPr>
          <a:xfrm>
            <a:off x="52998" y="92350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01.로그인,회원가입</a:t>
            </a:r>
            <a:endParaRPr sz="600"/>
          </a:p>
        </p:txBody>
      </p:sp>
      <p:sp>
        <p:nvSpPr>
          <p:cNvPr id="260" name="Google Shape;260;g124cd2da8da_3_126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4cd2da8da_3_153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24cd2da8da_3_153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24cd2da8da_3_153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24cd2da8da_3_153"/>
          <p:cNvSpPr txBox="1"/>
          <p:nvPr/>
        </p:nvSpPr>
        <p:spPr>
          <a:xfrm>
            <a:off x="4616875" y="611000"/>
            <a:ext cx="408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비밀번호를 찾고 싶은 경우</a:t>
            </a:r>
            <a:endParaRPr sz="900"/>
          </a:p>
        </p:txBody>
      </p:sp>
      <p:sp>
        <p:nvSpPr>
          <p:cNvPr id="269" name="Google Shape;269;g124cd2da8da_3_153"/>
          <p:cNvSpPr txBox="1"/>
          <p:nvPr/>
        </p:nvSpPr>
        <p:spPr>
          <a:xfrm>
            <a:off x="3343948" y="4345730"/>
            <a:ext cx="286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124cd2da8da_3_153"/>
          <p:cNvSpPr txBox="1"/>
          <p:nvPr/>
        </p:nvSpPr>
        <p:spPr>
          <a:xfrm>
            <a:off x="3841850" y="2314450"/>
            <a:ext cx="43779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[Q]아이디를 입력하세요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user44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[Q]전화번호를 입력하세요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010-1111-1111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[Q]본인의 출신 초등학교를 입력하세요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다다초.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홍길동님의 비밀번호는 12345678910입니다.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</a:rPr>
              <a:t>프로그램을 종료합니다.</a:t>
            </a:r>
            <a:endParaRPr sz="1600" b="1">
              <a:solidFill>
                <a:srgbClr val="3F3F3F"/>
              </a:solidFill>
            </a:endParaRPr>
          </a:p>
        </p:txBody>
      </p:sp>
      <p:cxnSp>
        <p:nvCxnSpPr>
          <p:cNvPr id="271" name="Google Shape;271;g124cd2da8da_3_153"/>
          <p:cNvCxnSpPr/>
          <p:nvPr/>
        </p:nvCxnSpPr>
        <p:spPr>
          <a:xfrm>
            <a:off x="3804609" y="2079904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g124cd2da8da_3_153"/>
          <p:cNvSpPr txBox="1"/>
          <p:nvPr/>
        </p:nvSpPr>
        <p:spPr>
          <a:xfrm>
            <a:off x="3578400" y="1550900"/>
            <a:ext cx="503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3F3F3F"/>
                </a:solidFill>
              </a:rPr>
              <a:t> </a:t>
            </a:r>
            <a:r>
              <a:rPr lang="ko-KR" sz="2100" b="1">
                <a:solidFill>
                  <a:srgbClr val="3F3F3F"/>
                </a:solidFill>
              </a:rPr>
              <a:t>[비밀번호 찾기 ]</a:t>
            </a:r>
            <a:endParaRPr sz="2100" b="1">
              <a:solidFill>
                <a:srgbClr val="3F3F3F"/>
              </a:solidFill>
            </a:endParaRPr>
          </a:p>
        </p:txBody>
      </p:sp>
      <p:cxnSp>
        <p:nvCxnSpPr>
          <p:cNvPr id="273" name="Google Shape;273;g124cd2da8da_3_153"/>
          <p:cNvCxnSpPr/>
          <p:nvPr/>
        </p:nvCxnSpPr>
        <p:spPr>
          <a:xfrm>
            <a:off x="3739409" y="465352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4" name="Google Shape;274;g124cd2da8da_3_153"/>
          <p:cNvSpPr txBox="1"/>
          <p:nvPr/>
        </p:nvSpPr>
        <p:spPr>
          <a:xfrm>
            <a:off x="52998" y="92350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01.로그인,회원가입</a:t>
            </a:r>
            <a:endParaRPr sz="600"/>
          </a:p>
        </p:txBody>
      </p:sp>
      <p:sp>
        <p:nvSpPr>
          <p:cNvPr id="275" name="Google Shape;275;g124cd2da8da_3_153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4d07ca68d_21_72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w="2857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124d07ca68d_21_72"/>
          <p:cNvSpPr txBox="1"/>
          <p:nvPr/>
        </p:nvSpPr>
        <p:spPr>
          <a:xfrm>
            <a:off x="52998" y="92350"/>
            <a:ext cx="48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02.마이페이지 화면설계</a:t>
            </a:r>
            <a:endParaRPr sz="2800"/>
          </a:p>
        </p:txBody>
      </p:sp>
      <p:sp>
        <p:nvSpPr>
          <p:cNvPr id="282" name="Google Shape;282;g124d07ca68d_21_72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24d07ca68d_21_72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24d07ca68d_21_72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24d07ca68d_21_72"/>
          <p:cNvSpPr txBox="1"/>
          <p:nvPr/>
        </p:nvSpPr>
        <p:spPr>
          <a:xfrm>
            <a:off x="4080125" y="611000"/>
            <a:ext cx="4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1">
                <a:solidFill>
                  <a:schemeClr val="dk1"/>
                </a:solidFill>
              </a:rPr>
              <a:t>마이페이지 선택하였을경우</a:t>
            </a:r>
            <a:endParaRPr/>
          </a:p>
        </p:txBody>
      </p:sp>
      <p:cxnSp>
        <p:nvCxnSpPr>
          <p:cNvPr id="286" name="Google Shape;286;g124d07ca68d_21_72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w="635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7" name="Google Shape;287;g124d07ca68d_21_72"/>
          <p:cNvSpPr txBox="1"/>
          <p:nvPr/>
        </p:nvSpPr>
        <p:spPr>
          <a:xfrm>
            <a:off x="71523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비회원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4d07ca68d_21_72"/>
          <p:cNvSpPr txBox="1"/>
          <p:nvPr/>
        </p:nvSpPr>
        <p:spPr>
          <a:xfrm>
            <a:off x="4080126" y="1466875"/>
            <a:ext cx="338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ko-KR" sz="2400" b="1">
                <a:solidFill>
                  <a:srgbClr val="3F3F3F"/>
                </a:solidFill>
              </a:rPr>
              <a:t>마이페이지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24d07ca68d_21_72"/>
          <p:cNvSpPr txBox="1"/>
          <p:nvPr/>
        </p:nvSpPr>
        <p:spPr>
          <a:xfrm>
            <a:off x="3765450" y="2265475"/>
            <a:ext cx="5247000" cy="25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b="1">
                <a:solidFill>
                  <a:srgbClr val="3F3F3F"/>
                </a:solidFill>
              </a:rPr>
              <a:t> 내 정보  보기</a:t>
            </a: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2 관심장르 설정</a:t>
            </a: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3 회원 탈퇴</a:t>
            </a: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3F3F3F"/>
                </a:solidFill>
              </a:rPr>
              <a:t>4 이전 페이지로</a:t>
            </a:r>
            <a:endParaRPr b="1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b="1">
                <a:solidFill>
                  <a:srgbClr val="313131"/>
                </a:solidFill>
              </a:rPr>
              <a:t>━━━━━━━━━━━━━━━━━━━━━━━━</a:t>
            </a:r>
            <a:endParaRPr b="1">
              <a:solidFill>
                <a:srgbClr val="31313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313131"/>
                </a:solidFill>
              </a:rPr>
              <a:t> 번호 선택 : </a:t>
            </a:r>
            <a:endParaRPr b="1">
              <a:solidFill>
                <a:srgbClr val="31313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F3F3F"/>
              </a:solidFill>
            </a:endParaRPr>
          </a:p>
        </p:txBody>
      </p:sp>
      <p:sp>
        <p:nvSpPr>
          <p:cNvPr id="290" name="Google Shape;290;g124d07ca68d_21_72"/>
          <p:cNvSpPr txBox="1"/>
          <p:nvPr/>
        </p:nvSpPr>
        <p:spPr>
          <a:xfrm>
            <a:off x="6284638" y="5500857"/>
            <a:ext cx="253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3343</Words>
  <Application>Microsoft Office PowerPoint</Application>
  <PresentationFormat>와이드스크린</PresentationFormat>
  <Paragraphs>824</Paragraphs>
  <Slides>62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Noto Sans Symbols</vt:lpstr>
      <vt:lpstr>Malgun Gothic</vt:lpstr>
      <vt:lpstr>Arial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joo</cp:lastModifiedBy>
  <cp:revision>1</cp:revision>
  <dcterms:created xsi:type="dcterms:W3CDTF">2016-12-29T12:06:27Z</dcterms:created>
  <dcterms:modified xsi:type="dcterms:W3CDTF">2022-06-01T05:51:35Z</dcterms:modified>
</cp:coreProperties>
</file>