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>
        <p:scale>
          <a:sx n="75" d="100"/>
          <a:sy n="75" d="100"/>
        </p:scale>
        <p:origin x="166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B3AC006-62C4-4839-802C-9D1307F18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670852"/>
            <a:ext cx="6831673" cy="157700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600" dirty="0"/>
              <a:t>MOTUS+ER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700" dirty="0"/>
              <a:t>김민규 </a:t>
            </a:r>
            <a:r>
              <a:rPr lang="ko-KR" altLang="en-US" sz="1700" dirty="0" err="1"/>
              <a:t>장하늘</a:t>
            </a:r>
            <a:r>
              <a:rPr lang="ko-KR" altLang="en-US" sz="1700" dirty="0"/>
              <a:t> </a:t>
            </a:r>
            <a:r>
              <a:rPr lang="ko-KR" altLang="en-US" sz="1700" dirty="0" err="1"/>
              <a:t>임혜연</a:t>
            </a:r>
            <a:endParaRPr lang="ko-KR" altLang="en-US" sz="17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093DB4-E96D-767D-A6A3-286863E1350F}"/>
              </a:ext>
            </a:extLst>
          </p:cNvPr>
          <p:cNvSpPr/>
          <p:nvPr/>
        </p:nvSpPr>
        <p:spPr>
          <a:xfrm>
            <a:off x="1874874" y="2263818"/>
            <a:ext cx="8441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캡스톤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디자인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(2) 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진행 상황</a:t>
            </a:r>
          </a:p>
        </p:txBody>
      </p:sp>
    </p:spTree>
    <p:extLst>
      <p:ext uri="{BB962C8B-B14F-4D97-AF65-F5344CB8AC3E}">
        <p14:creationId xmlns:p14="http://schemas.microsoft.com/office/powerpoint/2010/main" val="233135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9EE807-69F8-C024-D41A-B3E243FE2B3C}"/>
              </a:ext>
            </a:extLst>
          </p:cNvPr>
          <p:cNvSpPr/>
          <p:nvPr/>
        </p:nvSpPr>
        <p:spPr>
          <a:xfrm>
            <a:off x="1021497" y="267678"/>
            <a:ext cx="6404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i="0" u="none" strike="noStrike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</a:rPr>
              <a:t>3D </a:t>
            </a:r>
            <a:r>
              <a:rPr lang="ko-KR" altLang="en-US" sz="5400" b="1" i="0" u="none" strike="noStrike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</a:rPr>
              <a:t>지지대 출력 완료</a:t>
            </a:r>
            <a:endParaRPr lang="ko-KR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C6C604-191B-0A65-12E6-50F8CCF96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082" y="1579031"/>
            <a:ext cx="3384550" cy="451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A132A8-332D-7BC6-EFC4-FD972E887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078" y="1579031"/>
            <a:ext cx="3384549" cy="451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22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1008">
            <a:extLst>
              <a:ext uri="{FF2B5EF4-FFF2-40B4-BE49-F238E27FC236}">
                <a16:creationId xmlns:a16="http://schemas.microsoft.com/office/drawing/2014/main" id="{012AD228-3FAB-B42B-B8BA-3593F2940061}"/>
              </a:ext>
            </a:extLst>
          </p:cNvPr>
          <p:cNvGrpSpPr/>
          <p:nvPr/>
        </p:nvGrpSpPr>
        <p:grpSpPr>
          <a:xfrm>
            <a:off x="4828873" y="1848161"/>
            <a:ext cx="2940653" cy="3130230"/>
            <a:chOff x="6791763" y="2327451"/>
            <a:chExt cx="4728181" cy="4912314"/>
          </a:xfrm>
        </p:grpSpPr>
        <p:pic>
          <p:nvPicPr>
            <p:cNvPr id="52" name="Object 24">
              <a:extLst>
                <a:ext uri="{FF2B5EF4-FFF2-40B4-BE49-F238E27FC236}">
                  <a16:creationId xmlns:a16="http://schemas.microsoft.com/office/drawing/2014/main" id="{7D5E8939-100A-E590-FEF7-BF4DAA13E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1763" y="2327451"/>
              <a:ext cx="4728181" cy="4912314"/>
            </a:xfrm>
            <a:prstGeom prst="rect">
              <a:avLst/>
            </a:prstGeom>
          </p:spPr>
        </p:pic>
      </p:grpSp>
      <p:grpSp>
        <p:nvGrpSpPr>
          <p:cNvPr id="17" name="그룹 1008">
            <a:extLst>
              <a:ext uri="{FF2B5EF4-FFF2-40B4-BE49-F238E27FC236}">
                <a16:creationId xmlns:a16="http://schemas.microsoft.com/office/drawing/2014/main" id="{45A39328-BCE6-0651-1F8E-7B6DC1A48A4C}"/>
              </a:ext>
            </a:extLst>
          </p:cNvPr>
          <p:cNvGrpSpPr/>
          <p:nvPr/>
        </p:nvGrpSpPr>
        <p:grpSpPr>
          <a:xfrm>
            <a:off x="1161320" y="1848161"/>
            <a:ext cx="2940653" cy="3130230"/>
            <a:chOff x="6791763" y="2327451"/>
            <a:chExt cx="4728181" cy="4912314"/>
          </a:xfrm>
        </p:grpSpPr>
        <p:pic>
          <p:nvPicPr>
            <p:cNvPr id="18" name="Object 24">
              <a:extLst>
                <a:ext uri="{FF2B5EF4-FFF2-40B4-BE49-F238E27FC236}">
                  <a16:creationId xmlns:a16="http://schemas.microsoft.com/office/drawing/2014/main" id="{16AA580F-3015-6537-74D9-E64E41771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1763" y="2327451"/>
              <a:ext cx="4728181" cy="4912314"/>
            </a:xfrm>
            <a:prstGeom prst="rect">
              <a:avLst/>
            </a:prstGeom>
          </p:spPr>
        </p:pic>
      </p:grpSp>
      <p:grpSp>
        <p:nvGrpSpPr>
          <p:cNvPr id="21" name="그룹 1010">
            <a:extLst>
              <a:ext uri="{FF2B5EF4-FFF2-40B4-BE49-F238E27FC236}">
                <a16:creationId xmlns:a16="http://schemas.microsoft.com/office/drawing/2014/main" id="{B86182DE-3AB2-D203-D6F1-870064A7E013}"/>
              </a:ext>
            </a:extLst>
          </p:cNvPr>
          <p:cNvGrpSpPr/>
          <p:nvPr/>
        </p:nvGrpSpPr>
        <p:grpSpPr>
          <a:xfrm>
            <a:off x="1441235" y="2046504"/>
            <a:ext cx="2380824" cy="2819795"/>
            <a:chOff x="1524767" y="2308403"/>
            <a:chExt cx="4761648" cy="4761648"/>
          </a:xfrm>
        </p:grpSpPr>
        <p:pic>
          <p:nvPicPr>
            <p:cNvPr id="22" name="Object 30">
              <a:extLst>
                <a:ext uri="{FF2B5EF4-FFF2-40B4-BE49-F238E27FC236}">
                  <a16:creationId xmlns:a16="http://schemas.microsoft.com/office/drawing/2014/main" id="{8DAEA03F-A54A-B565-C5AA-63938BDCC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767" y="2308403"/>
              <a:ext cx="4761648" cy="4761648"/>
            </a:xfrm>
            <a:prstGeom prst="rect">
              <a:avLst/>
            </a:prstGeom>
          </p:spPr>
        </p:pic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EC39BA4-B38F-4CC7-6A90-ED9E120C93E8}"/>
              </a:ext>
            </a:extLst>
          </p:cNvPr>
          <p:cNvSpPr/>
          <p:nvPr/>
        </p:nvSpPr>
        <p:spPr>
          <a:xfrm>
            <a:off x="1051853" y="425642"/>
            <a:ext cx="66479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재료 구매신청서 제출</a:t>
            </a:r>
            <a:endParaRPr lang="ko-KR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49" name="그룹 1008">
            <a:extLst>
              <a:ext uri="{FF2B5EF4-FFF2-40B4-BE49-F238E27FC236}">
                <a16:creationId xmlns:a16="http://schemas.microsoft.com/office/drawing/2014/main" id="{7CE65B08-C242-EECC-2BE6-59FFBB27BCEA}"/>
              </a:ext>
            </a:extLst>
          </p:cNvPr>
          <p:cNvGrpSpPr/>
          <p:nvPr/>
        </p:nvGrpSpPr>
        <p:grpSpPr>
          <a:xfrm>
            <a:off x="8496427" y="1848161"/>
            <a:ext cx="2940653" cy="3130230"/>
            <a:chOff x="6791763" y="2327451"/>
            <a:chExt cx="4728181" cy="4912314"/>
          </a:xfrm>
        </p:grpSpPr>
        <p:pic>
          <p:nvPicPr>
            <p:cNvPr id="50" name="Object 24">
              <a:extLst>
                <a:ext uri="{FF2B5EF4-FFF2-40B4-BE49-F238E27FC236}">
                  <a16:creationId xmlns:a16="http://schemas.microsoft.com/office/drawing/2014/main" id="{6F5F4DB0-AF76-3D9A-DD01-A86847086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1763" y="2327451"/>
              <a:ext cx="4728181" cy="4912314"/>
            </a:xfrm>
            <a:prstGeom prst="rect">
              <a:avLst/>
            </a:prstGeom>
          </p:spPr>
        </p:pic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008D406D-DCFE-2736-0BDA-4504BE466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4228" y="2632226"/>
            <a:ext cx="2305050" cy="15621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42CA7BB5-0AB1-EE9A-0233-35D842BA5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690" y="2046503"/>
            <a:ext cx="2420425" cy="281979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3AD3B9C-B84B-246F-BD6F-8C908FF8D563}"/>
              </a:ext>
            </a:extLst>
          </p:cNvPr>
          <p:cNvSpPr txBox="1"/>
          <p:nvPr/>
        </p:nvSpPr>
        <p:spPr>
          <a:xfrm>
            <a:off x="1368663" y="5342565"/>
            <a:ext cx="266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와이파이 공유기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2FCAFB-ACBF-FFA2-1EE9-2C588C1A995B}"/>
              </a:ext>
            </a:extLst>
          </p:cNvPr>
          <p:cNvSpPr txBox="1"/>
          <p:nvPr/>
        </p:nvSpPr>
        <p:spPr>
          <a:xfrm>
            <a:off x="4915244" y="5339081"/>
            <a:ext cx="266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PMS7003B</a:t>
            </a:r>
            <a:endParaRPr lang="ko-KR" altLang="en-US" sz="2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FD989A-8FEC-1381-3E66-7F945B061DC0}"/>
              </a:ext>
            </a:extLst>
          </p:cNvPr>
          <p:cNvSpPr txBox="1"/>
          <p:nvPr/>
        </p:nvSpPr>
        <p:spPr>
          <a:xfrm>
            <a:off x="9294623" y="5342565"/>
            <a:ext cx="150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MH-Z19B</a:t>
            </a:r>
            <a:endParaRPr lang="ko-KR" altLang="en-US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C33655-64AA-DA65-B3D8-55863C9C6013}"/>
              </a:ext>
            </a:extLst>
          </p:cNvPr>
          <p:cNvSpPr txBox="1"/>
          <p:nvPr/>
        </p:nvSpPr>
        <p:spPr>
          <a:xfrm>
            <a:off x="4898570" y="5976770"/>
            <a:ext cx="2801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미세먼지 측정 센서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5A0C0D3-BA8D-F45E-C3B6-B32B9F5026FF}"/>
              </a:ext>
            </a:extLst>
          </p:cNvPr>
          <p:cNvSpPr txBox="1"/>
          <p:nvPr/>
        </p:nvSpPr>
        <p:spPr>
          <a:xfrm>
            <a:off x="8635823" y="5979170"/>
            <a:ext cx="2801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CO2 </a:t>
            </a:r>
            <a:r>
              <a:rPr lang="ko-KR" altLang="en-US" sz="1600" dirty="0"/>
              <a:t>측정 센서</a:t>
            </a:r>
          </a:p>
        </p:txBody>
      </p:sp>
    </p:spTree>
    <p:extLst>
      <p:ext uri="{BB962C8B-B14F-4D97-AF65-F5344CB8AC3E}">
        <p14:creationId xmlns:p14="http://schemas.microsoft.com/office/powerpoint/2010/main" val="118074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ECF50-DE81-474B-8B2D-0B3D5DBE5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828" y="1119274"/>
            <a:ext cx="10359572" cy="554278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매핑 시작</a:t>
            </a:r>
            <a:endParaRPr lang="en-US" altLang="ko-KR" b="1" dirty="0"/>
          </a:p>
          <a:p>
            <a:pPr lvl="1"/>
            <a:r>
              <a:rPr lang="en-US" altLang="ko-KR" i="0" dirty="0"/>
              <a:t>"</a:t>
            </a:r>
            <a:r>
              <a:rPr lang="ko-KR" altLang="en-US" i="0" dirty="0"/>
              <a:t>매핑 시작</a:t>
            </a:r>
            <a:r>
              <a:rPr lang="en-US" altLang="ko-KR" i="0" dirty="0"/>
              <a:t>"</a:t>
            </a:r>
            <a:r>
              <a:rPr lang="ko-KR" altLang="en-US" i="0" dirty="0"/>
              <a:t>버튼을 눌렀을 때 </a:t>
            </a:r>
            <a:r>
              <a:rPr lang="en-US" altLang="ko-KR" i="0" dirty="0"/>
              <a:t>hector slam</a:t>
            </a:r>
            <a:r>
              <a:rPr lang="ko-KR" altLang="en-US" i="0" dirty="0"/>
              <a:t>이 실행되고</a:t>
            </a:r>
            <a:r>
              <a:rPr lang="en-US" altLang="ko-KR" i="0" dirty="0"/>
              <a:t>, </a:t>
            </a:r>
            <a:r>
              <a:rPr lang="ko-KR" altLang="en-US" i="0" dirty="0"/>
              <a:t>매핑 중인 화면이 웹 </a:t>
            </a:r>
            <a:r>
              <a:rPr lang="en-US" altLang="ko-KR" i="0" dirty="0"/>
              <a:t>UI</a:t>
            </a:r>
            <a:r>
              <a:rPr lang="ko-KR" altLang="en-US" i="0" dirty="0"/>
              <a:t>에 출력 됩니다</a:t>
            </a:r>
            <a:r>
              <a:rPr lang="en-US" altLang="ko-KR" i="0" dirty="0"/>
              <a:t>.</a:t>
            </a:r>
          </a:p>
          <a:p>
            <a:r>
              <a:rPr lang="ko-KR" altLang="en-US" b="1" dirty="0"/>
              <a:t>매핑 종료 후</a:t>
            </a:r>
            <a:endParaRPr lang="en-US" altLang="ko-KR" b="1" dirty="0"/>
          </a:p>
          <a:p>
            <a:pPr lvl="1"/>
            <a:r>
              <a:rPr lang="en-US" altLang="ko-KR" i="0" dirty="0"/>
              <a:t>"</a:t>
            </a:r>
            <a:r>
              <a:rPr lang="ko-KR" altLang="en-US" i="0" dirty="0"/>
              <a:t>매핑 종료</a:t>
            </a:r>
            <a:r>
              <a:rPr lang="en-US" altLang="ko-KR" i="0" dirty="0"/>
              <a:t>"</a:t>
            </a:r>
            <a:r>
              <a:rPr lang="ko-KR" altLang="en-US" i="0" dirty="0"/>
              <a:t>버튼을 눌렀을 때 </a:t>
            </a:r>
            <a:r>
              <a:rPr lang="ko-KR" altLang="en-US" i="0" dirty="0" err="1"/>
              <a:t>매핑된</a:t>
            </a:r>
            <a:r>
              <a:rPr lang="ko-KR" altLang="en-US" i="0" dirty="0"/>
              <a:t> 지도를 어떤 이름으로 저장할 지 물어봅니다</a:t>
            </a:r>
            <a:r>
              <a:rPr lang="en-US" altLang="ko-KR" i="0" dirty="0"/>
              <a:t>.</a:t>
            </a:r>
          </a:p>
          <a:p>
            <a:pPr lvl="1"/>
            <a:r>
              <a:rPr lang="ko-KR" altLang="en-US" i="0" dirty="0"/>
              <a:t>지정된 이름으로 지도를 저장합니다</a:t>
            </a:r>
            <a:r>
              <a:rPr lang="en-US" altLang="ko-KR" i="0" dirty="0"/>
              <a:t>.</a:t>
            </a:r>
          </a:p>
          <a:p>
            <a:pPr lvl="1"/>
            <a:r>
              <a:rPr lang="en-US" altLang="ko-KR" i="0" dirty="0"/>
              <a:t>"</a:t>
            </a:r>
            <a:r>
              <a:rPr lang="ko-KR" altLang="en-US" i="0" dirty="0"/>
              <a:t>매핑 시작</a:t>
            </a:r>
            <a:r>
              <a:rPr lang="en-US" altLang="ko-KR" i="0" dirty="0"/>
              <a:t>", "</a:t>
            </a:r>
            <a:r>
              <a:rPr lang="ko-KR" altLang="en-US" i="0" dirty="0"/>
              <a:t>매핑 종료</a:t>
            </a:r>
            <a:r>
              <a:rPr lang="en-US" altLang="ko-KR" i="0" dirty="0"/>
              <a:t>" </a:t>
            </a:r>
            <a:r>
              <a:rPr lang="ko-KR" altLang="en-US" i="0" dirty="0"/>
              <a:t>버튼이 사라지고  </a:t>
            </a:r>
            <a:r>
              <a:rPr lang="en-US" altLang="ko-KR" i="0" dirty="0"/>
              <a:t>"</a:t>
            </a:r>
            <a:r>
              <a:rPr lang="ko-KR" altLang="en-US" i="0" dirty="0"/>
              <a:t>다시 매핑하기</a:t>
            </a:r>
            <a:r>
              <a:rPr lang="en-US" altLang="ko-KR" i="0" dirty="0"/>
              <a:t>"</a:t>
            </a:r>
            <a:r>
              <a:rPr lang="ko-KR" altLang="en-US" i="0" dirty="0"/>
              <a:t>버튼이 생깁니다</a:t>
            </a:r>
            <a:r>
              <a:rPr lang="en-US" altLang="ko-KR" i="0" dirty="0"/>
              <a:t>.</a:t>
            </a:r>
          </a:p>
          <a:p>
            <a:r>
              <a:rPr lang="ko-KR" altLang="en-US" b="1" dirty="0"/>
              <a:t>다시 매핑하기</a:t>
            </a:r>
            <a:endParaRPr lang="en-US" altLang="ko-KR" b="1" dirty="0"/>
          </a:p>
          <a:p>
            <a:pPr lvl="1"/>
            <a:r>
              <a:rPr lang="en-US" altLang="ko-KR" i="0" dirty="0"/>
              <a:t>"</a:t>
            </a:r>
            <a:r>
              <a:rPr lang="ko-KR" altLang="en-US" i="0" dirty="0"/>
              <a:t>다시 매핑하기</a:t>
            </a:r>
            <a:r>
              <a:rPr lang="en-US" altLang="ko-KR" i="0" dirty="0"/>
              <a:t>"</a:t>
            </a:r>
            <a:r>
              <a:rPr lang="ko-KR" altLang="en-US" i="0" dirty="0"/>
              <a:t>버튼을 눌렀을 때 </a:t>
            </a:r>
            <a:r>
              <a:rPr lang="en-US" altLang="ko-KR" i="0" dirty="0"/>
              <a:t>"</a:t>
            </a:r>
            <a:r>
              <a:rPr lang="ko-KR" altLang="en-US" i="0" dirty="0"/>
              <a:t>매핑 시작</a:t>
            </a:r>
            <a:r>
              <a:rPr lang="en-US" altLang="ko-KR" i="0" dirty="0"/>
              <a:t>“ </a:t>
            </a:r>
            <a:r>
              <a:rPr lang="ko-KR" altLang="en-US" i="0" dirty="0"/>
              <a:t>버튼과 </a:t>
            </a:r>
            <a:r>
              <a:rPr lang="en-US" altLang="ko-KR" i="0" dirty="0"/>
              <a:t>"</a:t>
            </a:r>
            <a:r>
              <a:rPr lang="ko-KR" altLang="en-US" i="0" dirty="0"/>
              <a:t>매핑 종료</a:t>
            </a:r>
            <a:r>
              <a:rPr lang="en-US" altLang="ko-KR" i="0" dirty="0"/>
              <a:t>" </a:t>
            </a:r>
            <a:r>
              <a:rPr lang="ko-KR" altLang="en-US" i="0" dirty="0"/>
              <a:t>버튼이 다시 나타납니다</a:t>
            </a:r>
            <a:r>
              <a:rPr lang="en-US" altLang="ko-KR" i="0" dirty="0"/>
              <a:t>. </a:t>
            </a:r>
          </a:p>
          <a:p>
            <a:pPr lvl="1"/>
            <a:r>
              <a:rPr lang="ko-KR" altLang="en-US" i="0" dirty="0"/>
              <a:t>이후 </a:t>
            </a:r>
            <a:r>
              <a:rPr lang="en-US" altLang="ko-KR" i="0" dirty="0"/>
              <a:t>"</a:t>
            </a:r>
            <a:r>
              <a:rPr lang="ko-KR" altLang="en-US" i="0" dirty="0"/>
              <a:t>매핑 시작</a:t>
            </a:r>
            <a:r>
              <a:rPr lang="en-US" altLang="ko-KR" i="0" dirty="0"/>
              <a:t>"</a:t>
            </a:r>
            <a:r>
              <a:rPr lang="ko-KR" altLang="en-US" i="0" dirty="0"/>
              <a:t>버튼을 눌러서 새로 매핑합니다</a:t>
            </a:r>
            <a:r>
              <a:rPr lang="en-US" altLang="ko-KR" i="0" dirty="0"/>
              <a:t>.</a:t>
            </a:r>
            <a:endParaRPr lang="en-US" altLang="ko-KR" b="1" dirty="0"/>
          </a:p>
          <a:p>
            <a:r>
              <a:rPr lang="ko-KR" altLang="en-US" b="1" dirty="0"/>
              <a:t>테스트케이스</a:t>
            </a:r>
            <a:endParaRPr lang="en-US" altLang="ko-KR" b="1" dirty="0"/>
          </a:p>
          <a:p>
            <a:pPr lvl="1"/>
            <a:r>
              <a:rPr lang="ko-KR" altLang="en-US" b="1" dirty="0"/>
              <a:t>매핑 </a:t>
            </a:r>
            <a:r>
              <a:rPr lang="ko-KR" altLang="en-US" b="1" dirty="0" err="1"/>
              <a:t>실패시</a:t>
            </a:r>
            <a:r>
              <a:rPr lang="ko-KR" altLang="en-US" b="1" dirty="0"/>
              <a:t> </a:t>
            </a:r>
            <a:r>
              <a:rPr lang="ko-KR" altLang="en-US" b="1" dirty="0" err="1"/>
              <a:t>재측정</a:t>
            </a:r>
            <a:r>
              <a:rPr lang="ko-KR" altLang="en-US" b="1" dirty="0"/>
              <a:t> 옵션을 사용자에게 </a:t>
            </a:r>
            <a:r>
              <a:rPr lang="ko-KR" altLang="en-US" b="1" dirty="0" err="1"/>
              <a:t>보낼수있는가</a:t>
            </a:r>
            <a:r>
              <a:rPr lang="en-US" altLang="ko-KR" b="1" dirty="0"/>
              <a:t>?</a:t>
            </a:r>
          </a:p>
          <a:p>
            <a:pPr lvl="1"/>
            <a:r>
              <a:rPr lang="ko-KR" altLang="en-US" b="1" dirty="0"/>
              <a:t>매핑을 </a:t>
            </a:r>
            <a:r>
              <a:rPr lang="ko-KR" altLang="en-US" b="1" dirty="0" err="1"/>
              <a:t>재측정</a:t>
            </a:r>
            <a:r>
              <a:rPr lang="ko-KR" altLang="en-US" b="1" dirty="0"/>
              <a:t> 할 수 있는가</a:t>
            </a:r>
            <a:r>
              <a:rPr lang="en-US" altLang="ko-KR" b="1" dirty="0"/>
              <a:t>?</a:t>
            </a:r>
          </a:p>
          <a:p>
            <a:pPr marL="530352" lvl="1" indent="0">
              <a:buNone/>
            </a:pPr>
            <a:endParaRPr lang="en-US" altLang="ko-KR" dirty="0"/>
          </a:p>
          <a:p>
            <a:pPr marL="530352" lvl="1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07ED21-E3F1-57D6-9A1B-4C4418D2EEAD}"/>
              </a:ext>
            </a:extLst>
          </p:cNvPr>
          <p:cNvSpPr/>
          <p:nvPr/>
        </p:nvSpPr>
        <p:spPr>
          <a:xfrm>
            <a:off x="1018071" y="195944"/>
            <a:ext cx="46089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구현 완료 사항</a:t>
            </a:r>
          </a:p>
        </p:txBody>
      </p:sp>
    </p:spTree>
    <p:extLst>
      <p:ext uri="{BB962C8B-B14F-4D97-AF65-F5344CB8AC3E}">
        <p14:creationId xmlns:p14="http://schemas.microsoft.com/office/powerpoint/2010/main" val="316408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FA610-C1F5-2C72-0B4E-DAAF9F325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873500"/>
          </a:xfrm>
        </p:spPr>
        <p:txBody>
          <a:bodyPr>
            <a:normAutofit/>
          </a:bodyPr>
          <a:lstStyle/>
          <a:p>
            <a:r>
              <a:rPr lang="ko-KR" altLang="en-US" dirty="0"/>
              <a:t>현재 통신 문제로 진행이 더딘 사항들</a:t>
            </a:r>
            <a:endParaRPr lang="en-US" altLang="ko-KR" dirty="0"/>
          </a:p>
          <a:p>
            <a:pPr lvl="1"/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Gmapping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&amp;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네비게이션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2"/>
            <a:r>
              <a:rPr lang="ko-KR" altLang="en-US" dirty="0"/>
              <a:t>문제점을 파악하여서 </a:t>
            </a:r>
            <a:r>
              <a:rPr lang="ko-KR" altLang="en-US" dirty="0" err="1"/>
              <a:t>해결중</a:t>
            </a:r>
            <a:endParaRPr lang="en-US" altLang="ko-KR" dirty="0"/>
          </a:p>
          <a:p>
            <a:pPr lvl="2"/>
            <a:r>
              <a:rPr lang="ko-KR" altLang="en-US" dirty="0"/>
              <a:t>다음주 주말까지 완료 할 수 </a:t>
            </a:r>
            <a:r>
              <a:rPr lang="ko-KR" altLang="en-US" dirty="0" err="1"/>
              <a:t>있을것으로</a:t>
            </a:r>
            <a:r>
              <a:rPr lang="ko-KR" altLang="en-US" dirty="0"/>
              <a:t> 보임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실내 </a:t>
            </a:r>
            <a:r>
              <a:rPr lang="ko-KR" altLang="en-US" dirty="0" err="1"/>
              <a:t>공기질</a:t>
            </a:r>
            <a:r>
              <a:rPr lang="ko-KR" altLang="en-US" dirty="0"/>
              <a:t> 예측 모델</a:t>
            </a:r>
            <a:endParaRPr lang="en-US" altLang="ko-KR" dirty="0"/>
          </a:p>
          <a:p>
            <a:pPr lvl="1"/>
            <a:r>
              <a:rPr lang="ko-KR" altLang="en-US" i="0" dirty="0"/>
              <a:t>예측 모델 훈련을 위한 추가적인 데이터들을 구함</a:t>
            </a:r>
            <a:endParaRPr lang="en-US" altLang="ko-KR" i="0" dirty="0"/>
          </a:p>
          <a:p>
            <a:pPr lvl="2"/>
            <a:r>
              <a:rPr lang="ko-KR" altLang="en-US" dirty="0"/>
              <a:t>환경 빅데이터 플랫폼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2020</a:t>
            </a:r>
            <a:r>
              <a:rPr lang="ko-KR" altLang="en-US" dirty="0"/>
              <a:t>년 실내 </a:t>
            </a:r>
            <a:r>
              <a:rPr lang="ko-KR" altLang="en-US" dirty="0" err="1"/>
              <a:t>공기질</a:t>
            </a:r>
            <a:r>
              <a:rPr lang="ko-KR" altLang="en-US" dirty="0"/>
              <a:t> 데이터</a:t>
            </a:r>
            <a:endParaRPr lang="en-US" altLang="ko-KR" dirty="0"/>
          </a:p>
          <a:p>
            <a:pPr lvl="1"/>
            <a:r>
              <a:rPr lang="ko-KR" altLang="en-US" i="0" dirty="0"/>
              <a:t>예측모델 훈련은 이번주까지 추가로 </a:t>
            </a:r>
            <a:r>
              <a:rPr lang="ko-KR" altLang="en-US" i="0"/>
              <a:t>진행 </a:t>
            </a:r>
            <a:endParaRPr lang="en-US" altLang="ko-KR" i="0" dirty="0"/>
          </a:p>
          <a:p>
            <a:pPr lvl="2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70E6032-D080-4EBE-527B-DCBFAEE2D922}"/>
              </a:ext>
            </a:extLst>
          </p:cNvPr>
          <p:cNvSpPr/>
          <p:nvPr/>
        </p:nvSpPr>
        <p:spPr>
          <a:xfrm>
            <a:off x="1090643" y="643235"/>
            <a:ext cx="46089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진행</a:t>
            </a:r>
            <a:r>
              <a:rPr lang="ko-KR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중인 사항</a:t>
            </a:r>
          </a:p>
        </p:txBody>
      </p:sp>
    </p:spTree>
    <p:extLst>
      <p:ext uri="{BB962C8B-B14F-4D97-AF65-F5344CB8AC3E}">
        <p14:creationId xmlns:p14="http://schemas.microsoft.com/office/powerpoint/2010/main" val="4190718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Object 9">
            <a:extLst>
              <a:ext uri="{FF2B5EF4-FFF2-40B4-BE49-F238E27FC236}">
                <a16:creationId xmlns:a16="http://schemas.microsoft.com/office/drawing/2014/main" id="{4A17B62E-4202-A57A-395B-69223253572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791" y="95191"/>
            <a:ext cx="11238704" cy="6661209"/>
          </a:xfrm>
          <a:prstGeom prst="rect">
            <a:avLst/>
          </a:prstGeom>
        </p:spPr>
      </p:pic>
      <p:pic>
        <p:nvPicPr>
          <p:cNvPr id="79" name="Object 17">
            <a:extLst>
              <a:ext uri="{FF2B5EF4-FFF2-40B4-BE49-F238E27FC236}">
                <a16:creationId xmlns:a16="http://schemas.microsoft.com/office/drawing/2014/main" id="{CCD724C6-943A-FD41-2BF4-4450B0B898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647560" y="0"/>
            <a:ext cx="4589010" cy="2149210"/>
          </a:xfrm>
          <a:prstGeom prst="rect">
            <a:avLst/>
          </a:prstGeom>
        </p:spPr>
      </p:pic>
      <p:pic>
        <p:nvPicPr>
          <p:cNvPr id="80" name="Object 49">
            <a:extLst>
              <a:ext uri="{FF2B5EF4-FFF2-40B4-BE49-F238E27FC236}">
                <a16:creationId xmlns:a16="http://schemas.microsoft.com/office/drawing/2014/main" id="{3BBC694A-2D12-0FA6-45C3-DA79C2A6E18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8811" y="520738"/>
            <a:ext cx="4621086" cy="811724"/>
          </a:xfrm>
          <a:prstGeom prst="rect">
            <a:avLst/>
          </a:prstGeom>
        </p:spPr>
      </p:pic>
      <p:pic>
        <p:nvPicPr>
          <p:cNvPr id="81" name="Object 51">
            <a:extLst>
              <a:ext uri="{FF2B5EF4-FFF2-40B4-BE49-F238E27FC236}">
                <a16:creationId xmlns:a16="http://schemas.microsoft.com/office/drawing/2014/main" id="{685C6A0D-6367-F8B0-FFA0-057CDFA1DBA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08936" y="508895"/>
            <a:ext cx="4581638" cy="811724"/>
          </a:xfrm>
          <a:prstGeom prst="rect">
            <a:avLst/>
          </a:prstGeom>
        </p:spPr>
      </p:pic>
      <p:pic>
        <p:nvPicPr>
          <p:cNvPr id="82" name="Object 52">
            <a:extLst>
              <a:ext uri="{FF2B5EF4-FFF2-40B4-BE49-F238E27FC236}">
                <a16:creationId xmlns:a16="http://schemas.microsoft.com/office/drawing/2014/main" id="{E707723B-AF28-21D4-D854-0238136A3A0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89776" y="508895"/>
            <a:ext cx="4623914" cy="811724"/>
          </a:xfrm>
          <a:prstGeom prst="rect">
            <a:avLst/>
          </a:prstGeom>
        </p:spPr>
      </p:pic>
      <p:pic>
        <p:nvPicPr>
          <p:cNvPr id="83" name="Object 53">
            <a:extLst>
              <a:ext uri="{FF2B5EF4-FFF2-40B4-BE49-F238E27FC236}">
                <a16:creationId xmlns:a16="http://schemas.microsoft.com/office/drawing/2014/main" id="{2ECAE3C8-17F7-1F09-D9DE-29A0B4A1A09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87400" y="531854"/>
            <a:ext cx="4583095" cy="811724"/>
          </a:xfrm>
          <a:prstGeom prst="rect">
            <a:avLst/>
          </a:prstGeom>
        </p:spPr>
      </p:pic>
      <p:pic>
        <p:nvPicPr>
          <p:cNvPr id="84" name="Object 48">
            <a:extLst>
              <a:ext uri="{FF2B5EF4-FFF2-40B4-BE49-F238E27FC236}">
                <a16:creationId xmlns:a16="http://schemas.microsoft.com/office/drawing/2014/main" id="{FDB814C0-247D-7500-7DEE-B888FECDC4A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55294" y="1516084"/>
            <a:ext cx="1850358" cy="6121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5" name="Object 50">
            <a:extLst>
              <a:ext uri="{FF2B5EF4-FFF2-40B4-BE49-F238E27FC236}">
                <a16:creationId xmlns:a16="http://schemas.microsoft.com/office/drawing/2014/main" id="{53741049-0F28-7332-A655-13C20673B7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25310" y="2930000"/>
            <a:ext cx="3220635" cy="5391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7" name="Object 67">
            <a:extLst>
              <a:ext uri="{FF2B5EF4-FFF2-40B4-BE49-F238E27FC236}">
                <a16:creationId xmlns:a16="http://schemas.microsoft.com/office/drawing/2014/main" id="{E157092B-7C4C-B8C0-31D7-19C6F3270BF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40807" y="3598840"/>
            <a:ext cx="2155193" cy="569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8" name="Object 74">
            <a:extLst>
              <a:ext uri="{FF2B5EF4-FFF2-40B4-BE49-F238E27FC236}">
                <a16:creationId xmlns:a16="http://schemas.microsoft.com/office/drawing/2014/main" id="{58C32131-4778-34C4-83D3-C77A222AE3B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119010" y="4181946"/>
            <a:ext cx="2605581" cy="5434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9" name="Object 81">
            <a:extLst>
              <a:ext uri="{FF2B5EF4-FFF2-40B4-BE49-F238E27FC236}">
                <a16:creationId xmlns:a16="http://schemas.microsoft.com/office/drawing/2014/main" id="{CD358B9F-F24F-1530-A1E8-3BCD86703A9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10690" y="4818333"/>
            <a:ext cx="2155183" cy="496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0" name="Object 88">
            <a:extLst>
              <a:ext uri="{FF2B5EF4-FFF2-40B4-BE49-F238E27FC236}">
                <a16:creationId xmlns:a16="http://schemas.microsoft.com/office/drawing/2014/main" id="{79781F7A-77F8-28A5-EB1D-F7A45267BA6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957881" y="5341456"/>
            <a:ext cx="1361224" cy="4627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1" name="Object 95">
            <a:extLst>
              <a:ext uri="{FF2B5EF4-FFF2-40B4-BE49-F238E27FC236}">
                <a16:creationId xmlns:a16="http://schemas.microsoft.com/office/drawing/2014/main" id="{CE4B071C-D478-95BF-C678-CFBD2670F35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965873" y="5897563"/>
            <a:ext cx="2048449" cy="522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F60D7EF-B68B-FC52-9623-E95438F8066B}"/>
              </a:ext>
            </a:extLst>
          </p:cNvPr>
          <p:cNvCxnSpPr>
            <a:cxnSpLocks/>
          </p:cNvCxnSpPr>
          <p:nvPr/>
        </p:nvCxnSpPr>
        <p:spPr>
          <a:xfrm>
            <a:off x="2782468" y="733124"/>
            <a:ext cx="38156" cy="58200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C25CB30-2909-7BC3-A688-10206E246A63}"/>
              </a:ext>
            </a:extLst>
          </p:cNvPr>
          <p:cNvCxnSpPr>
            <a:cxnSpLocks/>
          </p:cNvCxnSpPr>
          <p:nvPr/>
        </p:nvCxnSpPr>
        <p:spPr>
          <a:xfrm>
            <a:off x="2782468" y="1285189"/>
            <a:ext cx="82411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36FD959-3B62-C7A5-AA2E-005196A08959}"/>
              </a:ext>
            </a:extLst>
          </p:cNvPr>
          <p:cNvCxnSpPr>
            <a:cxnSpLocks/>
          </p:cNvCxnSpPr>
          <p:nvPr/>
        </p:nvCxnSpPr>
        <p:spPr>
          <a:xfrm>
            <a:off x="4866703" y="1320619"/>
            <a:ext cx="0" cy="5232581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C7D2AC8-101D-0D8D-C9C5-38DE042E95CC}"/>
              </a:ext>
            </a:extLst>
          </p:cNvPr>
          <p:cNvCxnSpPr>
            <a:cxnSpLocks/>
          </p:cNvCxnSpPr>
          <p:nvPr/>
        </p:nvCxnSpPr>
        <p:spPr>
          <a:xfrm>
            <a:off x="7140762" y="1278996"/>
            <a:ext cx="0" cy="5232581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58904C7-BC6D-00C0-4A2E-6EF37A1E8577}"/>
              </a:ext>
            </a:extLst>
          </p:cNvPr>
          <p:cNvCxnSpPr>
            <a:cxnSpLocks/>
          </p:cNvCxnSpPr>
          <p:nvPr/>
        </p:nvCxnSpPr>
        <p:spPr>
          <a:xfrm>
            <a:off x="9303237" y="1338790"/>
            <a:ext cx="0" cy="5232581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Object 60">
            <a:extLst>
              <a:ext uri="{FF2B5EF4-FFF2-40B4-BE49-F238E27FC236}">
                <a16:creationId xmlns:a16="http://schemas.microsoft.com/office/drawing/2014/main" id="{E29AC2C6-9E2A-65FD-9923-8D1862C0DA2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54718" y="2242153"/>
            <a:ext cx="2622539" cy="6266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8556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BEA13-AE94-8AE4-71C9-6A62447A3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978402"/>
            <a:ext cx="8361229" cy="1208746"/>
          </a:xfrm>
        </p:spPr>
        <p:txBody>
          <a:bodyPr/>
          <a:lstStyle/>
          <a:p>
            <a:r>
              <a:rPr lang="ko-KR" altLang="en-US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감사합니다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A5352ECF-C1BC-581A-D03D-386770E3F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454953"/>
            <a:ext cx="6831673" cy="157700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600" dirty="0"/>
              <a:t>MOTUS+ER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700" dirty="0"/>
              <a:t>김민규 </a:t>
            </a:r>
            <a:r>
              <a:rPr lang="ko-KR" altLang="en-US" sz="1700" dirty="0" err="1"/>
              <a:t>장하늘</a:t>
            </a:r>
            <a:r>
              <a:rPr lang="ko-KR" altLang="en-US" sz="1700" dirty="0"/>
              <a:t> </a:t>
            </a:r>
            <a:r>
              <a:rPr lang="ko-KR" altLang="en-US" sz="1700" dirty="0" err="1"/>
              <a:t>임혜연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708037517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800</TotalTime>
  <Words>196</Words>
  <Application>Microsoft Office PowerPoint</Application>
  <PresentationFormat>와이드스크린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자르기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디자인(2) 진행 상황</dc:title>
  <dc:creator>Mingyu Kim</dc:creator>
  <cp:lastModifiedBy>Mingyu Kim</cp:lastModifiedBy>
  <cp:revision>8</cp:revision>
  <dcterms:created xsi:type="dcterms:W3CDTF">2024-03-17T14:04:36Z</dcterms:created>
  <dcterms:modified xsi:type="dcterms:W3CDTF">2024-03-18T03:25:00Z</dcterms:modified>
</cp:coreProperties>
</file>