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5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C4E53-3896-49D5-802C-651C0129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418" y="0"/>
            <a:ext cx="6991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012F4-11B2-4673-87FA-006DA685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25" y="11"/>
            <a:ext cx="963315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A90BE-ACAC-4401-9372-70561D3F1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2740" y="-7253"/>
            <a:ext cx="6966520" cy="6872505"/>
          </a:xfrm>
        </p:spPr>
      </p:pic>
    </p:spTree>
    <p:extLst>
      <p:ext uri="{BB962C8B-B14F-4D97-AF65-F5344CB8AC3E}">
        <p14:creationId xmlns:p14="http://schemas.microsoft.com/office/powerpoint/2010/main" val="267548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205530-FC1D-4138-A877-6E3DCEA3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8" y="0"/>
            <a:ext cx="10842963" cy="2964873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C37B6-02C1-4F44-9EAF-89706CB3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17" y="3196941"/>
            <a:ext cx="8271363" cy="34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ED2AA2-6483-40CE-AD5A-A160244D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75" y="0"/>
            <a:ext cx="6943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0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A90BE-ACAC-4401-9372-70561D3F1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4825" y="2103438"/>
            <a:ext cx="3902350" cy="3849687"/>
          </a:xfr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53A060-4C74-45B2-9C82-BAD109C78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627"/>
            <a:ext cx="12192000" cy="59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3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36F7A-DEF2-4541-A7C8-2A82BCB3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9" y="84761"/>
            <a:ext cx="10274641" cy="66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2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{7A75D9E6-5035-4D9B-BFB1-A797889449EB}tf56410444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2020-04-17T20:46:50Z</dcterms:created>
  <dcterms:modified xsi:type="dcterms:W3CDTF">2020-04-17T21:04:48Z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