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61" r:id="rId15"/>
    <p:sldId id="262" r:id="rId16"/>
    <p:sldId id="279" r:id="rId17"/>
    <p:sldId id="280" r:id="rId18"/>
    <p:sldId id="281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88"/>
    <p:restoredTop sz="85413" autoAdjust="0"/>
  </p:normalViewPr>
  <p:slideViewPr>
    <p:cSldViewPr snapToGrid="0" snapToObjects="1">
      <p:cViewPr>
        <p:scale>
          <a:sx n="63" d="100"/>
          <a:sy n="63" d="100"/>
        </p:scale>
        <p:origin x="-888" y="3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 activity</a:t>
            </a:r>
            <a:r>
              <a:rPr lang="zh-CN" altLang="en-US" dirty="0" smtClean="0"/>
              <a:t>相关信息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后面可跟</a:t>
            </a:r>
            <a:r>
              <a:rPr lang="en-US" altLang="zh-CN" dirty="0" smtClean="0"/>
              <a:t>intents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broadcasts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打印某一项的信息</a:t>
            </a:r>
            <a:endParaRPr lang="en-US" altLang="zh-CN" dirty="0" smtClean="0"/>
          </a:p>
          <a:p>
            <a:r>
              <a:rPr lang="en-US" altLang="zh-CN" dirty="0" smtClean="0"/>
              <a:t>window </a:t>
            </a:r>
            <a:r>
              <a:rPr lang="zh-CN" altLang="en-US" dirty="0" smtClean="0"/>
              <a:t>窗口相关信息</a:t>
            </a:r>
            <a:endParaRPr lang="en-US" altLang="zh-CN" dirty="0" smtClean="0"/>
          </a:p>
          <a:p>
            <a:r>
              <a:rPr lang="en-US" altLang="zh-CN" dirty="0" smtClean="0"/>
              <a:t>package </a:t>
            </a:r>
            <a:r>
              <a:rPr lang="zh-CN" altLang="en-US" dirty="0" smtClean="0"/>
              <a:t>应用安装相关信息</a:t>
            </a:r>
            <a:endParaRPr lang="en-US" altLang="zh-CN" dirty="0" smtClean="0"/>
          </a:p>
          <a:p>
            <a:r>
              <a:rPr lang="en-US" altLang="zh-CN" dirty="0" smtClean="0"/>
              <a:t>alarm </a:t>
            </a:r>
            <a:r>
              <a:rPr lang="zh-CN" altLang="en-US" dirty="0" smtClean="0"/>
              <a:t>应用设置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r>
              <a:rPr lang="en-US" altLang="zh-CN" dirty="0" smtClean="0"/>
              <a:t>power </a:t>
            </a:r>
            <a:r>
              <a:rPr lang="zh-CN" altLang="en-US" dirty="0" smtClean="0"/>
              <a:t>电源相关信息</a:t>
            </a:r>
          </a:p>
          <a:p>
            <a:r>
              <a:rPr lang="en-US" altLang="zh-CN" dirty="0" smtClean="0"/>
              <a:t>battery </a:t>
            </a:r>
            <a:r>
              <a:rPr lang="zh-CN" altLang="en-US" dirty="0" smtClean="0"/>
              <a:t>电池相关信息</a:t>
            </a:r>
            <a:endParaRPr lang="en-US" altLang="zh-CN" dirty="0" smtClean="0"/>
          </a:p>
          <a:p>
            <a:r>
              <a:rPr lang="en-US" altLang="zh-CN" dirty="0" err="1" smtClean="0"/>
              <a:t>SurfaceFlinger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图层相关信息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手机要有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</a:p>
          <a:p>
            <a:r>
              <a:rPr lang="zh-CN" altLang="en-US" dirty="0" smtClean="0"/>
              <a:t>手机默认不是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用户时要切换到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format </a:t>
            </a:r>
            <a:r>
              <a:rPr lang="zh-CN" altLang="en-US" dirty="0" smtClean="0"/>
              <a:t>：设置日志输入格式控制输出字段，默认的是</a:t>
            </a:r>
            <a:r>
              <a:rPr lang="en-US" altLang="zh-CN" dirty="0" smtClean="0"/>
              <a:t>brief</a:t>
            </a:r>
            <a:r>
              <a:rPr lang="zh-CN" altLang="en-US" dirty="0" smtClean="0"/>
              <a:t>格式</a:t>
            </a:r>
          </a:p>
          <a:p>
            <a:r>
              <a:rPr lang="en-US" altLang="zh-CN" dirty="0" smtClean="0"/>
              <a:t>brief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显示优先级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标记和原始进程的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（默认格式）</a:t>
            </a:r>
          </a:p>
          <a:p>
            <a:r>
              <a:rPr lang="en-US" altLang="zh-CN" dirty="0" smtClean="0"/>
              <a:t>process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仅显示进程</a:t>
            </a:r>
            <a:r>
              <a:rPr lang="en-US" altLang="zh-CN" dirty="0" smtClean="0"/>
              <a:t>PID</a:t>
            </a:r>
          </a:p>
          <a:p>
            <a:r>
              <a:rPr lang="en-US" altLang="zh-CN" dirty="0" smtClean="0"/>
              <a:t>tag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仅显示优先级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标记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thread </a:t>
            </a:r>
            <a:r>
              <a:rPr lang="zh-CN" altLang="en-US" dirty="0" smtClean="0"/>
              <a:t>－仅显示进程：线程和优先级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标记，</a:t>
            </a:r>
            <a:r>
              <a:rPr lang="en-US" altLang="zh-CN" dirty="0" smtClean="0"/>
              <a:t>PID</a:t>
            </a:r>
          </a:p>
          <a:p>
            <a:r>
              <a:rPr lang="en-US" altLang="zh-CN" dirty="0" smtClean="0"/>
              <a:t>raw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显示原始的日志信息，没有其他的元数据字段</a:t>
            </a:r>
            <a:endParaRPr lang="en-US" altLang="zh-CN" dirty="0" smtClean="0"/>
          </a:p>
          <a:p>
            <a:r>
              <a:rPr lang="en-US" altLang="zh-CN" dirty="0" smtClean="0"/>
              <a:t>time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显示日期，调用时间，优先级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标记，</a:t>
            </a:r>
            <a:r>
              <a:rPr lang="en-US" altLang="zh-CN" dirty="0" smtClean="0"/>
              <a:t>PID</a:t>
            </a:r>
          </a:p>
          <a:p>
            <a:r>
              <a:rPr lang="en-US" altLang="zh-CN" dirty="0" smtClean="0"/>
              <a:t>long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显示所有的元数据字段并且用空行分隔消息内容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buffer </a:t>
            </a:r>
            <a:r>
              <a:rPr lang="zh-CN" altLang="en-US" dirty="0" smtClean="0"/>
              <a:t>：加载一个可使用的日志缓冲区供查看，默认值是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 smtClean="0"/>
              <a:t>radio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查看包含在无线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电话相关的缓冲区消息</a:t>
            </a:r>
          </a:p>
          <a:p>
            <a:r>
              <a:rPr lang="en-US" altLang="zh-CN" dirty="0" smtClean="0"/>
              <a:t>events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查看事件相关的消息</a:t>
            </a:r>
          </a:p>
          <a:p>
            <a:r>
              <a:rPr lang="en-US" altLang="zh-CN" dirty="0" smtClean="0"/>
              <a:t>main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查看主缓冲</a:t>
            </a:r>
            <a:r>
              <a:rPr lang="zh-CN" altLang="en-US" dirty="0" smtClean="0"/>
              <a:t>区</a:t>
            </a:r>
          </a:p>
          <a:p>
            <a:r>
              <a:rPr lang="en-US" altLang="zh-CN" dirty="0" smtClean="0"/>
              <a:t>system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fastboot</a:t>
            </a:r>
            <a:r>
              <a:rPr kumimoji="1" lang="zh-CN" altLang="en-US" dirty="0" smtClean="0"/>
              <a:t>模式：</a:t>
            </a:r>
          </a:p>
          <a:p>
            <a:r>
              <a:rPr kumimoji="1" lang="zh-CN" altLang="en-US" dirty="0" smtClean="0"/>
              <a:t>用户可以输入</a:t>
            </a:r>
            <a:r>
              <a:rPr kumimoji="1" lang="en-US" altLang="zh-CN" dirty="0" err="1" smtClean="0"/>
              <a:t>fastboot</a:t>
            </a:r>
            <a:r>
              <a:rPr kumimoji="1" lang="zh-CN" altLang="en-US" dirty="0" smtClean="0"/>
              <a:t>命令将</a:t>
            </a:r>
            <a:r>
              <a:rPr kumimoji="1" lang="en-US" altLang="zh-CN" dirty="0" err="1" smtClean="0"/>
              <a:t>system.img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boot.img</a:t>
            </a:r>
            <a:r>
              <a:rPr kumimoji="1" lang="zh-CN" altLang="en-US" dirty="0" smtClean="0"/>
              <a:t>等模块直接刷入手机中</a:t>
            </a:r>
          </a:p>
          <a:p>
            <a:r>
              <a:rPr kumimoji="1" lang="en-US" altLang="zh-CN" dirty="0" err="1" smtClean="0"/>
              <a:t>fastboot</a:t>
            </a:r>
            <a:r>
              <a:rPr kumimoji="1" lang="en-US" altLang="zh-CN" baseline="0" dirty="0" smtClean="0"/>
              <a:t> flash system </a:t>
            </a:r>
            <a:r>
              <a:rPr kumimoji="1" lang="en-US" altLang="zh-CN" baseline="0" dirty="0" err="1" smtClean="0"/>
              <a:t>system.img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fastboot</a:t>
            </a:r>
            <a:r>
              <a:rPr kumimoji="1" lang="en-US" altLang="zh-CN" baseline="0" dirty="0" smtClean="0"/>
              <a:t> flash boot </a:t>
            </a:r>
            <a:r>
              <a:rPr kumimoji="1" lang="en-US" altLang="zh-CN" baseline="0" dirty="0" err="1" smtClean="0"/>
              <a:t>boot.img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Recovery</a:t>
            </a:r>
            <a:r>
              <a:rPr kumimoji="1" lang="zh-CN" altLang="en-US" dirty="0" smtClean="0"/>
              <a:t>模式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Recovery</a:t>
            </a:r>
            <a:r>
              <a:rPr kumimoji="1" lang="zh-CN" altLang="en-US" dirty="0" smtClean="0"/>
              <a:t>模式下用户可以通过增量包或者全量包进行系统升级，也可以清除用户数据或者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分区的数据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0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cat 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/sys/devices/system/</a:t>
            </a:r>
            <a:r>
              <a:rPr lang="en-US" altLang="zh-CN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altLang="zh-CN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*/</a:t>
            </a:r>
            <a:r>
              <a:rPr lang="en-US" altLang="zh-CN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cpufreq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altLang="zh-CN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scaling_available_frequencies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查看手机可以运行的</a:t>
            </a:r>
            <a:r>
              <a:rPr lang="en-US" altLang="zh-CN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CPUpn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0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cat </a:t>
            </a:r>
            <a:r>
              <a:rPr lang="en-US" altLang="zh-CN" sz="2400" dirty="0" smtClean="0"/>
              <a:t>/sys/class/</a:t>
            </a:r>
            <a:r>
              <a:rPr lang="en-US" altLang="zh-CN" sz="2400" dirty="0" err="1" smtClean="0"/>
              <a:t>kgsl</a:t>
            </a:r>
            <a:r>
              <a:rPr lang="en-US" altLang="zh-CN" sz="2400" dirty="0" smtClean="0"/>
              <a:t>/kgsl-3d0/</a:t>
            </a:r>
            <a:r>
              <a:rPr lang="en-US" altLang="zh-CN" sz="2400" dirty="0" err="1" smtClean="0"/>
              <a:t>max_gpuclk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查看</a:t>
            </a:r>
            <a:r>
              <a:rPr lang="en-US" altLang="zh-CN" sz="2400" dirty="0" err="1" smtClean="0"/>
              <a:t>gpu</a:t>
            </a:r>
            <a:r>
              <a:rPr lang="zh-CN" altLang="en-US" sz="2400" dirty="0" smtClean="0"/>
              <a:t>最大频率信息</a:t>
            </a:r>
            <a:endParaRPr lang="en-US" altLang="zh-CN" sz="2400" dirty="0" smtClean="0"/>
          </a:p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echo </a:t>
            </a:r>
            <a:r>
              <a:rPr lang="en-US" altLang="zh-CN" sz="2000" dirty="0" smtClean="0"/>
              <a:t>/sys/class/</a:t>
            </a:r>
            <a:r>
              <a:rPr lang="en-US" altLang="zh-CN" sz="2000" dirty="0" err="1" smtClean="0"/>
              <a:t>kgsl</a:t>
            </a:r>
            <a:r>
              <a:rPr lang="en-US" altLang="zh-CN" sz="2000" dirty="0" smtClean="0"/>
              <a:t>/kgsl-3d0/</a:t>
            </a:r>
            <a:r>
              <a:rPr lang="en-US" altLang="zh-CN" sz="2000" dirty="0" err="1" smtClean="0"/>
              <a:t>max_gpuclk</a:t>
            </a:r>
            <a:r>
              <a:rPr lang="en-US" altLang="zh-CN" sz="2000" dirty="0" smtClean="0"/>
              <a:t> xxx </a:t>
            </a:r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gpu</a:t>
            </a:r>
            <a:r>
              <a:rPr lang="zh-CN" altLang="en-US" sz="2000" dirty="0" smtClean="0"/>
              <a:t>的最大频率为</a:t>
            </a:r>
            <a:r>
              <a:rPr lang="en-US" altLang="zh-CN" sz="2000" dirty="0" smtClean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0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0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部分按键名称如下：</a:t>
            </a:r>
          </a:p>
          <a:p>
            <a:r>
              <a:rPr lang="zh-CN" altLang="en-US" dirty="0" smtClean="0"/>
              <a:t>菜单键</a:t>
            </a:r>
            <a:r>
              <a:rPr lang="zh-CN" altLang="zh-CN" dirty="0" smtClean="0"/>
              <a:t>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KEYCODE_MENU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HOME</a:t>
            </a:r>
            <a:r>
              <a:rPr lang="zh-CN" altLang="en-US" dirty="0" smtClean="0"/>
              <a:t>键：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KEYCODE_HOME</a:t>
            </a:r>
            <a:endParaRPr lang="zh-CN" altLang="en-US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返回键：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KEYCODE_BACK</a:t>
            </a:r>
            <a:endParaRPr lang="zh-CN" altLang="en-US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电源键：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KEYCODE_POWER</a:t>
            </a:r>
            <a:endParaRPr lang="zh-CN" altLang="en-US" dirty="0" smtClean="0"/>
          </a:p>
          <a:p>
            <a:r>
              <a:rPr lang="zh-CN" altLang="en-US" dirty="0" smtClean="0"/>
              <a:t>音量＋键：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KEYCODE_VOLUME_UP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音量</a:t>
            </a:r>
            <a:r>
              <a:rPr lang="zh-CN" altLang="zh-CN" dirty="0" smtClean="0"/>
              <a:t>－</a:t>
            </a:r>
            <a:r>
              <a:rPr lang="zh-CN" altLang="en-US" dirty="0" smtClean="0"/>
              <a:t>键：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KEYCODE_VOLUME_DOWN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adb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shell am start –n</a:t>
            </a:r>
            <a:r>
              <a:rPr lang="en-US" altLang="zh-CN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com.bill99.kuaiqian/.</a:t>
            </a:r>
            <a:r>
              <a:rPr lang="en-US" altLang="zh-CN" sz="2200" baseline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MainActivity</a:t>
            </a:r>
            <a:r>
              <a:rPr lang="en-US" altLang="zh-CN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打开开普勒</a:t>
            </a:r>
            <a:r>
              <a:rPr lang="en-US" altLang="zh-CN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SDK demo</a:t>
            </a:r>
            <a:r>
              <a:rPr lang="zh-CN" altLang="en-US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的主页面</a:t>
            </a:r>
            <a:endParaRPr lang="zh-CN" alt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adb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shell am broadcast -a </a:t>
            </a:r>
            <a:r>
              <a:rPr lang="en-US" altLang="zh-CN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android.intent.action.BATTERY_CHANGED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--</a:t>
            </a:r>
            <a:r>
              <a:rPr lang="en-US" altLang="zh-CN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ei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“level” 3 --</a:t>
            </a:r>
            <a:r>
              <a:rPr lang="en-US" altLang="zh-CN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ei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“scale” 100 </a:t>
            </a:r>
            <a:r>
              <a:rPr lang="zh-CN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发送命令模拟手</a:t>
            </a:r>
            <a:r>
              <a:rPr lang="zh-CN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机电池电量为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3%</a:t>
            </a:r>
            <a:r>
              <a:rPr lang="zh-CN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时的系统</a:t>
            </a:r>
            <a:r>
              <a:rPr lang="zh-CN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环境</a:t>
            </a:r>
            <a:r>
              <a:rPr lang="zh-CN" altLang="zh-CN" dirty="0" smtClean="0">
                <a:effectLst/>
              </a:rPr>
              <a:t> </a:t>
            </a:r>
            <a:endParaRPr lang="zh-CN" altLang="zh-CN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-m // </a:t>
            </a:r>
            <a:r>
              <a:rPr lang="zh-CN" altLang="en-US" dirty="0" smtClean="0"/>
              <a:t>最多显示多少个进程</a:t>
            </a:r>
            <a:endParaRPr lang="en-US" altLang="zh-CN" dirty="0" smtClean="0"/>
          </a:p>
          <a:p>
            <a:r>
              <a:rPr lang="en-US" altLang="zh-CN" dirty="0" smtClean="0"/>
              <a:t>-n // </a:t>
            </a:r>
            <a:r>
              <a:rPr lang="zh-CN" altLang="en-US" dirty="0" smtClean="0"/>
              <a:t>刷新次数</a:t>
            </a:r>
            <a:endParaRPr lang="en-US" altLang="zh-CN" dirty="0" smtClean="0"/>
          </a:p>
          <a:p>
            <a:r>
              <a:rPr lang="en-US" altLang="zh-CN" dirty="0" smtClean="0"/>
              <a:t>-d // </a:t>
            </a:r>
            <a:r>
              <a:rPr lang="zh-CN" altLang="en-US" dirty="0" smtClean="0"/>
              <a:t>刷新间隔时间（默认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秒）</a:t>
            </a:r>
            <a:endParaRPr lang="en-US" altLang="zh-CN" dirty="0" smtClean="0"/>
          </a:p>
          <a:p>
            <a:r>
              <a:rPr lang="en-US" altLang="zh-CN" dirty="0" smtClean="0"/>
              <a:t>-s // </a:t>
            </a:r>
            <a:r>
              <a:rPr lang="zh-CN" altLang="en-US" dirty="0" smtClean="0"/>
              <a:t>按哪列排序</a:t>
            </a:r>
            <a:endParaRPr lang="en-US" altLang="zh-CN" dirty="0" smtClean="0"/>
          </a:p>
          <a:p>
            <a:r>
              <a:rPr lang="en-US" altLang="zh-CN" dirty="0" smtClean="0"/>
              <a:t>-t // </a:t>
            </a:r>
            <a:r>
              <a:rPr lang="zh-CN" altLang="en-US" dirty="0" smtClean="0"/>
              <a:t>显示线程信息而不是进程</a:t>
            </a:r>
            <a:endParaRPr lang="en-US" altLang="zh-CN" dirty="0" smtClean="0"/>
          </a:p>
          <a:p>
            <a:r>
              <a:rPr lang="en-US" altLang="zh-CN" dirty="0" smtClean="0"/>
              <a:t>-h // </a:t>
            </a:r>
            <a:r>
              <a:rPr lang="zh-CN" altLang="en-US" dirty="0" smtClean="0"/>
              <a:t>显示帮助文档</a:t>
            </a:r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asonross/Nuwa" TargetMode="External"/><Relationship Id="rId3" Type="http://schemas.openxmlformats.org/officeDocument/2006/relationships/hyperlink" Target="http://my.oschina.net/853294317/blog/30858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309701"/>
            <a:ext cx="10464800" cy="3406061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Android</a:t>
            </a:r>
            <a:r>
              <a:rPr lang="zh-CN" altLang="en-US" dirty="0"/>
              <a:t>调试技术</a:t>
            </a:r>
            <a:r>
              <a:rPr dirty="0" smtClean="0"/>
              <a:t>之</a:t>
            </a:r>
            <a:r>
              <a:rPr lang="x-none" dirty="0" smtClean="0"/>
              <a:t/>
            </a:r>
            <a:br>
              <a:rPr lang="x-none" dirty="0" smtClean="0"/>
            </a:br>
            <a:r>
              <a:rPr lang="en-US" altLang="zh-CN" dirty="0" err="1" smtClean="0"/>
              <a:t>adb</a:t>
            </a:r>
            <a:r>
              <a:rPr lang="zh-CN" altLang="en-US" dirty="0" smtClean="0"/>
              <a:t>调试</a:t>
            </a:r>
            <a:endParaRPr dirty="0"/>
          </a:p>
        </p:txBody>
      </p:sp>
      <p:sp>
        <p:nvSpPr>
          <p:cNvPr id="3" name="Shape 121"/>
          <p:cNvSpPr txBox="1">
            <a:spLocks/>
          </p:cNvSpPr>
          <p:nvPr/>
        </p:nvSpPr>
        <p:spPr>
          <a:xfrm>
            <a:off x="1270000" y="6305526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zh-CN" altLang="en-US" dirty="0" smtClean="0"/>
              <a:t>孟宪衡</a:t>
            </a:r>
            <a:endParaRPr lang="zh-TW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x-none" dirty="0" smtClean="0"/>
              <a:t>adb shell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系统服务名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打印系统服务的配置以及状态信息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66606976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err="1" smtClean="0"/>
              <a:t>getprop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getprop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属性名称</a:t>
            </a:r>
            <a:r>
              <a:rPr lang="en-US" altLang="zh-CN" dirty="0" smtClean="0"/>
              <a:t>  </a:t>
            </a:r>
            <a:r>
              <a:rPr lang="zh-CN" altLang="en-US" dirty="0" smtClean="0"/>
              <a:t>获取手机属性的值，可以获取手机的型号、硬件版本号、软件版本号等信息</a:t>
            </a:r>
            <a:endParaRPr lang="en-US" altLang="zh-CN" dirty="0" smtClean="0"/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3194680437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451321"/>
            <a:ext cx="10464800" cy="65565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remount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push </a:t>
            </a:r>
            <a:r>
              <a:rPr lang="en-US" altLang="zh-CN" dirty="0" err="1"/>
              <a:t>tcpdump</a:t>
            </a:r>
            <a:r>
              <a:rPr lang="en-US" altLang="zh-CN" dirty="0"/>
              <a:t> /data/local/</a:t>
            </a:r>
            <a:r>
              <a:rPr lang="en-US" altLang="zh-CN" dirty="0" err="1"/>
              <a:t>tcpdump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chmod</a:t>
            </a:r>
            <a:r>
              <a:rPr lang="en-US" altLang="zh-CN" dirty="0"/>
              <a:t> 6755 /data/local/</a:t>
            </a:r>
            <a:r>
              <a:rPr lang="en-US" altLang="zh-CN" dirty="0" err="1"/>
              <a:t>tcpdump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rm</a:t>
            </a:r>
            <a:r>
              <a:rPr lang="en-US" altLang="zh-CN" dirty="0"/>
              <a:t> -r /</a:t>
            </a:r>
            <a:r>
              <a:rPr lang="en-US" altLang="zh-CN" dirty="0" err="1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xxx.pcap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 /data/local/</a:t>
            </a:r>
            <a:r>
              <a:rPr lang="en-US" altLang="zh-CN" dirty="0" err="1"/>
              <a:t>tcpdump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any -p -s 0 -w /</a:t>
            </a:r>
            <a:r>
              <a:rPr lang="en-US" altLang="zh-CN" dirty="0" err="1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xxx.pcap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pull /</a:t>
            </a:r>
            <a:r>
              <a:rPr lang="en-US" altLang="zh-CN" dirty="0" err="1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xxx.pcap</a:t>
            </a:r>
            <a:r>
              <a:rPr lang="en-US" altLang="zh-CN" dirty="0" smtClean="0"/>
              <a:t> </a:t>
            </a:r>
            <a:r>
              <a:rPr lang="en-US" altLang="zh-CN" dirty="0"/>
              <a:t>d: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打开保存在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</a:t>
            </a:r>
            <a:r>
              <a:rPr lang="en-US" altLang="zh-CN" dirty="0" err="1" smtClean="0"/>
              <a:t>xxx.pcap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4680437"/>
      </p:ext>
    </p:extLst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dirty="0" smtClean="0"/>
              <a:t>a</a:t>
            </a:r>
            <a:r>
              <a:rPr lang="x-none" dirty="0" smtClean="0"/>
              <a:t>db logcat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331469" indent="-331469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a</a:t>
            </a:r>
            <a:r>
              <a:rPr lang="x-none" dirty="0" smtClean="0"/>
              <a:t>db logcat –v </a:t>
            </a:r>
            <a:r>
              <a:rPr lang="en-US" altLang="zh-CN" dirty="0" smtClean="0"/>
              <a:t>&lt;format&gt;</a:t>
            </a:r>
            <a:endParaRPr lang="x-none" dirty="0" smtClean="0"/>
          </a:p>
          <a:p>
            <a:pPr marL="331469" indent="-331469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x-none" dirty="0" smtClean="0"/>
              <a:t>time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android log</a:t>
            </a:r>
            <a:r>
              <a:rPr lang="zh-CN" altLang="en-US" dirty="0" smtClean="0"/>
              <a:t>的打印时间</a:t>
            </a:r>
            <a:endParaRPr lang="x-none" dirty="0" smtClean="0"/>
          </a:p>
          <a:p>
            <a:pPr marL="331469" indent="-331469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a</a:t>
            </a:r>
            <a:r>
              <a:rPr lang="x-none" dirty="0" smtClean="0"/>
              <a:t>db logcat –s + tag</a:t>
            </a:r>
            <a:r>
              <a:rPr lang="zh-CN" altLang="en-US" dirty="0" smtClean="0"/>
              <a:t>显示标签为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log</a:t>
            </a:r>
            <a:endParaRPr lang="x-none" dirty="0" smtClean="0"/>
          </a:p>
          <a:p>
            <a:pPr marL="331469" indent="-331469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a</a:t>
            </a:r>
            <a:r>
              <a:rPr lang="x-none" dirty="0" smtClean="0"/>
              <a:t>db logcat –c</a:t>
            </a:r>
            <a:r>
              <a:rPr lang="zh-CN" altLang="en-US" dirty="0" smtClean="0"/>
              <a:t>清理已存在的</a:t>
            </a:r>
            <a:r>
              <a:rPr lang="en-US" altLang="zh-CN" dirty="0" smtClean="0"/>
              <a:t>log</a:t>
            </a:r>
            <a:endParaRPr lang="x-none" dirty="0" smtClean="0"/>
          </a:p>
          <a:p>
            <a:pPr marL="331469" indent="-331469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/>
              <a:t>a</a:t>
            </a:r>
            <a:r>
              <a:rPr lang="x-none" dirty="0" smtClean="0"/>
              <a:t>db </a:t>
            </a:r>
            <a:r>
              <a:rPr lang="x-none" dirty="0" smtClean="0"/>
              <a:t>logcat</a:t>
            </a:r>
            <a:r>
              <a:rPr lang="x-none" dirty="0" smtClean="0"/>
              <a:t> </a:t>
            </a:r>
            <a:r>
              <a:rPr lang="x-none" dirty="0" smtClean="0"/>
              <a:t>–b </a:t>
            </a:r>
            <a:r>
              <a:rPr lang="en-US" dirty="0" smtClean="0"/>
              <a:t>&lt;buffer&gt;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</a:t>
            </a:r>
            <a:r>
              <a:rPr lang="x-none" dirty="0" smtClean="0"/>
              <a:t>db install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/>
          <a:p>
            <a:pPr defTabSz="543305">
              <a:spcBef>
                <a:spcPts val="2600"/>
              </a:spcBef>
              <a:buFont typeface="Arial"/>
              <a:buChar char="•"/>
              <a:defRPr sz="2790"/>
            </a:pPr>
            <a:r>
              <a:rPr lang="en-US" dirty="0" smtClean="0"/>
              <a:t>a</a:t>
            </a:r>
            <a:r>
              <a:rPr lang="x-none" dirty="0" smtClean="0"/>
              <a:t>db install –r  + apk</a:t>
            </a:r>
            <a:r>
              <a:rPr lang="zh-CN" altLang="en-US" dirty="0" smtClean="0"/>
              <a:t>全路径</a:t>
            </a:r>
            <a:r>
              <a:rPr lang="en-US" altLang="zh-CN" dirty="0" smtClean="0"/>
              <a:t> </a:t>
            </a:r>
            <a:r>
              <a:rPr lang="zh-CN" altLang="en-US" dirty="0" smtClean="0"/>
              <a:t>强制安装应用</a:t>
            </a:r>
          </a:p>
          <a:p>
            <a:pPr defTabSz="543305">
              <a:spcBef>
                <a:spcPts val="2600"/>
              </a:spcBef>
              <a:buFont typeface="Arial"/>
              <a:buChar char="•"/>
              <a:defRPr sz="2790"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install –s + 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全路径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将应用安装到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</a:t>
            </a:r>
            <a:endParaRPr lang="x-none" dirty="0" smtClean="0"/>
          </a:p>
          <a:p>
            <a:pPr defTabSz="543305">
              <a:spcBef>
                <a:spcPts val="2600"/>
              </a:spcBef>
              <a:buFont typeface="Arial"/>
              <a:buChar char="•"/>
              <a:defRPr sz="2790"/>
            </a:pPr>
            <a:r>
              <a:rPr lang="en-US" dirty="0"/>
              <a:t>a</a:t>
            </a:r>
            <a:r>
              <a:rPr lang="x-none" dirty="0" smtClean="0"/>
              <a:t>db uninstall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卸载应用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</a:t>
            </a:r>
            <a:r>
              <a:rPr lang="x-none" dirty="0" smtClean="0"/>
              <a:t>db reboot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521" indent="-366521" defTabSz="455675">
              <a:spcBef>
                <a:spcPts val="2300"/>
              </a:spcBef>
              <a:buBlip>
                <a:blip r:embed="rId3"/>
              </a:buBlip>
              <a:defRPr sz="2964"/>
            </a:pPr>
            <a:r>
              <a:rPr lang="en-US" dirty="0"/>
              <a:t>a</a:t>
            </a:r>
            <a:r>
              <a:rPr lang="x-none" dirty="0" smtClean="0"/>
              <a:t>db reboot </a:t>
            </a:r>
            <a:r>
              <a:rPr lang="zh-CN" altLang="en-US" dirty="0" smtClean="0"/>
              <a:t>重启手机</a:t>
            </a:r>
            <a:endParaRPr lang="x-none" dirty="0" smtClean="0"/>
          </a:p>
          <a:p>
            <a:pPr marL="366521" indent="-366521" defTabSz="455675">
              <a:spcBef>
                <a:spcPts val="2300"/>
              </a:spcBef>
              <a:buBlip>
                <a:blip r:embed="rId3"/>
              </a:buBlip>
              <a:defRPr sz="2964"/>
            </a:pPr>
            <a:r>
              <a:rPr lang="en-US" dirty="0"/>
              <a:t>a</a:t>
            </a:r>
            <a:r>
              <a:rPr lang="x-none" dirty="0" smtClean="0"/>
              <a:t>db reboot bootloader </a:t>
            </a:r>
            <a:r>
              <a:rPr lang="zh-CN" altLang="en-US" dirty="0" smtClean="0"/>
              <a:t>重启手机并进入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模式</a:t>
            </a:r>
            <a:endParaRPr lang="x-none" dirty="0" smtClean="0"/>
          </a:p>
          <a:p>
            <a:pPr marL="366521" indent="-366521" defTabSz="455675">
              <a:spcBef>
                <a:spcPts val="2300"/>
              </a:spcBef>
              <a:buBlip>
                <a:blip r:embed="rId3"/>
              </a:buBlip>
              <a:defRPr sz="2964"/>
            </a:pPr>
            <a:r>
              <a:rPr lang="en-US" altLang="zh-CN" dirty="0" smtClean="0"/>
              <a:t>a</a:t>
            </a:r>
            <a:r>
              <a:rPr lang="x-none" dirty="0" smtClean="0"/>
              <a:t>db reboot recovery </a:t>
            </a:r>
            <a:r>
              <a:rPr lang="zh-CN" altLang="en-US" dirty="0" smtClean="0"/>
              <a:t>重启手机并进入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模式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及帧率信息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270000" y="3898486"/>
            <a:ext cx="10464800" cy="5117321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2300"/>
              </a:spcBef>
              <a:buNone/>
              <a:defRPr sz="2964"/>
            </a:pPr>
            <a:r>
              <a:rPr lang="en-US" dirty="0" err="1"/>
              <a:t>c</a:t>
            </a:r>
            <a:r>
              <a:rPr lang="en-US" dirty="0" err="1" smtClean="0"/>
              <a:t>pu</a:t>
            </a:r>
            <a:r>
              <a:rPr lang="zh-CN" altLang="en-US" dirty="0" smtClean="0"/>
              <a:t>节点在</a:t>
            </a:r>
            <a:r>
              <a:rPr lang="en-US" altLang="zh-CN" dirty="0" smtClean="0"/>
              <a:t>sys/devices/system/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*</a:t>
            </a:r>
            <a:r>
              <a:rPr lang="zh-CN" altLang="en-US" dirty="0" smtClean="0"/>
              <a:t>目录下</a:t>
            </a:r>
          </a:p>
          <a:p>
            <a:pPr marL="0" indent="0" defTabSz="455675">
              <a:spcBef>
                <a:spcPts val="2300"/>
              </a:spcBef>
              <a:buNone/>
              <a:defRPr sz="2964"/>
            </a:pPr>
            <a:r>
              <a:rPr lang="zh-CN" altLang="en-US" dirty="0" smtClean="0"/>
              <a:t>可以通过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的运行模式、最大频率、可用频率、是否在运行等信息，也可以通过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的运行模式、最大频率等信息</a:t>
            </a:r>
          </a:p>
          <a:p>
            <a:pPr marL="0" indent="0" defTabSz="455675">
              <a:spcBef>
                <a:spcPts val="2300"/>
              </a:spcBef>
              <a:buNone/>
              <a:defRPr sz="2964"/>
            </a:pPr>
            <a:r>
              <a:rPr lang="zh-CN" altLang="en-US" dirty="0" smtClean="0"/>
              <a:t>经过验证，降低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的最高频率可以降低手机功耗，因此可以在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需求不高的情况下通过降低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最高频率的方法降低手机的功耗</a:t>
            </a:r>
            <a:endParaRPr dirty="0"/>
          </a:p>
        </p:txBody>
      </p:sp>
      <p:sp>
        <p:nvSpPr>
          <p:cNvPr id="4" name="Shape 140"/>
          <p:cNvSpPr txBox="1">
            <a:spLocks/>
          </p:cNvSpPr>
          <p:nvPr/>
        </p:nvSpPr>
        <p:spPr>
          <a:xfrm>
            <a:off x="1422400" y="2436727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zh-CN" altLang="en-US" dirty="0" smtClean="0"/>
              <a:t>高通平台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38286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及帧率信息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270000" y="4459632"/>
            <a:ext cx="10464800" cy="4201768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2300"/>
              </a:spcBef>
              <a:buNone/>
              <a:defRPr sz="2964"/>
            </a:pPr>
            <a:r>
              <a:rPr lang="en-US" altLang="zh-CN" dirty="0" err="1" smtClean="0"/>
              <a:t>g</a:t>
            </a:r>
            <a:r>
              <a:rPr lang="en-US" dirty="0" err="1" smtClean="0"/>
              <a:t>pu</a:t>
            </a:r>
            <a:r>
              <a:rPr lang="zh-CN" altLang="en-US" dirty="0" smtClean="0"/>
              <a:t>相关节点在目录</a:t>
            </a:r>
            <a:r>
              <a:rPr lang="en-US" altLang="zh-CN" dirty="0" smtClean="0"/>
              <a:t>:</a:t>
            </a:r>
            <a:r>
              <a:rPr lang="en-US" altLang="zh-CN" sz="2964" dirty="0"/>
              <a:t>/sys/class/</a:t>
            </a:r>
            <a:r>
              <a:rPr lang="en-US" altLang="zh-CN" sz="2964" dirty="0" err="1"/>
              <a:t>kgsl</a:t>
            </a:r>
            <a:r>
              <a:rPr lang="en-US" altLang="zh-CN" sz="2964" dirty="0"/>
              <a:t>/kgsl-</a:t>
            </a:r>
            <a:r>
              <a:rPr lang="en-US" altLang="zh-CN" sz="2964" dirty="0" smtClean="0"/>
              <a:t>3d0/</a:t>
            </a:r>
            <a:r>
              <a:rPr lang="zh-CN" altLang="en-US" sz="2964" dirty="0" smtClean="0"/>
              <a:t>下</a:t>
            </a:r>
          </a:p>
          <a:p>
            <a:pPr marL="0" indent="0" defTabSz="455675">
              <a:spcBef>
                <a:spcPts val="2300"/>
              </a:spcBef>
              <a:buNone/>
              <a:defRPr sz="2964"/>
            </a:pPr>
            <a:r>
              <a:rPr lang="zh-CN" altLang="en-US" dirty="0"/>
              <a:t>经过验证，降</a:t>
            </a:r>
            <a:r>
              <a:rPr lang="zh-CN" altLang="en-US" dirty="0" smtClean="0"/>
              <a:t>低</a:t>
            </a:r>
            <a:r>
              <a:rPr lang="en-US" altLang="zh-CN" dirty="0" err="1" smtClean="0"/>
              <a:t>gpu</a:t>
            </a:r>
            <a:r>
              <a:rPr lang="zh-CN" altLang="en-US" dirty="0"/>
              <a:t>的最高频率可以降低手机功耗，</a:t>
            </a:r>
            <a:r>
              <a:rPr lang="zh-CN" altLang="en-US" dirty="0" smtClean="0"/>
              <a:t>因此可以在</a:t>
            </a:r>
            <a:r>
              <a:rPr lang="en-US" altLang="zh-CN" dirty="0" err="1" smtClean="0"/>
              <a:t>gpu</a:t>
            </a:r>
            <a:r>
              <a:rPr lang="zh-CN" altLang="en-US" dirty="0"/>
              <a:t>需求不高的情况下通过降</a:t>
            </a:r>
            <a:r>
              <a:rPr lang="zh-CN" altLang="en-US" dirty="0" smtClean="0"/>
              <a:t>低</a:t>
            </a:r>
            <a:r>
              <a:rPr lang="en-US" altLang="zh-CN" dirty="0" err="1" smtClean="0"/>
              <a:t>gpu</a:t>
            </a:r>
            <a:r>
              <a:rPr lang="zh-CN" altLang="en-US" dirty="0"/>
              <a:t>最高频率的方法降低手机的功耗</a:t>
            </a:r>
          </a:p>
          <a:p>
            <a:pPr marL="0" indent="0" defTabSz="455675">
              <a:spcBef>
                <a:spcPts val="2300"/>
              </a:spcBef>
              <a:buNone/>
              <a:defRPr sz="2964"/>
            </a:pPr>
            <a:endParaRPr lang="en-US" altLang="zh-CN" sz="2964" dirty="0" smtClean="0"/>
          </a:p>
        </p:txBody>
      </p:sp>
      <p:sp>
        <p:nvSpPr>
          <p:cNvPr id="4" name="Shape 140"/>
          <p:cNvSpPr txBox="1">
            <a:spLocks/>
          </p:cNvSpPr>
          <p:nvPr/>
        </p:nvSpPr>
        <p:spPr>
          <a:xfrm>
            <a:off x="1422400" y="2791135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zh-CN" altLang="en-US" dirty="0" smtClean="0"/>
              <a:t>高通平台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13853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270000" y="280592"/>
            <a:ext cx="10464800" cy="210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及帧率信息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270000" y="3262410"/>
            <a:ext cx="10464800" cy="5842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SurfaceFlinger</a:t>
            </a:r>
            <a:r>
              <a:rPr lang="en-US" altLang="zh-CN" dirty="0"/>
              <a:t> </a:t>
            </a:r>
            <a:r>
              <a:rPr lang="en-US" altLang="zh-CN" dirty="0" smtClean="0"/>
              <a:t>0x04 </a:t>
            </a:r>
            <a:r>
              <a:rPr lang="zh-CN" altLang="zh-CN" dirty="0" smtClean="0"/>
              <a:t>打开帧率查看开关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err="1"/>
              <a:t>logcat</a:t>
            </a:r>
            <a:r>
              <a:rPr lang="en-US" altLang="zh-CN" dirty="0"/>
              <a:t> </a:t>
            </a:r>
            <a:r>
              <a:rPr lang="en-US" altLang="zh-CN" dirty="0" err="1"/>
              <a:t>SurfaceFlinger:V</a:t>
            </a:r>
            <a:r>
              <a:rPr lang="en-US" altLang="zh-CN" dirty="0"/>
              <a:t> *:</a:t>
            </a:r>
            <a:r>
              <a:rPr lang="en-US" altLang="zh-CN" dirty="0" smtClean="0"/>
              <a:t>S </a:t>
            </a:r>
            <a:r>
              <a:rPr lang="zh-CN" altLang="en-US" dirty="0" smtClean="0"/>
              <a:t>查看手机的实时刷新频率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SurfaceFlinger</a:t>
            </a:r>
            <a:r>
              <a:rPr lang="en-US" altLang="zh-CN" dirty="0"/>
              <a:t> </a:t>
            </a:r>
            <a:r>
              <a:rPr lang="en-US" altLang="zh-CN" dirty="0" smtClean="0"/>
              <a:t>0x14 </a:t>
            </a:r>
            <a:r>
              <a:rPr lang="zh-CN" altLang="en-US" dirty="0" smtClean="0"/>
              <a:t>关闭</a:t>
            </a:r>
            <a:r>
              <a:rPr lang="zh-CN" altLang="zh-CN" dirty="0" smtClean="0"/>
              <a:t>帧率查看开关</a:t>
            </a:r>
            <a:r>
              <a:rPr lang="zh-CN" altLang="en-US" dirty="0" smtClean="0"/>
              <a:t>命令</a:t>
            </a:r>
            <a:endParaRPr lang="zh-CN" altLang="zh-CN" dirty="0"/>
          </a:p>
        </p:txBody>
      </p:sp>
      <p:sp>
        <p:nvSpPr>
          <p:cNvPr id="4" name="Shape 140"/>
          <p:cNvSpPr txBox="1">
            <a:spLocks/>
          </p:cNvSpPr>
          <p:nvPr/>
        </p:nvSpPr>
        <p:spPr>
          <a:xfrm>
            <a:off x="1422400" y="17653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zh-CN" altLang="en-US" dirty="0" smtClean="0"/>
              <a:t>高通平台帧率信息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13853"/>
      </p:ext>
    </p:extLst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1270000" y="1196146"/>
            <a:ext cx="10464800" cy="210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Android</a:t>
            </a:r>
            <a:r>
              <a:rPr lang="x-none" dirty="0"/>
              <a:t> 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调试</a:t>
            </a:r>
            <a:r>
              <a:rPr dirty="0" smtClean="0"/>
              <a:t>技术</a:t>
            </a:r>
            <a:r>
              <a:rPr dirty="0"/>
              <a:t>简述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270000" y="2953398"/>
            <a:ext cx="10464800" cy="45561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大部分的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开发机与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设备的操作都是通过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 debug bridge</a:t>
            </a:r>
            <a:r>
              <a:rPr lang="zh-CN" altLang="en-US" dirty="0" smtClean="0"/>
              <a:t>）技术完成的，如果你的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手机拥有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root</a:t>
            </a:r>
            <a:r>
              <a:rPr lang="zh-CN" altLang="en-US" dirty="0" smtClean="0"/>
              <a:t>权限，所有的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命令都可以通过命令行窗口来执行。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参考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60502" indent="-460502" defTabSz="572516">
              <a:spcBef>
                <a:spcPts val="2900"/>
              </a:spcBef>
              <a:defRPr sz="3724"/>
            </a:pPr>
            <a:r>
              <a:rPr lang="en-US" altLang="zh-CN" u="sng" dirty="0">
                <a:hlinkClick r:id="rId2"/>
              </a:rPr>
              <a:t>http://blog.csdn.net/yunnywu/article/details/</a:t>
            </a:r>
            <a:r>
              <a:rPr lang="en-US" altLang="zh-CN" u="sng" dirty="0" smtClean="0">
                <a:hlinkClick r:id="rId2"/>
              </a:rPr>
              <a:t>7975451</a:t>
            </a:r>
          </a:p>
          <a:p>
            <a:pPr marL="460502" indent="-460502" defTabSz="572516">
              <a:spcBef>
                <a:spcPts val="2900"/>
              </a:spcBef>
              <a:defRPr sz="3724"/>
            </a:pPr>
            <a:r>
              <a:rPr lang="en-US" altLang="zh-CN" u="sng" dirty="0">
                <a:hlinkClick r:id="rId2"/>
              </a:rPr>
              <a:t>http://www.cnblogs.com/SharkBin/p/3993231.html</a:t>
            </a:r>
            <a:endParaRPr lang="en-US" altLang="zh-CN" u="sng" dirty="0" smtClean="0">
              <a:hlinkClick r:id="rId2"/>
            </a:endParaRPr>
          </a:p>
          <a:p>
            <a:pPr marL="0" indent="0" defTabSz="572516">
              <a:spcBef>
                <a:spcPts val="2900"/>
              </a:spcBef>
              <a:buNone/>
              <a:defRPr sz="3724"/>
            </a:pPr>
            <a:endParaRPr u="sng" dirty="0"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adb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1270000" y="2953398"/>
            <a:ext cx="10464800" cy="491058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</a:p>
          <a:p>
            <a:pPr>
              <a:buFont typeface="Arial"/>
              <a:buChar char="•"/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logcat</a:t>
            </a:r>
            <a:r>
              <a:rPr lang="en-US" altLang="zh-CN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db</a:t>
            </a:r>
            <a:r>
              <a:rPr lang="en-US" dirty="0" smtClean="0"/>
              <a:t> install</a:t>
            </a:r>
          </a:p>
          <a:p>
            <a:pPr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db</a:t>
            </a:r>
            <a:r>
              <a:rPr lang="en-US" dirty="0" smtClean="0"/>
              <a:t> reboot</a:t>
            </a:r>
          </a:p>
          <a:p>
            <a:pPr>
              <a:buFont typeface="Arial"/>
              <a:buChar char="•"/>
            </a:pPr>
            <a:r>
              <a:rPr lang="zh-CN" altLang="en-US" dirty="0" smtClean="0"/>
              <a:t>查询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及帧率信息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1370803" y="3101601"/>
            <a:ext cx="10464800" cy="5651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提供了很丰富的命令：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p</a:t>
            </a:r>
            <a:r>
              <a:rPr lang="x-none" dirty="0" smtClean="0"/>
              <a:t>s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k</a:t>
            </a:r>
            <a:r>
              <a:rPr lang="x-none" dirty="0" smtClean="0"/>
              <a:t>ill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/>
              <a:t>i</a:t>
            </a:r>
            <a:r>
              <a:rPr lang="x-none" dirty="0" smtClean="0"/>
              <a:t>nput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a</a:t>
            </a:r>
            <a:r>
              <a:rPr lang="x-none" dirty="0" smtClean="0"/>
              <a:t>m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 smtClean="0"/>
              <a:t>t</a:t>
            </a:r>
            <a:r>
              <a:rPr lang="x-none" dirty="0" smtClean="0"/>
              <a:t>op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en-US" dirty="0"/>
              <a:t>d</a:t>
            </a:r>
            <a:r>
              <a:rPr lang="x-none" dirty="0" smtClean="0"/>
              <a:t>umpsys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x-none" dirty="0" smtClean="0"/>
              <a:t>getprop</a:t>
            </a:r>
          </a:p>
          <a:p>
            <a:pPr marL="333876" indent="-333876" defTabSz="525779">
              <a:spcBef>
                <a:spcPts val="2500"/>
              </a:spcBef>
              <a:buBlip>
                <a:blip r:embed="rId3"/>
              </a:buBlip>
              <a:defRPr sz="2700"/>
            </a:pPr>
            <a:r>
              <a:rPr lang="x-none" dirty="0" smtClean="0"/>
              <a:t>tcpdump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x-none" dirty="0" smtClean="0"/>
              <a:t>adb shell ps </a:t>
            </a:r>
            <a:r>
              <a:rPr lang="zh-CN" altLang="en-US" dirty="0" smtClean="0"/>
              <a:t>列出所有正在运行的进程信息</a:t>
            </a:r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dirty="0" smtClean="0"/>
              <a:t>a</a:t>
            </a:r>
            <a:r>
              <a:rPr lang="x-none" dirty="0" smtClean="0"/>
              <a:t>db shell ps | grep + </a:t>
            </a:r>
            <a:r>
              <a:rPr lang="zh-CN" altLang="en-US" dirty="0" smtClean="0"/>
              <a:t>进程名或者进程名部分字符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查找固定名称的进程信息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68551157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x-none" dirty="0" smtClean="0"/>
              <a:t>adb shell 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9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杀死进程</a:t>
            </a:r>
            <a:endParaRPr lang="en-US" altLang="zh-CN" dirty="0" smtClean="0"/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 kill -19</a:t>
            </a:r>
            <a:r>
              <a:rPr lang="x-none" dirty="0" smtClean="0"/>
              <a:t> +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冻结进程</a:t>
            </a:r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en-US" altLang="zh-CN" dirty="0" smtClean="0"/>
              <a:t>shell kill -18 +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恢复进程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666069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x-none" dirty="0" smtClean="0"/>
              <a:t>adb shell </a:t>
            </a:r>
            <a:r>
              <a:rPr lang="en-US" altLang="zh-CN" dirty="0" smtClean="0"/>
              <a:t>input </a:t>
            </a:r>
            <a:r>
              <a:rPr lang="en-US" altLang="zh-CN" sz="2700" dirty="0"/>
              <a:t>text </a:t>
            </a:r>
            <a:r>
              <a:rPr lang="zh-CN" altLang="zh-CN" sz="2700" dirty="0" smtClean="0"/>
              <a:t>＋</a:t>
            </a:r>
            <a:r>
              <a:rPr lang="zh-CN" altLang="en-US" sz="2700" dirty="0" smtClean="0"/>
              <a:t> 字符串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模拟编辑框中输入字符串</a:t>
            </a:r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sz="2700" dirty="0" err="1"/>
              <a:t>a</a:t>
            </a:r>
            <a:r>
              <a:rPr lang="en-US" altLang="zh-CN" sz="2700" dirty="0" err="1" smtClean="0"/>
              <a:t>db</a:t>
            </a:r>
            <a:r>
              <a:rPr lang="en-US" altLang="zh-CN" sz="2700" dirty="0" smtClean="0"/>
              <a:t> shell input </a:t>
            </a:r>
            <a:r>
              <a:rPr lang="zh-CN" altLang="zh-CN" dirty="0" smtClean="0"/>
              <a:t>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+ </a:t>
            </a:r>
            <a:r>
              <a:rPr lang="zh-CN" altLang="en-US" dirty="0" smtClean="0"/>
              <a:t>按键编码或者按键名称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模拟按键被按下的处理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666069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smtClean="0"/>
              <a:t>am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sz="2700" dirty="0" err="1"/>
              <a:t>adb</a:t>
            </a:r>
            <a:r>
              <a:rPr lang="en-US" altLang="zh-CN" sz="2700" dirty="0"/>
              <a:t> shell am start -n </a:t>
            </a:r>
            <a:r>
              <a:rPr lang="zh-CN" altLang="en-US" sz="2700" dirty="0" smtClean="0"/>
              <a:t>＋</a:t>
            </a:r>
            <a:r>
              <a:rPr lang="en-US" altLang="zh-CN" sz="2700" dirty="0" smtClean="0"/>
              <a:t> </a:t>
            </a:r>
            <a:r>
              <a:rPr lang="zh-CN" altLang="zh-CN" sz="2700" dirty="0" smtClean="0"/>
              <a:t>包名</a:t>
            </a:r>
            <a:r>
              <a:rPr lang="en-US" altLang="zh-CN" sz="2700" dirty="0" smtClean="0"/>
              <a:t>/.</a:t>
            </a:r>
            <a:r>
              <a:rPr lang="zh-CN" altLang="zh-CN" sz="2700" dirty="0" smtClean="0"/>
              <a:t>类名</a:t>
            </a:r>
            <a:r>
              <a:rPr lang="zh-CN" altLang="zh-CN" dirty="0" smtClean="0"/>
              <a:t> </a:t>
            </a:r>
            <a:r>
              <a:rPr lang="zh-CN" altLang="en-US" dirty="0" smtClean="0"/>
              <a:t>启动某个</a:t>
            </a:r>
            <a:r>
              <a:rPr lang="en-US" altLang="zh-CN" dirty="0" smtClean="0"/>
              <a:t>activity</a:t>
            </a:r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sz="2700" dirty="0" err="1"/>
              <a:t>adb</a:t>
            </a:r>
            <a:r>
              <a:rPr lang="en-US" altLang="zh-CN" sz="2700" dirty="0"/>
              <a:t> shell am broadcast -a</a:t>
            </a:r>
            <a:r>
              <a:rPr lang="zh-CN" altLang="zh-CN" dirty="0"/>
              <a:t> </a:t>
            </a:r>
            <a:r>
              <a:rPr lang="zh-CN" altLang="en-US" dirty="0" smtClean="0"/>
              <a:t>＋广播名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模拟发送某个广播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66606976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rPr lang="en-US" altLang="zh-CN" dirty="0" smtClean="0"/>
              <a:t>a</a:t>
            </a:r>
            <a:r>
              <a:rPr lang="x-none" dirty="0" smtClean="0"/>
              <a:t>db </a:t>
            </a:r>
            <a:r>
              <a:rPr lang="en-US" altLang="zh-CN" dirty="0" smtClean="0"/>
              <a:t>shell</a:t>
            </a:r>
            <a:r>
              <a:rPr lang="x-none" dirty="0" smtClean="0"/>
              <a:t> </a:t>
            </a:r>
            <a:r>
              <a:rPr lang="en-US" altLang="zh-CN" dirty="0" smtClean="0"/>
              <a:t>top 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2500"/>
              </a:spcBef>
              <a:buNone/>
              <a:defRPr sz="2700"/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shell top –m 5 </a:t>
            </a:r>
            <a:r>
              <a:rPr lang="zh-CN" altLang="en-US" dirty="0" smtClean="0"/>
              <a:t>最多显示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个进程</a:t>
            </a:r>
            <a:endParaRPr lang="en-US" altLang="zh-CN" dirty="0" smtClean="0"/>
          </a:p>
          <a:p>
            <a:pPr marL="0" indent="0" defTabSz="525779">
              <a:spcBef>
                <a:spcPts val="2500"/>
              </a:spcBef>
              <a:buNone/>
              <a:defRPr sz="2700"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66606976"/>
      </p:ext>
    </p:extLst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950</Words>
  <Application>Microsoft Macintosh PowerPoint</Application>
  <PresentationFormat>自定义</PresentationFormat>
  <Paragraphs>137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Parchment</vt:lpstr>
      <vt:lpstr>Android调试技术之 adb调试</vt:lpstr>
      <vt:lpstr>Android adb调试技术简述</vt:lpstr>
      <vt:lpstr>adb命令</vt:lpstr>
      <vt:lpstr>adb shell 命令</vt:lpstr>
      <vt:lpstr>adb shell ps 命令</vt:lpstr>
      <vt:lpstr>adb shell kill 命令</vt:lpstr>
      <vt:lpstr>adb shell input 命令</vt:lpstr>
      <vt:lpstr>adb shell am 命令</vt:lpstr>
      <vt:lpstr>adb shell top 命令</vt:lpstr>
      <vt:lpstr>adb shell dumpsys 命令</vt:lpstr>
      <vt:lpstr>adb shell getprop 命令</vt:lpstr>
      <vt:lpstr>adb shell tcpdump 命令</vt:lpstr>
      <vt:lpstr>adb logcat 命令</vt:lpstr>
      <vt:lpstr>adb install 命令</vt:lpstr>
      <vt:lpstr>adb reboot 命令</vt:lpstr>
      <vt:lpstr>查询cpu、gpu及帧率信息</vt:lpstr>
      <vt:lpstr>查询cpu、gpu及帧率信息</vt:lpstr>
      <vt:lpstr>查询cpu、gpu及帧率信息</vt:lpstr>
      <vt:lpstr>Q&amp;A</vt:lpstr>
      <vt:lpstr>参考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Android热补丁方案之Nuwa入门</dc:title>
  <cp:lastModifiedBy>宪衡 孟</cp:lastModifiedBy>
  <cp:revision>82</cp:revision>
  <dcterms:modified xsi:type="dcterms:W3CDTF">2016-08-15T12:09:12Z</dcterms:modified>
</cp:coreProperties>
</file>