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区块链行业介绍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刘金顶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2105" y="327025"/>
            <a:ext cx="11859895" cy="620395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2400"/>
              <a:t>互链脉搏研究院将区块链企业划分为三大类：区块链应用开发及技术服务、区块链应用、区块链产业配套服务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一、区块链项目方</a:t>
            </a:r>
            <a:endParaRPr lang="zh-CN" altLang="en-US" sz="2400"/>
          </a:p>
          <a:p>
            <a:r>
              <a:rPr lang="zh-CN" altLang="en-US" sz="2400"/>
              <a:t>一般发行白皮书，有自己的token</a:t>
            </a:r>
            <a:endParaRPr lang="zh-CN" altLang="en-US" sz="2400"/>
          </a:p>
          <a:p>
            <a:r>
              <a:rPr lang="zh-CN" altLang="en-US" sz="2400"/>
              <a:t>如：知名的比特币、以太坊、波卡、Libra，还有不太熟知的Mina、Chainlink等</a:t>
            </a:r>
            <a:endParaRPr lang="zh-CN" altLang="en-US" sz="2400"/>
          </a:p>
          <a:p>
            <a:r>
              <a:rPr lang="zh-CN" altLang="en-US" sz="2400"/>
              <a:t>区块链工程师：搭环境（Fabric环境）、看前沿文档、想实现方案</a:t>
            </a:r>
            <a:endParaRPr lang="zh-CN" altLang="en-US" sz="2400"/>
          </a:p>
          <a:p>
            <a:r>
              <a:rPr lang="zh-CN" altLang="en-US" sz="2400"/>
              <a:t>区块链底层架构师：设计特色产品、搭环境建议：对代码有浓厚兴趣、学习能力强，以及有较强设计能力的同学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二、区块链交易所、矿池</a:t>
            </a:r>
            <a:endParaRPr lang="zh-CN" altLang="en-US" sz="2400"/>
          </a:p>
          <a:p>
            <a:r>
              <a:rPr lang="zh-CN" altLang="en-US" sz="2400"/>
              <a:t>拥有自己的投资项目、挖矿等币安交易所、火币交易所、OKEX、BTC矿池、蚂蚁矿池</a:t>
            </a:r>
            <a:endParaRPr lang="zh-CN" altLang="en-US" sz="2400"/>
          </a:p>
          <a:p>
            <a:r>
              <a:rPr lang="zh-CN" altLang="en-US" sz="2400"/>
              <a:t>币圈，主要偏金融，风险评估等</a:t>
            </a:r>
            <a:endParaRPr lang="zh-CN" altLang="en-US" sz="2400"/>
          </a:p>
          <a:p>
            <a:r>
              <a:rPr lang="zh-CN" altLang="en-US" sz="2400"/>
              <a:t>建议：对金融方面和运营方面感兴趣的同学，对数字敏感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9905" y="705485"/>
            <a:ext cx="12755880" cy="6153150"/>
          </a:xfrm>
        </p:spPr>
        <p:txBody>
          <a:bodyPr>
            <a:normAutofit fontScale="85000" lnSpcReduction="10000"/>
          </a:bodyPr>
          <a:p>
            <a:pPr marL="0" indent="0">
              <a:buNone/>
            </a:pPr>
            <a:r>
              <a:rPr lang="zh-CN" altLang="en-US">
                <a:sym typeface="+mn-ea"/>
              </a:rPr>
              <a:t>三、区块链投资和咨询机构</a:t>
            </a:r>
            <a:endParaRPr lang="zh-CN" altLang="en-US"/>
          </a:p>
          <a:p>
            <a:r>
              <a:rPr lang="zh-CN" altLang="en-US">
                <a:sym typeface="+mn-ea"/>
              </a:rPr>
              <a:t> 负责推动技术落地</a:t>
            </a:r>
            <a:endParaRPr lang="zh-CN" altLang="en-US"/>
          </a:p>
          <a:p>
            <a:r>
              <a:rPr lang="zh-CN" altLang="en-US">
                <a:sym typeface="+mn-ea"/>
              </a:rPr>
              <a:t>如：万向控股、泰砥科技</a:t>
            </a:r>
            <a:endParaRPr lang="zh-CN" altLang="en-US"/>
          </a:p>
          <a:p>
            <a:r>
              <a:rPr lang="zh-CN" altLang="en-US">
                <a:sym typeface="+mn-ea"/>
              </a:rPr>
              <a:t>对公司、项目的调研评测，用于展示介绍以及对项目的投资孵化</a:t>
            </a:r>
            <a:endParaRPr lang="zh-CN" altLang="en-US"/>
          </a:p>
          <a:p>
            <a:r>
              <a:rPr lang="zh-CN" altLang="en-US">
                <a:sym typeface="+mn-ea"/>
              </a:rPr>
              <a:t>建议：有较强搜查能力、接受能力，能抓重点、表达清晰的同学，以及对投资感兴趣的同学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四、区块链服务工具</a:t>
            </a:r>
            <a:endParaRPr lang="zh-CN" altLang="en-US"/>
          </a:p>
          <a:p>
            <a:r>
              <a:rPr lang="zh-CN" altLang="en-US">
                <a:sym typeface="+mn-ea"/>
              </a:rPr>
              <a:t>对应C端，区块链浏览器</a:t>
            </a:r>
            <a:endParaRPr lang="zh-CN" altLang="en-US"/>
          </a:p>
          <a:p>
            <a:r>
              <a:rPr lang="zh-CN" altLang="en-US">
                <a:sym typeface="+mn-ea"/>
              </a:rPr>
              <a:t>如欧科云链设计，开发，同区块链项目方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五、区块链媒体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提供区块链实时资讯、发布区块链分析文章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推荐公众号：白话区块链</a:t>
            </a:r>
            <a:endParaRPr lang="zh-CN" altLang="en-US"/>
          </a:p>
          <a:p>
            <a:r>
              <a:rPr lang="zh-CN" altLang="en-US">
                <a:sym typeface="+mn-ea"/>
              </a:rPr>
              <a:t>推荐网站：链闻、巴比特、金色财经、链门户</a:t>
            </a:r>
            <a:endParaRPr lang="zh-CN" altLang="en-US"/>
          </a:p>
          <a:p>
            <a:r>
              <a:rPr lang="zh-CN" altLang="en-US">
                <a:sym typeface="+mn-ea"/>
              </a:rPr>
              <a:t>输出知识和新闻，密切关注区块链整个行业的动向和新闻，以及输出观点文章</a:t>
            </a:r>
            <a:endParaRPr lang="zh-CN" altLang="en-US"/>
          </a:p>
          <a:p>
            <a:r>
              <a:rPr lang="zh-CN" altLang="en-US">
                <a:sym typeface="+mn-ea"/>
              </a:rPr>
              <a:t>建议：对表达输出感兴趣，以及对信息整合感兴趣的同学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630" y="500380"/>
            <a:ext cx="10934065" cy="4351655"/>
          </a:xfrm>
        </p:spPr>
        <p:txBody>
          <a:bodyPr/>
          <a:p>
            <a:pPr marL="0" indent="0">
              <a:buNone/>
            </a:pPr>
            <a:r>
              <a:rPr lang="zh-CN" altLang="en-US" sz="2400">
                <a:sym typeface="+mn-ea"/>
              </a:rPr>
              <a:t>六、区块链培训机构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知识、技术培训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巨推学院等（其实去腾讯课堂、网易云课堂学习就可以）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面对学习者，系统教授知识，随时接收和传达新方向建议：有较强沟通能力，学习新知识较快，喜欢知识的同学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普遍：开发，团队服务（对接）</a:t>
            </a:r>
            <a:endParaRPr lang="zh-CN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656</Words>
  <Application>WPS 演示</Application>
  <PresentationFormat>宽屏</PresentationFormat>
  <Paragraphs>40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りゅうきんちょ</dc:creator>
  <cp:lastModifiedBy>りゅうきんちょ</cp:lastModifiedBy>
  <cp:revision>2</cp:revision>
  <dcterms:created xsi:type="dcterms:W3CDTF">2021-03-12T10:00:00Z</dcterms:created>
  <dcterms:modified xsi:type="dcterms:W3CDTF">2021-03-12T10:13:53Z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575B06B8FA2A4FEA99D41D2FDDB1C950</vt:lpwstr>
  </property>
  <property fmtid="{D5CDD505-2E9C-101B-9397-08002B2CF9AE}" pid="3" name="KSOProductBuildVer">
    <vt:lpwstr>2052-11.1.0.10337</vt:lpwstr>
  </property>
</Properties>
</file>