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区块链创新应用</a:t>
            </a:r>
            <a:r>
              <a:rPr lang="zh-CN" altLang="en-US"/>
              <a:t>分享会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中财</a:t>
            </a:r>
            <a:r>
              <a:rPr lang="en-US" altLang="zh-CN"/>
              <a:t>“</a:t>
            </a:r>
            <a:r>
              <a:rPr lang="zh-CN" altLang="en-US"/>
              <a:t>繁星</a:t>
            </a:r>
            <a:r>
              <a:rPr lang="en-US" altLang="zh-CN"/>
              <a:t>”</a:t>
            </a:r>
            <a:r>
              <a:rPr lang="zh-CN" altLang="en-US"/>
              <a:t>社</a:t>
            </a:r>
            <a:endParaRPr lang="zh-CN" altLang="en-US"/>
          </a:p>
          <a:p>
            <a:r>
              <a:rPr lang="zh-CN" altLang="en-US"/>
              <a:t>分享人：戴韡老师</a:t>
            </a:r>
            <a:r>
              <a:rPr lang="en-US" altLang="zh-CN"/>
              <a:t> </a:t>
            </a:r>
            <a:r>
              <a:rPr lang="zh-CN" altLang="en-US"/>
              <a:t>刘力玮老师</a:t>
            </a:r>
            <a:r>
              <a:rPr lang="en-US" altLang="zh-CN"/>
              <a:t> </a:t>
            </a:r>
            <a:r>
              <a:rPr lang="zh-CN" altLang="en-US"/>
              <a:t>李安东</a:t>
            </a:r>
            <a:r>
              <a:rPr lang="en-US" altLang="zh-CN"/>
              <a:t> </a:t>
            </a:r>
            <a:r>
              <a:rPr lang="zh-CN" altLang="en-US"/>
              <a:t>周姝</a:t>
            </a:r>
            <a:r>
              <a:rPr lang="zh-CN" altLang="en-US"/>
              <a:t>言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4205" y="2049145"/>
            <a:ext cx="10515600" cy="94170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6000"/>
              <a:t>一、区块链应用方向的权威观点</a:t>
            </a:r>
            <a:endParaRPr lang="zh-CN" altLang="en-US" sz="6000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18275" y="4454525"/>
            <a:ext cx="36518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金融学院副教授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戴韡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181038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6000"/>
              <a:t>二、</a:t>
            </a:r>
            <a:r>
              <a:rPr lang="en-US" altLang="zh-CN" sz="6000"/>
              <a:t>hot chainers</a:t>
            </a:r>
            <a:r>
              <a:rPr lang="zh-CN" altLang="en-US" sz="6000"/>
              <a:t>大赛回顾</a:t>
            </a:r>
            <a:endParaRPr lang="zh-CN" altLang="en-US" sz="600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72655" y="3699510"/>
            <a:ext cx="41490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中财科技园管理办公室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刘力玮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6690" y="1644015"/>
            <a:ext cx="10515600" cy="16662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6000">
                <a:sym typeface="+mn-ea"/>
              </a:rPr>
              <a:t>三、选题技巧与备赛经验</a:t>
            </a:r>
            <a:endParaRPr lang="zh-CN" altLang="en-US" sz="6000"/>
          </a:p>
          <a:p>
            <a:endParaRPr lang="zh-CN" altLang="en-US" sz="6000"/>
          </a:p>
        </p:txBody>
      </p:sp>
      <p:sp>
        <p:nvSpPr>
          <p:cNvPr id="4" name="文本框 3"/>
          <p:cNvSpPr txBox="1"/>
          <p:nvPr/>
        </p:nvSpPr>
        <p:spPr>
          <a:xfrm>
            <a:off x="7891145" y="4439285"/>
            <a:ext cx="35299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商学院</a:t>
            </a:r>
            <a:r>
              <a:rPr lang="en-US" altLang="zh-CN" sz="2800">
                <a:sym typeface="+mn-ea"/>
              </a:rPr>
              <a:t>18 </a:t>
            </a:r>
            <a:r>
              <a:rPr lang="zh-CN" altLang="en-US" sz="2800">
                <a:sym typeface="+mn-ea"/>
              </a:rPr>
              <a:t>李安东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3275"/>
          </a:xfrm>
        </p:spPr>
        <p:txBody>
          <a:bodyPr/>
          <a:p>
            <a:pPr marL="0" indent="0" algn="ctr">
              <a:buNone/>
            </a:pPr>
            <a:r>
              <a:rPr lang="zh-CN" altLang="en-US" sz="6000">
                <a:sym typeface="+mn-ea"/>
              </a:rPr>
              <a:t>四、应用设计比赛的技巧、相关知识积累与项目选择经验</a:t>
            </a:r>
            <a:endParaRPr lang="zh-CN" altLang="en-US" sz="6000"/>
          </a:p>
        </p:txBody>
      </p:sp>
      <p:sp>
        <p:nvSpPr>
          <p:cNvPr id="4" name="文本框 3"/>
          <p:cNvSpPr txBox="1"/>
          <p:nvPr/>
        </p:nvSpPr>
        <p:spPr>
          <a:xfrm>
            <a:off x="7408545" y="4272915"/>
            <a:ext cx="40284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会计学院</a:t>
            </a:r>
            <a:r>
              <a:rPr lang="en-US" altLang="zh-CN" sz="2800">
                <a:sym typeface="+mn-ea"/>
              </a:rPr>
              <a:t>19 </a:t>
            </a:r>
            <a:r>
              <a:rPr lang="zh-CN" altLang="en-US" sz="2800">
                <a:sym typeface="+mn-ea"/>
              </a:rPr>
              <a:t>周姝言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りゅうきんちょ</cp:lastModifiedBy>
  <cp:revision>4</cp:revision>
  <dcterms:created xsi:type="dcterms:W3CDTF">2021-07-18T06:34:49Z</dcterms:created>
  <dcterms:modified xsi:type="dcterms:W3CDTF">2021-07-18T06:49:57Z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D98A4CEFFC1D46578AFD5006B7383A4D</vt:lpwstr>
  </property>
  <property fmtid="{D5CDD505-2E9C-101B-9397-08002B2CF9AE}" pid="3" name="KSOProductBuildVer">
    <vt:lpwstr>2052-11.1.0.10578</vt:lpwstr>
  </property>
</Properties>
</file>