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9" r:id="rId4"/>
    <p:sldId id="260" r:id="rId5"/>
    <p:sldId id="264" r:id="rId6"/>
    <p:sldId id="265" r:id="rId7"/>
    <p:sldId id="266" r:id="rId8"/>
    <p:sldId id="267" r:id="rId9"/>
    <p:sldId id="269" r:id="rId10"/>
    <p:sldId id="270" r:id="rId11"/>
  </p:sldIdLst>
  <p:sldSz type="screen16x9" cy="6858000" cx="12192000"/>
  <p:notesSz cx="6858000" cy="9144000"/>
  <p:defaultText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commentAuthors.xml><?xml version="1.0" encoding="utf-8"?>
<p:cmAuthorLst xmlns:p="http://schemas.openxmlformats.org/presentationml/2006/main" xmlns:r="http://schemas.openxmlformats.org/officeDocument/2006/relationships" xmlns:a="http://schemas.openxmlformats.org/drawingml/2006/main">
  <p:cmAuthor id="1" name="作者" initials="A" lastIdx="0" clrIdx="1"/>
  <p:cmAuthor id="2" name="Xue Hao" initials="XH" lastIdx="1" clrIdx="0"/>
</p:cmAuthorLst>
</file>

<file path=ppt/presProps.xml><?xml version="1.0" encoding="utf-8"?>
<p:presentationPr xmlns:p="http://schemas.openxmlformats.org/presentationml/2006/main" xmlns:r="http://schemas.openxmlformats.org/officeDocument/2006/relationships" xmlns:a="http://schemas.openxmlformats.org/drawingml/2006/main">
  <p:clrMru>
    <a:srgbClr val="0189D7"/>
    <a:srgbClr val="0DF3FE"/>
    <a:srgbClr val="010101"/>
  </p:clrMru>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8003" autoAdjust="0"/>
    <p:restoredTop sz="94660"/>
  </p:normalViewPr>
  <p:slideViewPr>
    <p:cSldViewPr showGuides="1" snapToGrid="0">
      <p:cViewPr varScale="1">
        <p:scale>
          <a:sx n="93" d="100"/>
          <a:sy n="93" d="100"/>
        </p:scale>
        <p:origin x="72" y="270"/>
      </p:cViewPr>
      <p:guideLst>
        <p:guide orient="horz" pos="2197"/>
        <p:guide pos="3840"/>
      </p:guideLst>
    </p:cSldViewPr>
  </p:slideViewPr>
  <p:notesTextViewPr>
    <p:cViewPr>
      <p:scale>
        <a:sx n="1" d="1"/>
        <a:sy n="1" d="1"/>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tableStyles" Target="tableStyles.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commentAuthors" Target="commentAuthors.xml"/><Relationship Id="rId16"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66" name=""/>
        <p:cNvGrpSpPr/>
        <p:nvPr/>
      </p:nvGrpSpPr>
      <p:grpSpPr>
        <a:xfrm>
          <a:off x="0" y="0"/>
          <a:ext cx="0" cy="0"/>
          <a:chOff x="0" y="0"/>
          <a:chExt cx="0" cy="0"/>
        </a:xfrm>
      </p:grpSpPr>
      <p:sp>
        <p:nvSpPr>
          <p:cNvPr id="1048710"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711"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712"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13"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14"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15"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 Id="rId3"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tags" Target="../tags/tag2.xml"/><Relationship Id="rId3" Type="http://schemas.openxmlformats.org/officeDocument/2006/relationships/image" Target="../media/image4.png"/><Relationship Id="rId4" Type="http://schemas.openxmlformats.org/officeDocument/2006/relationships/image" Target="file:///C:\Users\1V994W2\PycharmProjects\PPT_Background_Generation/pic_temp/0_pic_quater_left_up.png" TargetMode="External"/><Relationship Id="rId5" Type="http://schemas.openxmlformats.org/officeDocument/2006/relationships/tags" Target="../tags/tag3.xml"/><Relationship Id="rId6" Type="http://schemas.openxmlformats.org/officeDocument/2006/relationships/image" Target="../media/image5.png"/><Relationship Id="rId7" Type="http://schemas.openxmlformats.org/officeDocument/2006/relationships/image" Target="file:///C:\Users\1V994W2\PycharmProjects\PPT_Background_Generation/pic_temp/1_pic_quater_right_up.png" TargetMode="External"/><Relationship Id="rId8" Type="http://schemas.openxmlformats.org/officeDocument/2006/relationships/tags" Target="../tags/tag4.xml"/><Relationship Id="rId9" Type="http://schemas.openxmlformats.org/officeDocument/2006/relationships/tags" Target="../tags/tag5.xml"/><Relationship Id="rId10" Type="http://schemas.openxmlformats.org/officeDocument/2006/relationships/tags" Target="../tags/tag6.xml"/><Relationship Id="rId11" Type="http://schemas.openxmlformats.org/officeDocument/2006/relationships/tags" Target="../tags/tag7.xml"/><Relationship Id="rId12" Type="http://schemas.openxmlformats.org/officeDocument/2006/relationships/tags" Target="../tags/tag8.xml"/><Relationship Id="rId13"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标题幻灯片">
    <p:spTree>
      <p:nvGrpSpPr>
        <p:cNvPr id="17" name=""/>
        <p:cNvGrpSpPr/>
        <p:nvPr/>
      </p:nvGrpSpPr>
      <p:grpSpPr>
        <a:xfrm>
          <a:off x="0" y="0"/>
          <a:ext cx="0" cy="0"/>
          <a:chOff x="0" y="0"/>
          <a:chExt cx="0" cy="0"/>
        </a:xfrm>
      </p:grpSpPr>
      <p:grpSp>
        <p:nvGrpSpPr>
          <p:cNvPr id="18" name="组合 6"/>
          <p:cNvGrpSpPr/>
          <p:nvPr userDrawn="1"/>
        </p:nvGrpSpPr>
        <p:grpSpPr>
          <a:xfrm>
            <a:off x="0" y="0"/>
            <a:ext cx="12192000" cy="6858000"/>
            <a:chOff x="0" y="0"/>
            <a:chExt cx="12192000" cy="6858000"/>
          </a:xfrm>
        </p:grpSpPr>
        <p:pic>
          <p:nvPicPr>
            <p:cNvPr id="2097152" name="Picture 2" descr="âBlockchainâçå¾çæç´¢ç»æ"/>
            <p:cNvPicPr>
              <a:picLocks noChangeAspect="1" noChangeArrowheads="1"/>
            </p:cNvPicPr>
            <p:nvPr userDrawn="1"/>
          </p:nvPicPr>
          <p:blipFill>
            <a:blip xmlns:r="http://schemas.openxmlformats.org/officeDocument/2006/relationships" r:embed="rId1"/>
            <a:srcRect/>
            <a:stretch>
              <a:fillRect/>
            </a:stretch>
          </p:blipFill>
          <p:spPr bwMode="auto">
            <a:xfrm>
              <a:off x="5334000" y="0"/>
              <a:ext cx="6858000" cy="6858000"/>
            </a:xfrm>
            <a:prstGeom prst="rect"/>
            <a:noFill/>
          </p:spPr>
        </p:pic>
        <p:pic>
          <p:nvPicPr>
            <p:cNvPr id="2097153" name="Picture 2" descr="âBlockchainâçå¾çæç´¢ç»æ"/>
            <p:cNvPicPr>
              <a:picLocks noChangeAspect="1" noChangeArrowheads="1"/>
            </p:cNvPicPr>
            <p:nvPr userDrawn="1"/>
          </p:nvPicPr>
          <p:blipFill rotWithShape="1">
            <a:blip xmlns:r="http://schemas.openxmlformats.org/officeDocument/2006/relationships" r:embed="rId2"/>
            <a:srcRect r="87778"/>
            <a:stretch>
              <a:fillRect/>
            </a:stretch>
          </p:blipFill>
          <p:spPr bwMode="auto">
            <a:xfrm>
              <a:off x="0" y="0"/>
              <a:ext cx="5581650" cy="6858000"/>
            </a:xfrm>
            <a:prstGeom prst="rect"/>
            <a:noFill/>
          </p:spPr>
        </p:pic>
      </p:grpSp>
      <p:sp>
        <p:nvSpPr>
          <p:cNvPr id="1048581" name="标题 1"/>
          <p:cNvSpPr>
            <a:spLocks noGrp="1"/>
          </p:cNvSpPr>
          <p:nvPr>
            <p:ph type="ctrTitle"/>
          </p:nvPr>
        </p:nvSpPr>
        <p:spPr>
          <a:xfrm>
            <a:off x="1524000" y="1122363"/>
            <a:ext cx="9144000" cy="2387600"/>
          </a:xfrm>
        </p:spPr>
        <p:txBody>
          <a:bodyPr anchor="b">
            <a:normAutofit/>
          </a:bodyPr>
          <a:lstStyle>
            <a:lvl1pPr algn="l">
              <a:defRPr b="1" sz="4800">
                <a:solidFill>
                  <a:schemeClr val="bg1"/>
                </a:solidFill>
              </a:defRPr>
            </a:lvl1pPr>
          </a:lstStyle>
          <a:p>
            <a:r>
              <a:rPr altLang="en-US" dirty="0" lang="zh-CN"/>
              <a:t>单击此处编辑母版标题样式</a:t>
            </a:r>
            <a:endParaRPr altLang="en-US" dirty="0" lang="zh-CN"/>
          </a:p>
        </p:txBody>
      </p:sp>
      <p:sp>
        <p:nvSpPr>
          <p:cNvPr id="1048582" name="副标题 2"/>
          <p:cNvSpPr>
            <a:spLocks noGrp="1"/>
          </p:cNvSpPr>
          <p:nvPr>
            <p:ph type="subTitle" idx="1"/>
          </p:nvPr>
        </p:nvSpPr>
        <p:spPr>
          <a:xfrm>
            <a:off x="1524000" y="3602038"/>
            <a:ext cx="9144000" cy="1655762"/>
          </a:xfrm>
        </p:spPr>
        <p:txBody>
          <a:bodyPr>
            <a:normAutofit/>
          </a:bodyPr>
          <a:lstStyle>
            <a:lvl1pPr algn="l" indent="0" marL="0">
              <a:buNone/>
              <a:defRPr b="1" sz="1600">
                <a:solidFill>
                  <a:schemeClr val="bg1"/>
                </a:solidFill>
              </a:defRPr>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altLang="en-US" dirty="0" lang="zh-CN"/>
              <a:t>单击此处编辑母版副标题样式</a:t>
            </a:r>
            <a:endParaRPr altLang="en-US" dirty="0" lang="zh-CN"/>
          </a:p>
        </p:txBody>
      </p:sp>
      <p:sp>
        <p:nvSpPr>
          <p:cNvPr id="1048583" name="日期占位符 3"/>
          <p:cNvSpPr>
            <a:spLocks noGrp="1"/>
          </p:cNvSpPr>
          <p:nvPr>
            <p:ph type="dt" sz="half" idx="10"/>
          </p:nvPr>
        </p:nvSpPr>
        <p:spPr/>
        <p:txBody>
          <a:bodyPr/>
          <a:p>
            <a:fld id="{3018CD47-BF50-4ED2-BEB0-89A782CB0CAE}" type="datetimeFigureOut">
              <a:rPr altLang="en-US" lang="zh-CN" smtClean="0"/>
            </a:fld>
            <a:endParaRPr altLang="en-US" lang="zh-CN"/>
          </a:p>
        </p:txBody>
      </p:sp>
      <p:sp>
        <p:nvSpPr>
          <p:cNvPr id="1048584" name="页脚占位符 4"/>
          <p:cNvSpPr>
            <a:spLocks noGrp="1"/>
          </p:cNvSpPr>
          <p:nvPr>
            <p:ph type="ftr" sz="quarter" idx="11"/>
          </p:nvPr>
        </p:nvSpPr>
        <p:spPr/>
        <p:txBody>
          <a:bodyPr/>
          <a:p>
            <a:endParaRPr altLang="en-US" lang="zh-CN"/>
          </a:p>
        </p:txBody>
      </p:sp>
      <p:sp>
        <p:nvSpPr>
          <p:cNvPr id="1048585" name="灯片编号占位符 5"/>
          <p:cNvSpPr>
            <a:spLocks noGrp="1"/>
          </p:cNvSpPr>
          <p:nvPr>
            <p:ph type="sldNum" sz="quarter" idx="12"/>
          </p:nvPr>
        </p:nvSpPr>
        <p:spPr/>
        <p:txBody>
          <a:bodyPr/>
          <a:p>
            <a:fld id="{B5653D3F-CC81-4DE4-9349-90D85304A51D}" type="slidenum">
              <a:rPr altLang="en-US" lang="zh-CN" smtClean="0"/>
            </a:fld>
            <a:endParaRPr altLang="en-US"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rgbClr val="010101"/>
        </a:solidFill>
        <a:effectLst/>
      </p:bgPr>
    </p:bg>
    <p:spTree>
      <p:nvGrpSpPr>
        <p:cNvPr id="34" name=""/>
        <p:cNvGrpSpPr/>
        <p:nvPr/>
      </p:nvGrpSpPr>
      <p:grpSpPr>
        <a:xfrm>
          <a:off x="0" y="0"/>
          <a:ext cx="0" cy="0"/>
          <a:chOff x="0" y="0"/>
          <a:chExt cx="0" cy="0"/>
        </a:xfrm>
      </p:grpSpPr>
      <p:grpSp>
        <p:nvGrpSpPr>
          <p:cNvPr id="35" name="组合 9"/>
          <p:cNvGrpSpPr/>
          <p:nvPr userDrawn="1"/>
        </p:nvGrpSpPr>
        <p:grpSpPr>
          <a:xfrm>
            <a:off x="0" y="2424908"/>
            <a:ext cx="12192000" cy="4433092"/>
            <a:chOff x="0" y="2424908"/>
            <a:chExt cx="12192000" cy="4433092"/>
          </a:xfrm>
        </p:grpSpPr>
        <p:pic>
          <p:nvPicPr>
            <p:cNvPr id="2097154" name="图片 7"/>
            <p:cNvPicPr>
              <a:picLocks noChangeAspect="1"/>
            </p:cNvPicPr>
            <p:nvPr userDrawn="1"/>
          </p:nvPicPr>
          <p:blipFill>
            <a:blip xmlns:r="http://schemas.openxmlformats.org/officeDocument/2006/relationships" r:embed="rId1"/>
            <a:stretch>
              <a:fillRect/>
            </a:stretch>
          </p:blipFill>
          <p:spPr>
            <a:xfrm>
              <a:off x="0" y="2523067"/>
              <a:ext cx="12192000" cy="4334933"/>
            </a:xfrm>
            <a:prstGeom prst="rect"/>
          </p:spPr>
        </p:pic>
        <p:sp>
          <p:nvSpPr>
            <p:cNvPr id="1048589" name="矩形 8"/>
            <p:cNvSpPr/>
            <p:nvPr userDrawn="1"/>
          </p:nvSpPr>
          <p:spPr>
            <a:xfrm>
              <a:off x="0" y="2424908"/>
              <a:ext cx="12192000" cy="4433092"/>
            </a:xfrm>
            <a:prstGeom prst="rect"/>
            <a:gradFill>
              <a:gsLst>
                <a:gs pos="0">
                  <a:srgbClr val="010101"/>
                </a:gs>
                <a:gs pos="100000">
                  <a:srgbClr val="010101">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8590" name="标题 1"/>
          <p:cNvSpPr>
            <a:spLocks noGrp="1"/>
          </p:cNvSpPr>
          <p:nvPr>
            <p:ph type="title"/>
          </p:nvPr>
        </p:nvSpPr>
        <p:spPr>
          <a:xfrm>
            <a:off x="4648200" y="284032"/>
            <a:ext cx="6699250" cy="2852737"/>
          </a:xfrm>
        </p:spPr>
        <p:txBody>
          <a:bodyPr anchor="b"/>
          <a:lstStyle>
            <a:lvl1pPr algn="l">
              <a:defRPr b="1" sz="4400">
                <a:solidFill>
                  <a:schemeClr val="bg1"/>
                </a:solidFill>
              </a:defRPr>
            </a:lvl1pPr>
          </a:lstStyle>
          <a:p>
            <a:r>
              <a:rPr altLang="en-US" dirty="0" lang="zh-CN"/>
              <a:t>单击此处编辑母版标题样式</a:t>
            </a:r>
            <a:endParaRPr altLang="en-US" dirty="0" lang="zh-CN"/>
          </a:p>
        </p:txBody>
      </p:sp>
      <p:sp>
        <p:nvSpPr>
          <p:cNvPr id="1048591" name="文本占位符 2"/>
          <p:cNvSpPr>
            <a:spLocks noGrp="1"/>
          </p:cNvSpPr>
          <p:nvPr>
            <p:ph type="body" idx="1" hasCustomPrompt="1"/>
          </p:nvPr>
        </p:nvSpPr>
        <p:spPr>
          <a:xfrm>
            <a:off x="4648200" y="3163757"/>
            <a:ext cx="6699250" cy="1500187"/>
          </a:xfrm>
        </p:spPr>
        <p:txBody>
          <a:bodyPr>
            <a:normAutofit/>
          </a:bodyPr>
          <a:lstStyle>
            <a:lvl1pPr algn="l" indent="0" marL="0">
              <a:buNone/>
              <a:defRPr sz="1600">
                <a:solidFill>
                  <a:schemeClr val="bg1"/>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altLang="en-US" dirty="0" lang="zh-CN"/>
              <a:t>编辑母版文本样式</a:t>
            </a:r>
            <a:endParaRPr altLang="en-US" dirty="0" lang="zh-CN"/>
          </a:p>
        </p:txBody>
      </p:sp>
      <p:sp>
        <p:nvSpPr>
          <p:cNvPr id="1048592" name="日期占位符 3"/>
          <p:cNvSpPr>
            <a:spLocks noGrp="1"/>
          </p:cNvSpPr>
          <p:nvPr>
            <p:ph type="dt" sz="half" idx="10"/>
          </p:nvPr>
        </p:nvSpPr>
        <p:spPr/>
        <p:txBody>
          <a:bodyPr/>
          <a:p>
            <a:fld id="{3018CD47-BF50-4ED2-BEB0-89A782CB0CAE}" type="datetimeFigureOut">
              <a:rPr altLang="en-US" lang="zh-CN" smtClean="0"/>
            </a:fld>
            <a:endParaRPr altLang="en-US" lang="zh-CN"/>
          </a:p>
        </p:txBody>
      </p:sp>
      <p:sp>
        <p:nvSpPr>
          <p:cNvPr id="1048593" name="页脚占位符 4"/>
          <p:cNvSpPr>
            <a:spLocks noGrp="1"/>
          </p:cNvSpPr>
          <p:nvPr>
            <p:ph type="ftr" sz="quarter" idx="11"/>
          </p:nvPr>
        </p:nvSpPr>
        <p:spPr/>
        <p:txBody>
          <a:bodyPr/>
          <a:p>
            <a:endParaRPr altLang="en-US" lang="zh-CN"/>
          </a:p>
        </p:txBody>
      </p:sp>
      <p:sp>
        <p:nvSpPr>
          <p:cNvPr id="1048594" name="灯片编号占位符 5"/>
          <p:cNvSpPr>
            <a:spLocks noGrp="1"/>
          </p:cNvSpPr>
          <p:nvPr>
            <p:ph type="sldNum" sz="quarter" idx="12"/>
          </p:nvPr>
        </p:nvSpPr>
        <p:spPr/>
        <p:txBody>
          <a:bodyPr/>
          <a:p>
            <a:fld id="{B5653D3F-CC81-4DE4-9349-90D85304A51D}" type="slidenum">
              <a:rPr altLang="en-US" lang="zh-CN" smtClean="0"/>
            </a:fld>
            <a:endParaRPr altLang="en-US" lang="zh-CN"/>
          </a:p>
        </p:txBody>
      </p:sp>
      <p:sp>
        <p:nvSpPr>
          <p:cNvPr id="1048595" name="文本占位符 11"/>
          <p:cNvSpPr>
            <a:spLocks noGrp="1"/>
          </p:cNvSpPr>
          <p:nvPr>
            <p:ph type="body" sz="quarter" idx="13" hasCustomPrompt="1"/>
          </p:nvPr>
        </p:nvSpPr>
        <p:spPr>
          <a:xfrm>
            <a:off x="1276350" y="1427032"/>
            <a:ext cx="3371850" cy="3200400"/>
          </a:xfrm>
        </p:spPr>
        <p:txBody>
          <a:bodyPr anchor="ctr">
            <a:noAutofit/>
          </a:bodyPr>
          <a:lstStyle>
            <a:lvl1pPr algn="ctr" indent="0" marL="0">
              <a:buNone/>
              <a:defRPr b="1" sz="16600">
                <a:solidFill>
                  <a:schemeClr val="accent4"/>
                </a:solidFill>
                <a:latin typeface="Agency FB" panose="020B0503020202020204" pitchFamily="34" charset="0"/>
              </a:defRPr>
            </a:lvl1pPr>
          </a:lstStyle>
          <a:p>
            <a:pPr lvl="0"/>
            <a:r>
              <a:rPr altLang="zh-CN" dirty="0" lang="en-US"/>
              <a:t>#</a:t>
            </a:r>
            <a:endParaRPr altLang="en-US" dirty="0"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37" name=""/>
        <p:cNvGrpSpPr/>
        <p:nvPr/>
      </p:nvGrpSpPr>
      <p:grpSpPr>
        <a:xfrm>
          <a:off x="0" y="0"/>
          <a:ext cx="0" cy="0"/>
          <a:chOff x="0" y="0"/>
          <a:chExt cx="0" cy="0"/>
        </a:xfrm>
      </p:grpSpPr>
      <p:sp>
        <p:nvSpPr>
          <p:cNvPr id="1048599" name="标题 1"/>
          <p:cNvSpPr>
            <a:spLocks noGrp="1"/>
          </p:cNvSpPr>
          <p:nvPr>
            <p:ph type="title"/>
          </p:nvPr>
        </p:nvSpPr>
        <p:spPr/>
        <p:txBody>
          <a:bodyPr>
            <a:normAutofit/>
          </a:bodyPr>
          <a:lstStyle>
            <a:lvl1pPr>
              <a:defRPr b="1" sz="2800">
                <a:solidFill>
                  <a:schemeClr val="bg2">
                    <a:lumMod val="25000"/>
                  </a:schemeClr>
                </a:solidFill>
              </a:defRPr>
            </a:lvl1pPr>
          </a:lstStyle>
          <a:p>
            <a:r>
              <a:rPr altLang="en-US" dirty="0" lang="zh-CN"/>
              <a:t>单击此处编辑母版标题样式</a:t>
            </a:r>
            <a:endParaRPr altLang="en-US" dirty="0" lang="zh-CN"/>
          </a:p>
        </p:txBody>
      </p:sp>
      <p:sp>
        <p:nvSpPr>
          <p:cNvPr id="1048600" name="日期占位符 2"/>
          <p:cNvSpPr>
            <a:spLocks noGrp="1"/>
          </p:cNvSpPr>
          <p:nvPr>
            <p:ph type="dt" sz="half" idx="10"/>
          </p:nvPr>
        </p:nvSpPr>
        <p:spPr/>
        <p:txBody>
          <a:bodyPr/>
          <a:p>
            <a:fld id="{5C180AB6-31E4-4E16-8841-205C803413C0}" type="datetimeFigureOut">
              <a:rPr altLang="en-US" lang="zh-CN" smtClean="0"/>
            </a:fld>
            <a:endParaRPr altLang="en-US" lang="zh-CN"/>
          </a:p>
        </p:txBody>
      </p:sp>
      <p:sp>
        <p:nvSpPr>
          <p:cNvPr id="1048601" name="页脚占位符 3"/>
          <p:cNvSpPr>
            <a:spLocks noGrp="1"/>
          </p:cNvSpPr>
          <p:nvPr>
            <p:ph type="ftr" sz="quarter" idx="11"/>
          </p:nvPr>
        </p:nvSpPr>
        <p:spPr/>
        <p:txBody>
          <a:bodyPr/>
          <a:p>
            <a:endParaRPr altLang="en-US" lang="zh-CN"/>
          </a:p>
        </p:txBody>
      </p:sp>
      <p:sp>
        <p:nvSpPr>
          <p:cNvPr id="1048602" name="灯片编号占位符 4"/>
          <p:cNvSpPr>
            <a:spLocks noGrp="1"/>
          </p:cNvSpPr>
          <p:nvPr>
            <p:ph type="sldNum" sz="quarter" idx="12"/>
          </p:nvPr>
        </p:nvSpPr>
        <p:spPr/>
        <p:txBody>
          <a:bodyPr/>
          <a:p>
            <a:fld id="{A3AEE328-6D12-4709-BD93-FE715B31AC9E}" type="slidenum">
              <a:rPr altLang="en-US" lang="zh-CN" smtClean="0"/>
            </a:fld>
            <a:endParaRPr altLang="en-US" lang="zh-CN"/>
          </a:p>
        </p:txBody>
      </p:sp>
      <p:cxnSp>
        <p:nvCxnSpPr>
          <p:cNvPr id="3145729" name="直接连接符 5"/>
          <p:cNvCxnSpPr>
            <a:cxnSpLocks/>
          </p:cNvCxnSpPr>
          <p:nvPr userDrawn="1"/>
        </p:nvCxnSpPr>
        <p:spPr>
          <a:xfrm>
            <a:off x="970979" y="1406072"/>
            <a:ext cx="965771" cy="0"/>
          </a:xfrm>
          <a:prstGeom prst="line"/>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blank">
  <p:cSld name="空白">
    <p:spTree>
      <p:nvGrpSpPr>
        <p:cNvPr id="62" name=""/>
        <p:cNvGrpSpPr/>
        <p:nvPr/>
      </p:nvGrpSpPr>
      <p:grpSpPr>
        <a:xfrm>
          <a:off x="0" y="0"/>
          <a:ext cx="0" cy="0"/>
          <a:chOff x="0" y="0"/>
          <a:chExt cx="0" cy="0"/>
        </a:xfrm>
      </p:grpSpPr>
      <p:sp>
        <p:nvSpPr>
          <p:cNvPr id="1048702" name="日期占位符 1"/>
          <p:cNvSpPr>
            <a:spLocks noGrp="1"/>
          </p:cNvSpPr>
          <p:nvPr>
            <p:ph type="dt" sz="half" idx="10"/>
          </p:nvPr>
        </p:nvSpPr>
        <p:spPr/>
        <p:txBody>
          <a:bodyPr/>
          <a:p>
            <a:fld id="{5C180AB6-31E4-4E16-8841-205C803413C0}" type="datetimeFigureOut">
              <a:rPr altLang="en-US" lang="zh-CN" smtClean="0"/>
            </a:fld>
            <a:endParaRPr altLang="en-US" lang="zh-CN"/>
          </a:p>
        </p:txBody>
      </p:sp>
      <p:sp>
        <p:nvSpPr>
          <p:cNvPr id="1048703" name="页脚占位符 2"/>
          <p:cNvSpPr>
            <a:spLocks noGrp="1"/>
          </p:cNvSpPr>
          <p:nvPr>
            <p:ph type="ftr" sz="quarter" idx="11"/>
          </p:nvPr>
        </p:nvSpPr>
        <p:spPr/>
        <p:txBody>
          <a:bodyPr/>
          <a:p>
            <a:endParaRPr altLang="en-US" lang="zh-CN"/>
          </a:p>
        </p:txBody>
      </p:sp>
      <p:sp>
        <p:nvSpPr>
          <p:cNvPr id="1048704" name="灯片编号占位符 3"/>
          <p:cNvSpPr>
            <a:spLocks noGrp="1"/>
          </p:cNvSpPr>
          <p:nvPr>
            <p:ph type="sldNum" sz="quarter" idx="12"/>
          </p:nvPr>
        </p:nvSpPr>
        <p:spPr/>
        <p:txBody>
          <a:bodyPr/>
          <a:p>
            <a:fld id="{A3AEE328-6D12-4709-BD93-FE715B31AC9E}" type="slidenum">
              <a:rPr altLang="en-US" lang="zh-CN" smtClean="0"/>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标题和内容">
    <p:bg>
      <p:bgPr>
        <a:solidFill>
          <a:schemeClr val="bg2"/>
        </a:solidFill>
        <a:effectLst/>
      </p:bgPr>
    </p:bg>
    <p:spTree>
      <p:nvGrpSpPr>
        <p:cNvPr id="63" name=""/>
        <p:cNvGrpSpPr/>
        <p:nvPr/>
      </p:nvGrpSpPr>
      <p:grpSpPr>
        <a:xfrm>
          <a:off x="0" y="0"/>
          <a:ext cx="0" cy="0"/>
          <a:chOff x="0" y="0"/>
          <a:chExt cx="0" cy="0"/>
        </a:xfrm>
      </p:grpSpPr>
      <p:grpSp>
        <p:nvGrpSpPr>
          <p:cNvPr id="64" name="组合 8"/>
          <p:cNvGrpSpPr/>
          <p:nvPr>
            <p:custDataLst>
              <p:tags r:id="rId1"/>
            </p:custDataLst>
          </p:nvPr>
        </p:nvGrpSpPr>
        <p:grpSpPr>
          <a:xfrm>
            <a:off x="0" y="0"/>
            <a:ext cx="12192000" cy="665037"/>
            <a:chOff x="0" y="0"/>
            <a:chExt cx="12192000" cy="665037"/>
          </a:xfrm>
        </p:grpSpPr>
        <p:pic>
          <p:nvPicPr>
            <p:cNvPr id="2097171" name="图片 7"/>
            <p:cNvPicPr>
              <a:picLocks/>
            </p:cNvPicPr>
            <p:nvPr userDrawn="1">
              <p:custDataLst>
                <p:tags r:id="rId2"/>
              </p:custDataLst>
            </p:nvPr>
          </p:nvPicPr>
          <p:blipFill>
            <a:blip xmlns:r="http://schemas.openxmlformats.org/officeDocument/2006/relationships" r:embed="rId3" r:link="rId4" cstate="email"/>
            <a:stretch>
              <a:fillRect/>
            </a:stretch>
          </p:blipFill>
          <p:spPr>
            <a:xfrm>
              <a:off x="0" y="0"/>
              <a:ext cx="720090" cy="548938"/>
            </a:xfrm>
            <a:prstGeom prst="rect"/>
          </p:spPr>
        </p:pic>
        <p:pic>
          <p:nvPicPr>
            <p:cNvPr id="2097172" name="图片 6"/>
            <p:cNvPicPr>
              <a:picLocks/>
            </p:cNvPicPr>
            <p:nvPr userDrawn="1">
              <p:custDataLst>
                <p:tags r:id="rId5"/>
              </p:custDataLst>
            </p:nvPr>
          </p:nvPicPr>
          <p:blipFill>
            <a:blip xmlns:r="http://schemas.openxmlformats.org/officeDocument/2006/relationships" r:embed="rId6" r:link="rId7" cstate="email"/>
            <a:stretch>
              <a:fillRect/>
            </a:stretch>
          </p:blipFill>
          <p:spPr>
            <a:xfrm>
              <a:off x="11471910" y="0"/>
              <a:ext cx="720090" cy="665037"/>
            </a:xfrm>
            <a:prstGeom prst="rect"/>
          </p:spPr>
        </p:pic>
      </p:grpSp>
      <p:sp>
        <p:nvSpPr>
          <p:cNvPr id="1048705" name="标题 1"/>
          <p:cNvSpPr>
            <a:spLocks noGrp="1"/>
          </p:cNvSpPr>
          <p:nvPr>
            <p:ph type="title"/>
            <p:custDataLst>
              <p:tags r:id="rId8"/>
            </p:custDataLst>
          </p:nvPr>
        </p:nvSpPr>
        <p:spPr>
          <a:xfrm>
            <a:off x="669882" y="443234"/>
            <a:ext cx="10852237" cy="441964"/>
          </a:xfrm>
        </p:spPr>
        <p:txBody>
          <a:bodyPr anchor="ctr" anchorCtr="0" bIns="46990" lIns="90170" rIns="90170" rtlCol="0" tIns="46990" vert="horz" wrap="square">
            <a:normAutofit/>
          </a:bodyPr>
          <a:lstStyle>
            <a:lvl1pPr algn="l" defTabSz="914400" eaLnBrk="1" fontAlgn="auto" hangingPunct="1" latinLnBrk="0" marL="0" marR="0" rtl="0">
              <a:lnSpc>
                <a:spcPct val="100000"/>
              </a:lnSpc>
              <a:buNone/>
              <a:defRPr altLang="en-US" baseline="0" b="1" cap="none" dirty="0" sz="2400" i="0" kern="1200" kumimoji="0" lang="zh-CN" noProof="1" normalizeH="0" spc="200" strike="noStrike" u="none">
                <a:solidFill>
                  <a:schemeClr val="tx1"/>
                </a:solidFill>
                <a:latin typeface="Arial" panose="020B0604020202090204" pitchFamily="34" charset="0"/>
                <a:ea typeface="Microsoft YaHei"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1048706" name="内容占位符 2"/>
          <p:cNvSpPr>
            <a:spLocks noGrp="1"/>
          </p:cNvSpPr>
          <p:nvPr>
            <p:ph idx="1"/>
            <p:custDataLst>
              <p:tags r:id="rId9"/>
            </p:custDataLst>
          </p:nvPr>
        </p:nvSpPr>
        <p:spPr>
          <a:xfrm>
            <a:off x="669882" y="952508"/>
            <a:ext cx="10852237" cy="5388907"/>
          </a:xfrm>
        </p:spPr>
        <p:txBody>
          <a:bodyPr bIns="46990" lIns="90170" rIns="90170" rtlCol="0" tIns="46990" vert="horz" wrap="square">
            <a:normAutofit/>
          </a:bodyPr>
          <a:lstStyle>
            <a:lvl1pPr algn="l" defTabSz="914400" eaLnBrk="1" fontAlgn="auto" hangingPunct="1" indent="-228600" latinLnBrk="0" lvl="0" marL="228600" marR="0" rtl="0">
              <a:lnSpc>
                <a:spcPct val="130000"/>
              </a:lnSpc>
              <a:spcBef>
                <a:spcPts val="0"/>
              </a:spcBef>
              <a:spcAft>
                <a:spcPts val="1000"/>
              </a:spcAft>
              <a:buFont typeface="Arial" panose="020B0604020202090204" pitchFamily="34" charset="0"/>
              <a:buChar char="•"/>
              <a:defRPr altLang="en-US" baseline="0" b="0" cap="none" dirty="0" sz="1600" i="0" kern="1200" kumimoji="0" lang="zh-CN" noProof="1" normalizeH="0" spc="150" strike="noStrike" u="none">
                <a:solidFill>
                  <a:schemeClr val="tx1"/>
                </a:solidFill>
                <a:latin typeface="Arial" panose="020B0604020202090204" pitchFamily="34" charset="0"/>
                <a:ea typeface="Microsoft YaHei" panose="020B0503020204020204" charset="-122"/>
                <a:cs typeface="+mn-cs"/>
                <a:sym typeface="+mn-ea"/>
              </a:defRPr>
            </a:lvl1pPr>
            <a:lvl2pPr algn="l" defTabSz="914400" eaLnBrk="1" fontAlgn="auto" hangingPunct="1" indent="-228600" latinLnBrk="0" lvl="1" marL="685800" marR="0" rtl="0">
              <a:lnSpc>
                <a:spcPct val="130000"/>
              </a:lnSpc>
              <a:spcBef>
                <a:spcPts val="0"/>
              </a:spcBef>
              <a:spcAft>
                <a:spcPts val="1000"/>
              </a:spcAft>
              <a:buFont typeface="Arial" panose="020B0604020202090204" pitchFamily="34" charset="0"/>
              <a:buChar char="•"/>
              <a:tabLst>
                <a:tab algn="l" pos="1609725"/>
              </a:tabLst>
              <a:defRPr altLang="en-US" baseline="0" b="0" cap="none" dirty="0" sz="1600" i="0" kern="1200" kumimoji="0" lang="zh-CN" noProof="1" normalizeH="0" spc="150" strike="noStrike" u="none">
                <a:solidFill>
                  <a:schemeClr val="tx1"/>
                </a:solidFill>
                <a:latin typeface="Arial" panose="020B0604020202090204" pitchFamily="34" charset="0"/>
                <a:ea typeface="Microsoft YaHei" panose="020B0503020204020204" charset="-122"/>
                <a:cs typeface="+mn-cs"/>
                <a:sym typeface="+mn-ea"/>
              </a:defRPr>
            </a:lvl2pPr>
            <a:lvl3pPr algn="l" defTabSz="914400" eaLnBrk="1" fontAlgn="auto" hangingPunct="1" indent="-228600" latinLnBrk="0" lvl="2" marL="1143000" marR="0" rtl="0">
              <a:lnSpc>
                <a:spcPct val="130000"/>
              </a:lnSpc>
              <a:spcBef>
                <a:spcPts val="0"/>
              </a:spcBef>
              <a:spcAft>
                <a:spcPts val="1000"/>
              </a:spcAft>
              <a:buFont typeface="Arial" panose="020B0604020202090204" pitchFamily="34" charset="0"/>
              <a:buChar char="•"/>
              <a:defRPr altLang="en-US" baseline="0" b="0" cap="none" dirty="0" sz="1600" i="0" kern="1200" kumimoji="0" lang="zh-CN" noProof="1" normalizeH="0" spc="150" strike="noStrike" u="none">
                <a:solidFill>
                  <a:schemeClr val="tx1"/>
                </a:solidFill>
                <a:latin typeface="Arial" panose="020B0604020202090204" pitchFamily="34" charset="0"/>
                <a:ea typeface="Microsoft YaHei" panose="020B0503020204020204" charset="-122"/>
                <a:cs typeface="+mn-cs"/>
                <a:sym typeface="+mn-ea"/>
              </a:defRPr>
            </a:lvl3pPr>
            <a:lvl4pPr algn="l" defTabSz="914400" eaLnBrk="1" fontAlgn="auto" hangingPunct="1" indent="-228600" latinLnBrk="0" lvl="3" marL="1600200" marR="0" rtl="0">
              <a:lnSpc>
                <a:spcPct val="130000"/>
              </a:lnSpc>
              <a:spcBef>
                <a:spcPts val="0"/>
              </a:spcBef>
              <a:spcAft>
                <a:spcPts val="1000"/>
              </a:spcAft>
              <a:buFont typeface="Arial" panose="020B0604020202090204" pitchFamily="34" charset="0"/>
              <a:buChar char="•"/>
              <a:defRPr altLang="en-US" baseline="0" b="0" cap="none" dirty="0" sz="1600" i="0" kern="1200" kumimoji="0" lang="zh-CN" noProof="1" normalizeH="0" spc="150" strike="noStrike" u="none">
                <a:solidFill>
                  <a:schemeClr val="tx1"/>
                </a:solidFill>
                <a:latin typeface="Arial" panose="020B0604020202090204" pitchFamily="34" charset="0"/>
                <a:ea typeface="Microsoft YaHei" panose="020B0503020204020204" charset="-122"/>
                <a:cs typeface="+mn-cs"/>
                <a:sym typeface="+mn-ea"/>
              </a:defRPr>
            </a:lvl4pPr>
            <a:lvl5pPr algn="l" defTabSz="914400" eaLnBrk="1" fontAlgn="auto" hangingPunct="1" indent="-228600" latinLnBrk="0" lvl="4" marL="2057400" marR="0" rtl="0">
              <a:lnSpc>
                <a:spcPct val="130000"/>
              </a:lnSpc>
              <a:spcBef>
                <a:spcPts val="0"/>
              </a:spcBef>
              <a:spcAft>
                <a:spcPts val="1000"/>
              </a:spcAft>
              <a:buFont typeface="Arial" panose="020B0604020202090204" pitchFamily="34" charset="0"/>
              <a:buChar char="•"/>
              <a:defRPr altLang="en-US" baseline="0" b="0" cap="none" dirty="0" sz="1600" i="0" kern="1200" kumimoji="0" lang="zh-CN" noProof="1" normalizeH="0" spc="150" strike="noStrike" u="none">
                <a:solidFill>
                  <a:schemeClr val="tx1"/>
                </a:solidFill>
                <a:latin typeface="Arial" panose="020B0604020202090204" pitchFamily="34" charset="0"/>
                <a:ea typeface="Microsoft YaHei"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1048707" name="日期占位符 3"/>
          <p:cNvSpPr>
            <a:spLocks noGrp="1"/>
          </p:cNvSpPr>
          <p:nvPr>
            <p:ph type="dt" sz="half" idx="10"/>
            <p:custDataLst>
              <p:tags r:id="rId10"/>
            </p:custDataLst>
          </p:nvPr>
        </p:nvSpPr>
        <p:spPr>
          <a:xfrm>
            <a:off x="879742" y="6349833"/>
            <a:ext cx="2700000" cy="316800"/>
          </a:xfrm>
        </p:spPr>
        <p:txBody>
          <a:bodyPr wrap="square">
            <a:normAutofit/>
          </a:bodyPr>
          <a:lstStyle>
            <a:lvl1pPr>
              <a:defRPr>
                <a:latin typeface="Arial" panose="020B0604020202090204" pitchFamily="34" charset="0"/>
                <a:ea typeface="Microsoft YaHei" panose="020B0503020204020204" charset="-122"/>
              </a:defRPr>
            </a:lvl1pPr>
          </a:lstStyle>
          <a:p>
            <a:fld id="{760FBDFE-C587-4B4C-A407-44438C67B59E}" type="datetimeFigureOut">
              <a:rPr altLang="en-US" lang="zh-CN" smtClean="0"/>
            </a:fld>
            <a:endParaRPr altLang="en-US" lang="zh-CN"/>
          </a:p>
        </p:txBody>
      </p:sp>
      <p:sp>
        <p:nvSpPr>
          <p:cNvPr id="1048708" name="页脚占位符 4"/>
          <p:cNvSpPr>
            <a:spLocks noGrp="1"/>
          </p:cNvSpPr>
          <p:nvPr>
            <p:ph type="ftr" sz="quarter" idx="11"/>
            <p:custDataLst>
              <p:tags r:id="rId11"/>
            </p:custDataLst>
          </p:nvPr>
        </p:nvSpPr>
        <p:spPr>
          <a:xfrm>
            <a:off x="4116000" y="6349833"/>
            <a:ext cx="3960000" cy="316800"/>
          </a:xfrm>
        </p:spPr>
        <p:txBody>
          <a:bodyPr wrap="square">
            <a:normAutofit/>
          </a:bodyPr>
          <a:lstStyle>
            <a:lvl1pPr>
              <a:defRPr>
                <a:latin typeface="Arial" panose="020B0604020202090204" pitchFamily="34" charset="0"/>
                <a:ea typeface="Microsoft YaHei" panose="020B0503020204020204" charset="-122"/>
              </a:defRPr>
            </a:lvl1pPr>
          </a:lstStyle>
          <a:p>
            <a:endParaRPr altLang="en-US" lang="zh-CN"/>
          </a:p>
        </p:txBody>
      </p:sp>
      <p:sp>
        <p:nvSpPr>
          <p:cNvPr id="1048709" name="灯片编号占位符 5"/>
          <p:cNvSpPr>
            <a:spLocks noGrp="1"/>
          </p:cNvSpPr>
          <p:nvPr>
            <p:ph type="sldNum" sz="quarter" idx="12"/>
            <p:custDataLst>
              <p:tags r:id="rId12"/>
            </p:custDataLst>
          </p:nvPr>
        </p:nvSpPr>
        <p:spPr>
          <a:xfrm>
            <a:off x="8610600" y="6349833"/>
            <a:ext cx="2700000" cy="316800"/>
          </a:xfrm>
        </p:spPr>
        <p:txBody>
          <a:bodyPr wrap="square">
            <a:normAutofit/>
          </a:bodyPr>
          <a:lstStyle>
            <a:lvl1pPr>
              <a:defRPr>
                <a:latin typeface="Arial" panose="020B0604020202090204" pitchFamily="34" charset="0"/>
                <a:ea typeface="Microsoft YaHei" panose="020B0503020204020204" charset="-122"/>
              </a:defRPr>
            </a:lvl1pPr>
          </a:lstStyle>
          <a:p>
            <a:fld id="{49AE70B2-8BF9-45C0-BB95-33D1B9D3A854}" type="slidenum">
              <a:rPr altLang="en-US" lang="zh-CN" smtClean="0"/>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1" name=""/>
        <p:cNvGrpSpPr/>
        <p:nvPr/>
      </p:nvGrpSpPr>
      <p:grpSpPr>
        <a:xfrm>
          <a:off x="0" y="0"/>
          <a:ext cx="0" cy="0"/>
          <a:chOff x="0" y="0"/>
          <a:chExt cx="0" cy="0"/>
        </a:xfrm>
      </p:grpSpPr>
      <p:sp>
        <p:nvSpPr>
          <p:cNvPr id="1048576" name="标题占位符 1"/>
          <p:cNvSpPr>
            <a:spLocks noGrp="1"/>
          </p:cNvSpPr>
          <p:nvPr>
            <p:ph type="title"/>
          </p:nvPr>
        </p:nvSpPr>
        <p:spPr>
          <a:xfrm>
            <a:off x="838200" y="365125"/>
            <a:ext cx="10515600" cy="1325563"/>
          </a:xfrm>
          <a:prstGeom prst="rect"/>
        </p:spPr>
        <p:txBody>
          <a:bodyPr anchor="ctr" bIns="45720" lIns="91440" rIns="91440" rtlCol="0" tIns="45720" vert="horz">
            <a:normAutofit/>
          </a:bodyPr>
          <a:p>
            <a:r>
              <a:rPr altLang="en-US" lang="zh-CN"/>
              <a:t>单击此处编辑母版标题样式</a:t>
            </a:r>
            <a:endParaRPr altLang="en-US" lang="zh-CN"/>
          </a:p>
        </p:txBody>
      </p:sp>
      <p:sp>
        <p:nvSpPr>
          <p:cNvPr id="1048577" name="文本占位符 2"/>
          <p:cNvSpPr>
            <a:spLocks noGrp="1"/>
          </p:cNvSpPr>
          <p:nvPr>
            <p:ph type="body" idx="1"/>
          </p:nvPr>
        </p:nvSpPr>
        <p:spPr>
          <a:xfrm>
            <a:off x="838200" y="1825625"/>
            <a:ext cx="10515600" cy="4351338"/>
          </a:xfrm>
          <a:prstGeom prst="rect"/>
        </p:spPr>
        <p:txBody>
          <a:bodyPr bIns="45720" lIns="91440" rIns="91440" rtlCol="0" tIns="45720" vert="horz">
            <a:normAutofit/>
          </a:bodyPr>
          <a:p>
            <a:pPr lvl="0"/>
            <a:r>
              <a:rPr altLang="en-US" lang="zh-CN"/>
              <a:t>编辑母版文本样式</a:t>
            </a:r>
            <a:endParaRPr altLang="en-US" lang="zh-CN"/>
          </a:p>
          <a:p>
            <a:pPr lvl="1"/>
            <a:r>
              <a:rPr altLang="en-US" lang="zh-CN"/>
              <a:t>第二级</a:t>
            </a:r>
            <a:endParaRPr altLang="en-US" lang="zh-CN"/>
          </a:p>
          <a:p>
            <a:pPr lvl="2"/>
            <a:r>
              <a:rPr altLang="en-US" lang="zh-CN"/>
              <a:t>第三级</a:t>
            </a:r>
            <a:endParaRPr altLang="en-US" lang="zh-CN"/>
          </a:p>
          <a:p>
            <a:pPr lvl="3"/>
            <a:r>
              <a:rPr altLang="en-US" lang="zh-CN"/>
              <a:t>第四级</a:t>
            </a:r>
            <a:endParaRPr altLang="en-US" lang="zh-CN"/>
          </a:p>
          <a:p>
            <a:pPr lvl="4"/>
            <a:r>
              <a:rPr altLang="en-US" lang="zh-CN"/>
              <a:t>第五级</a:t>
            </a:r>
            <a:endParaRPr altLang="en-US" lang="zh-CN"/>
          </a:p>
        </p:txBody>
      </p:sp>
      <p:sp>
        <p:nvSpPr>
          <p:cNvPr id="1048578" name="日期占位符 3"/>
          <p:cNvSpPr>
            <a:spLocks noGrp="1"/>
          </p:cNvSpPr>
          <p:nvPr>
            <p:ph type="dt" sz="half" idx="2"/>
          </p:nvPr>
        </p:nvSpPr>
        <p:spPr>
          <a:xfrm>
            <a:off x="838200" y="6356350"/>
            <a:ext cx="2743200" cy="365125"/>
          </a:xfrm>
          <a:prstGeom prst="rect"/>
        </p:spPr>
        <p:txBody>
          <a:bodyPr anchor="ctr" bIns="45720" lIns="91440" rIns="91440" rtlCol="0" tIns="45720" vert="horz"/>
          <a:lstStyle>
            <a:lvl1pPr algn="l">
              <a:defRPr sz="1200">
                <a:solidFill>
                  <a:schemeClr val="tx1">
                    <a:tint val="75000"/>
                  </a:schemeClr>
                </a:solidFill>
              </a:defRPr>
            </a:lvl1pPr>
          </a:lstStyle>
          <a:p>
            <a:fld id="{5C180AB6-31E4-4E16-8841-205C803413C0}" type="datetimeFigureOut">
              <a:rPr altLang="en-US" lang="zh-CN" smtClean="0"/>
            </a:fld>
            <a:endParaRPr altLang="en-US" lang="zh-CN"/>
          </a:p>
        </p:txBody>
      </p:sp>
      <p:sp>
        <p:nvSpPr>
          <p:cNvPr id="1048579" name="页脚占位符 4"/>
          <p:cNvSpPr>
            <a:spLocks noGrp="1"/>
          </p:cNvSpPr>
          <p:nvPr>
            <p:ph type="ftr" sz="quarter" idx="3"/>
          </p:nvPr>
        </p:nvSpPr>
        <p:spPr>
          <a:xfrm>
            <a:off x="4038600" y="6356350"/>
            <a:ext cx="4114800" cy="365125"/>
          </a:xfrm>
          <a:prstGeom prst="rect"/>
        </p:spPr>
        <p:txBody>
          <a:bodyPr anchor="ctr" bIns="45720" lIns="91440" rIns="91440" rtlCol="0" tIns="45720" vert="horz"/>
          <a:lstStyle>
            <a:lvl1pPr algn="ctr">
              <a:defRPr sz="1200">
                <a:solidFill>
                  <a:schemeClr val="tx1">
                    <a:tint val="75000"/>
                  </a:schemeClr>
                </a:solidFill>
              </a:defRPr>
            </a:lvl1pPr>
          </a:lstStyle>
          <a:p>
            <a:endParaRPr altLang="en-US" lang="zh-CN"/>
          </a:p>
        </p:txBody>
      </p:sp>
      <p:sp>
        <p:nvSpPr>
          <p:cNvPr id="1048580" name="灯片编号占位符 5"/>
          <p:cNvSpPr>
            <a:spLocks noGrp="1"/>
          </p:cNvSpPr>
          <p:nvPr>
            <p:ph type="sldNum" sz="quarter" idx="4"/>
          </p:nvPr>
        </p:nvSpPr>
        <p:spPr>
          <a:xfrm>
            <a:off x="8610600" y="6356350"/>
            <a:ext cx="2743200" cy="365125"/>
          </a:xfrm>
          <a:prstGeom prst="rect"/>
        </p:spPr>
        <p:txBody>
          <a:bodyPr anchor="ctr" bIns="45720" lIns="91440" rIns="91440" rtlCol="0" tIns="45720" vert="horz"/>
          <a:lstStyle>
            <a:lvl1pPr algn="r">
              <a:defRPr sz="1200">
                <a:solidFill>
                  <a:schemeClr val="tx1">
                    <a:tint val="75000"/>
                  </a:schemeClr>
                </a:solidFill>
              </a:defRPr>
            </a:lvl1pPr>
          </a:lstStyle>
          <a:p>
            <a:fld id="{A3AEE328-6D12-4709-BD93-FE715B31AC9E}" type="slidenum">
              <a:rPr altLang="en-US" lang="zh-CN" smtClean="0"/>
            </a:fld>
            <a:endParaRPr altLang="en-US" lang="zh-CN"/>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 Target="slide9.xml"/><Relationship Id="rId3"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p:grpSpPr>
      <p:sp>
        <p:nvSpPr>
          <p:cNvPr id="1048596" name="Title 1"/>
          <p:cNvSpPr>
            <a:spLocks noGrp="1"/>
          </p:cNvSpPr>
          <p:nvPr>
            <p:ph type="title"/>
          </p:nvPr>
        </p:nvSpPr>
        <p:spPr>
          <a:xfrm>
            <a:off x="2950208" y="0"/>
            <a:ext cx="6699250" cy="2852737"/>
          </a:xfrm>
        </p:spPr>
        <p:txBody>
          <a:bodyPr/>
          <a:p>
            <a:r>
              <a:rPr altLang="en-US" lang="zh-CN"/>
              <a:t>“</a:t>
            </a:r>
            <a:r>
              <a:rPr altLang="en-US" lang="zh-CN"/>
              <a:t>繁星</a:t>
            </a:r>
            <a:r>
              <a:rPr altLang="en-US" lang="zh-CN"/>
              <a:t>”</a:t>
            </a:r>
            <a:r>
              <a:rPr altLang="en-US" lang="zh-CN"/>
              <a:t>社</a:t>
            </a:r>
            <a:r>
              <a:rPr altLang="en-US" lang="zh-CN"/>
              <a:t>干事培训</a:t>
            </a:r>
            <a:endParaRPr altLang="en-US" lang="zh-CN"/>
          </a:p>
        </p:txBody>
      </p:sp>
      <p:sp>
        <p:nvSpPr>
          <p:cNvPr id="1048597" name="Text Placeholder 2"/>
          <p:cNvSpPr>
            <a:spLocks noGrp="1"/>
          </p:cNvSpPr>
          <p:nvPr>
            <p:ph type="body" idx="1"/>
          </p:nvPr>
        </p:nvSpPr>
        <p:spPr>
          <a:xfrm>
            <a:off x="5308426" y="3333854"/>
            <a:ext cx="6699250" cy="1500187"/>
          </a:xfrm>
        </p:spPr>
        <p:txBody>
          <a:bodyPr>
            <a:normAutofit fontScale="25000" lnSpcReduction="20000"/>
          </a:bodyPr>
          <a:p>
            <a:r>
              <a:rPr sz="9600" lang="zh-CN"/>
              <a:t>主讲人</a:t>
            </a:r>
            <a:endParaRPr sz="9600" lang="en-US"/>
          </a:p>
          <a:p>
            <a:r>
              <a:rPr sz="9600" lang="zh-CN"/>
              <a:t>刘金顶</a:t>
            </a:r>
            <a:r>
              <a:rPr altLang="zh-CN" sz="9600" lang="en-US"/>
              <a:t> </a:t>
            </a:r>
            <a:r>
              <a:rPr altLang="zh-CN" sz="9600" lang="zh-CN"/>
              <a:t>现</a:t>
            </a:r>
            <a:r>
              <a:rPr altLang="zh-CN" sz="9600" lang="zh-CN"/>
              <a:t>任社长</a:t>
            </a:r>
            <a:r>
              <a:rPr altLang="zh-CN" sz="9600" lang="en-US"/>
              <a:t> </a:t>
            </a:r>
            <a:r>
              <a:rPr altLang="zh-CN" sz="9600" lang="zh-CN"/>
              <a:t>信息安全</a:t>
            </a:r>
            <a:r>
              <a:rPr altLang="zh-CN" sz="9600" lang="en-US"/>
              <a:t>1</a:t>
            </a:r>
            <a:r>
              <a:rPr altLang="zh-CN" sz="9600" lang="en-US"/>
              <a:t>9</a:t>
            </a:r>
            <a:endParaRPr sz="9600" lang="en-US"/>
          </a:p>
          <a:p>
            <a:r>
              <a:rPr altLang="zh-CN" sz="9600" lang="zh-CN"/>
              <a:t>冯云飞</a:t>
            </a:r>
            <a:r>
              <a:rPr altLang="zh-CN" sz="9600" lang="en-US"/>
              <a:t> </a:t>
            </a:r>
            <a:r>
              <a:rPr altLang="zh-CN" sz="9600" lang="zh-CN"/>
              <a:t>前任社长</a:t>
            </a:r>
            <a:r>
              <a:rPr altLang="zh-CN" sz="9600" lang="en-US"/>
              <a:t> </a:t>
            </a:r>
            <a:r>
              <a:rPr altLang="zh-CN" sz="9600" lang="zh-CN"/>
              <a:t>金融科技</a:t>
            </a:r>
            <a:r>
              <a:rPr altLang="zh-CN" sz="9600" lang="en-US"/>
              <a:t>1</a:t>
            </a:r>
            <a:r>
              <a:rPr altLang="zh-CN" sz="9600" lang="en-US"/>
              <a:t>8</a:t>
            </a:r>
            <a:endParaRPr sz="9600" lang="en-US"/>
          </a:p>
          <a:p>
            <a:r>
              <a:rPr altLang="zh-CN" sz="9600" lang="zh-CN"/>
              <a:t>袁婧涵</a:t>
            </a:r>
            <a:r>
              <a:rPr altLang="zh-CN" sz="9600" lang="en-US"/>
              <a:t> </a:t>
            </a:r>
            <a:r>
              <a:rPr altLang="zh-CN" sz="9600" lang="zh-CN"/>
              <a:t>副社长</a:t>
            </a:r>
            <a:r>
              <a:rPr altLang="zh-CN" sz="9600" lang="en-US"/>
              <a:t> </a:t>
            </a:r>
            <a:r>
              <a:rPr altLang="zh-CN" sz="9600" lang="zh-CN"/>
              <a:t>大数据</a:t>
            </a:r>
            <a:r>
              <a:rPr altLang="zh-CN" sz="9600" lang="zh-CN"/>
              <a:t>与</a:t>
            </a:r>
            <a:r>
              <a:rPr altLang="zh-CN" sz="9600" lang="zh-CN"/>
              <a:t>科学技术</a:t>
            </a:r>
            <a:r>
              <a:rPr altLang="zh-CN" sz="9600" lang="en-US"/>
              <a:t>1</a:t>
            </a:r>
            <a:r>
              <a:rPr altLang="zh-CN" sz="9600" lang="en-US"/>
              <a:t>9</a:t>
            </a:r>
            <a:endParaRPr sz="9600" lang="en-US"/>
          </a:p>
          <a:p>
            <a:r>
              <a:rPr altLang="zh-CN" sz="9600" lang="zh-CN"/>
              <a:t>汤文英</a:t>
            </a:r>
            <a:r>
              <a:rPr altLang="zh-CN" sz="9600" lang="en-US"/>
              <a:t> </a:t>
            </a:r>
            <a:r>
              <a:rPr altLang="zh-CN" sz="9600" lang="zh-CN"/>
              <a:t>副社长</a:t>
            </a:r>
            <a:r>
              <a:rPr altLang="zh-CN" sz="9600" lang="en-US"/>
              <a:t> </a:t>
            </a:r>
            <a:r>
              <a:rPr altLang="zh-CN" sz="9600" lang="zh-CN"/>
              <a:t>大数据</a:t>
            </a:r>
            <a:r>
              <a:rPr altLang="zh-CN" sz="9600" lang="zh-CN"/>
              <a:t>与</a:t>
            </a:r>
            <a:r>
              <a:rPr altLang="zh-CN" sz="9600" lang="zh-CN"/>
              <a:t>科学技术</a:t>
            </a:r>
            <a:r>
              <a:rPr altLang="zh-CN" sz="9600" lang="en-US"/>
              <a:t>1</a:t>
            </a:r>
            <a:r>
              <a:rPr altLang="zh-CN" sz="9600" lang="en-US"/>
              <a:t>9</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08" name="标题 1"/>
          <p:cNvSpPr>
            <a:spLocks noGrp="1"/>
          </p:cNvSpPr>
          <p:nvPr>
            <p:ph type="title"/>
          </p:nvPr>
        </p:nvSpPr>
        <p:spPr>
          <a:xfrm>
            <a:off x="1466426" y="-845364"/>
            <a:ext cx="6699250" cy="2852737"/>
          </a:xfrm>
        </p:spPr>
        <p:txBody>
          <a:bodyPr/>
          <a:p>
            <a:r>
              <a:rPr altLang="en-US" dirty="0" lang="zh-CN"/>
              <a:t>主讲内容</a:t>
            </a:r>
            <a:endParaRPr altLang="en-US" dirty="0" lang="zh-CN"/>
          </a:p>
        </p:txBody>
      </p:sp>
      <p:sp>
        <p:nvSpPr>
          <p:cNvPr id="1048609" name="文本占位符 2"/>
          <p:cNvSpPr>
            <a:spLocks noGrp="1"/>
          </p:cNvSpPr>
          <p:nvPr>
            <p:ph type="body" idx="1"/>
          </p:nvPr>
        </p:nvSpPr>
        <p:spPr>
          <a:xfrm>
            <a:off x="1466425" y="2874687"/>
            <a:ext cx="6696672" cy="2049136"/>
          </a:xfrm>
        </p:spPr>
        <p:txBody>
          <a:bodyPr>
            <a:noAutofit/>
          </a:bodyPr>
          <a:p>
            <a:r>
              <a:rPr altLang="en-US" dirty="0" sz="2400" lang="zh-CN"/>
              <a:t>刘金顶</a:t>
            </a:r>
            <a:r>
              <a:rPr altLang="en-US" dirty="0" sz="2400" lang="zh-CN"/>
              <a:t>：</a:t>
            </a:r>
            <a:r>
              <a:rPr altLang="en-US" dirty="0" sz="2400" lang="zh-CN"/>
              <a:t>区块链</a:t>
            </a:r>
            <a:r>
              <a:rPr altLang="en-US" dirty="0" sz="2400" lang="zh-CN"/>
              <a:t>的</a:t>
            </a:r>
            <a:r>
              <a:rPr altLang="en-US" dirty="0" sz="2400" lang="zh-CN"/>
              <a:t>含义</a:t>
            </a:r>
            <a:r>
              <a:rPr altLang="en-US" dirty="0" sz="2400" lang="zh-CN"/>
              <a:t>、</a:t>
            </a:r>
            <a:r>
              <a:rPr altLang="en-US" dirty="0" sz="2400" lang="zh-CN"/>
              <a:t>基本原理</a:t>
            </a:r>
            <a:r>
              <a:rPr altLang="en-US" dirty="0" sz="2400" lang="zh-CN"/>
              <a:t>与</a:t>
            </a:r>
            <a:r>
              <a:rPr altLang="en-US" dirty="0" sz="2400" lang="zh-CN"/>
              <a:t>结构特点</a:t>
            </a:r>
            <a:endParaRPr altLang="en-US" dirty="0" sz="2400" lang="zh-CN"/>
          </a:p>
          <a:p>
            <a:r>
              <a:rPr altLang="en-US" dirty="0" sz="2400" lang="zh-CN"/>
              <a:t>冯云飞</a:t>
            </a:r>
            <a:r>
              <a:rPr altLang="en-US" dirty="0" sz="2400" lang="zh-CN"/>
              <a:t>：</a:t>
            </a:r>
            <a:r>
              <a:rPr altLang="zh-CN" dirty="0" sz="2400" lang="zh-CN"/>
              <a:t>区块链共识机制</a:t>
            </a:r>
            <a:endParaRPr altLang="en-US" dirty="0" sz="2400" lang="zh-CN"/>
          </a:p>
          <a:p>
            <a:r>
              <a:rPr altLang="en-US" dirty="0" sz="2400" lang="zh-CN"/>
              <a:t>袁婧涵</a:t>
            </a:r>
            <a:r>
              <a:rPr altLang="en-US" dirty="0" sz="2400" lang="zh-CN"/>
              <a:t>：</a:t>
            </a:r>
            <a:r>
              <a:rPr altLang="en-US" dirty="0" sz="2400" lang="zh-CN"/>
              <a:t>数字货币</a:t>
            </a:r>
            <a:r>
              <a:rPr altLang="en-US" dirty="0" sz="2400" lang="zh-CN"/>
              <a:t>定义</a:t>
            </a:r>
            <a:r>
              <a:rPr altLang="en-US" dirty="0" sz="2400" lang="zh-CN"/>
              <a:t>与</a:t>
            </a:r>
            <a:r>
              <a:rPr altLang="en-US" dirty="0" sz="2400" lang="zh-CN"/>
              <a:t>常见数字</a:t>
            </a:r>
            <a:r>
              <a:rPr altLang="en-US" dirty="0" sz="2400" lang="zh-CN"/>
              <a:t>货币</a:t>
            </a:r>
            <a:endParaRPr altLang="en-US" dirty="0" sz="2400" lang="zh-CN"/>
          </a:p>
          <a:p>
            <a:r>
              <a:rPr altLang="en-US" dirty="0" sz="2400" lang="zh-CN"/>
              <a:t>汤文英</a:t>
            </a:r>
            <a:r>
              <a:rPr altLang="en-US" dirty="0" sz="2400" lang="zh-CN"/>
              <a:t>：</a:t>
            </a:r>
            <a:r>
              <a:rPr altLang="en-US" dirty="0" sz="2400" lang="zh-CN"/>
              <a:t>区块链的</a:t>
            </a:r>
            <a:r>
              <a:rPr altLang="en-US" dirty="0" sz="2400" lang="zh-CN"/>
              <a:t>应用方向</a:t>
            </a:r>
            <a:r>
              <a:rPr altLang="en-US" dirty="0" sz="2400" lang="zh-CN"/>
              <a:t>，</a:t>
            </a:r>
            <a:r>
              <a:rPr altLang="en-US" dirty="0" sz="2400" lang="zh-CN"/>
              <a:t>学习方法</a:t>
            </a:r>
            <a:endParaRPr altLang="en-US" dirty="0" lang="zh-C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11" name="标题 3"/>
          <p:cNvSpPr>
            <a:spLocks noGrp="1"/>
          </p:cNvSpPr>
          <p:nvPr>
            <p:ph type="title"/>
          </p:nvPr>
        </p:nvSpPr>
        <p:spPr/>
        <p:txBody>
          <a:bodyPr/>
          <a:p>
            <a:r>
              <a:rPr altLang="en-US" dirty="0" lang="zh-CN"/>
              <a:t>什么是区块链？</a:t>
            </a:r>
            <a:endParaRPr altLang="en-US" dirty="0" lang="zh-CN"/>
          </a:p>
        </p:txBody>
      </p:sp>
      <p:sp>
        <p:nvSpPr>
          <p:cNvPr id="1048612" name="椭圆 5"/>
          <p:cNvSpPr>
            <a:spLocks noChangeAspect="1"/>
          </p:cNvSpPr>
          <p:nvPr/>
        </p:nvSpPr>
        <p:spPr>
          <a:xfrm>
            <a:off x="3438230" y="3386423"/>
            <a:ext cx="1080000" cy="1080000"/>
          </a:xfrm>
          <a:prstGeom prst="ellipse"/>
          <a:solidFill>
            <a:schemeClr val="accent1">
              <a:lumMod val="75000"/>
            </a:schemeClr>
          </a:solid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b="1" dirty="0" sz="2000" lang="zh-CN">
              <a:solidFill>
                <a:schemeClr val="accent1">
                  <a:lumMod val="75000"/>
                </a:schemeClr>
              </a:solidFill>
              <a:latin typeface="Arial" panose="020B0604020202090204" pitchFamily="34" charset="0"/>
              <a:ea typeface="微软雅黑" panose="020B0503020204020204" pitchFamily="34" charset="-122"/>
              <a:sym typeface="Arial" panose="020B0604020202090204" pitchFamily="34" charset="0"/>
            </a:endParaRPr>
          </a:p>
        </p:txBody>
      </p:sp>
      <p:cxnSp>
        <p:nvCxnSpPr>
          <p:cNvPr id="3145730" name="直接连接符 6"/>
          <p:cNvCxnSpPr>
            <a:cxnSpLocks/>
          </p:cNvCxnSpPr>
          <p:nvPr/>
        </p:nvCxnSpPr>
        <p:spPr>
          <a:xfrm flipH="1" flipV="1">
            <a:off x="1504380" y="2544213"/>
            <a:ext cx="1995135" cy="1165770"/>
          </a:xfrm>
          <a:prstGeom prst="line"/>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45731" name="直接连接符 7"/>
          <p:cNvCxnSpPr>
            <a:cxnSpLocks/>
          </p:cNvCxnSpPr>
          <p:nvPr/>
        </p:nvCxnSpPr>
        <p:spPr>
          <a:xfrm flipV="1">
            <a:off x="4467499" y="2768699"/>
            <a:ext cx="1241221" cy="921408"/>
          </a:xfrm>
          <a:prstGeom prst="line"/>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45732" name="直接连接符 8"/>
          <p:cNvCxnSpPr>
            <a:cxnSpLocks/>
          </p:cNvCxnSpPr>
          <p:nvPr/>
        </p:nvCxnSpPr>
        <p:spPr>
          <a:xfrm flipH="1">
            <a:off x="2227798" y="4063455"/>
            <a:ext cx="1205257" cy="109743"/>
          </a:xfrm>
          <a:prstGeom prst="line"/>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45733" name="直接连接符 9"/>
          <p:cNvCxnSpPr>
            <a:cxnSpLocks/>
            <a:stCxn id="1048612" idx="3"/>
          </p:cNvCxnSpPr>
          <p:nvPr/>
        </p:nvCxnSpPr>
        <p:spPr>
          <a:xfrm flipH="1">
            <a:off x="1191864" y="4308261"/>
            <a:ext cx="2404528" cy="1385154"/>
          </a:xfrm>
          <a:prstGeom prst="line"/>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45734" name="直接连接符 10"/>
          <p:cNvCxnSpPr>
            <a:cxnSpLocks/>
            <a:stCxn id="1048616" idx="1"/>
          </p:cNvCxnSpPr>
          <p:nvPr/>
        </p:nvCxnSpPr>
        <p:spPr>
          <a:xfrm flipH="1" flipV="1">
            <a:off x="4207068" y="4443199"/>
            <a:ext cx="566172" cy="596082"/>
          </a:xfrm>
          <a:prstGeom prst="line"/>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45735" name="直接连接符 11"/>
          <p:cNvCxnSpPr>
            <a:cxnSpLocks/>
            <a:endCxn id="1048617" idx="2"/>
          </p:cNvCxnSpPr>
          <p:nvPr/>
        </p:nvCxnSpPr>
        <p:spPr>
          <a:xfrm>
            <a:off x="4490154" y="4118370"/>
            <a:ext cx="2846814" cy="1035045"/>
          </a:xfrm>
          <a:prstGeom prst="line"/>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45736" name="直接连接符 12"/>
          <p:cNvCxnSpPr>
            <a:cxnSpLocks/>
          </p:cNvCxnSpPr>
          <p:nvPr/>
        </p:nvCxnSpPr>
        <p:spPr>
          <a:xfrm flipH="1" flipV="1">
            <a:off x="1420299" y="2602087"/>
            <a:ext cx="827441" cy="1571111"/>
          </a:xfrm>
          <a:prstGeom prst="line"/>
          <a:ln w="9525">
            <a:solidFill>
              <a:schemeClr val="accent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145737" name="直接连接符 13"/>
          <p:cNvCxnSpPr>
            <a:cxnSpLocks/>
          </p:cNvCxnSpPr>
          <p:nvPr/>
        </p:nvCxnSpPr>
        <p:spPr>
          <a:xfrm flipH="1">
            <a:off x="1150299" y="4173198"/>
            <a:ext cx="1077499" cy="1520217"/>
          </a:xfrm>
          <a:prstGeom prst="line"/>
          <a:ln w="9525">
            <a:solidFill>
              <a:schemeClr val="accent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145738" name="直接连接符 14"/>
          <p:cNvCxnSpPr>
            <a:cxnSpLocks/>
          </p:cNvCxnSpPr>
          <p:nvPr/>
        </p:nvCxnSpPr>
        <p:spPr>
          <a:xfrm>
            <a:off x="2247740" y="4173198"/>
            <a:ext cx="2716419" cy="1057002"/>
          </a:xfrm>
          <a:prstGeom prst="line"/>
          <a:ln w="9525">
            <a:solidFill>
              <a:schemeClr val="accent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145739" name="直接连接符 15"/>
          <p:cNvCxnSpPr>
            <a:cxnSpLocks/>
          </p:cNvCxnSpPr>
          <p:nvPr/>
        </p:nvCxnSpPr>
        <p:spPr>
          <a:xfrm>
            <a:off x="1415124" y="2467024"/>
            <a:ext cx="4293596" cy="301675"/>
          </a:xfrm>
          <a:prstGeom prst="line"/>
          <a:ln w="9525">
            <a:solidFill>
              <a:schemeClr val="accent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145740" name="直接连接符 16"/>
          <p:cNvCxnSpPr>
            <a:cxnSpLocks/>
          </p:cNvCxnSpPr>
          <p:nvPr/>
        </p:nvCxnSpPr>
        <p:spPr>
          <a:xfrm>
            <a:off x="5708720" y="2792142"/>
            <a:ext cx="1898248" cy="2344288"/>
          </a:xfrm>
          <a:prstGeom prst="line"/>
          <a:ln w="9525">
            <a:solidFill>
              <a:schemeClr val="accent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145741" name="直接连接符 17"/>
          <p:cNvCxnSpPr>
            <a:cxnSpLocks/>
          </p:cNvCxnSpPr>
          <p:nvPr/>
        </p:nvCxnSpPr>
        <p:spPr>
          <a:xfrm flipH="1">
            <a:off x="4927281" y="5230200"/>
            <a:ext cx="2613692" cy="0"/>
          </a:xfrm>
          <a:prstGeom prst="line"/>
          <a:ln w="9525">
            <a:solidFill>
              <a:schemeClr val="accent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145742" name="直接连接符 18"/>
          <p:cNvCxnSpPr>
            <a:cxnSpLocks/>
          </p:cNvCxnSpPr>
          <p:nvPr/>
        </p:nvCxnSpPr>
        <p:spPr>
          <a:xfrm flipV="1">
            <a:off x="1109788" y="5230200"/>
            <a:ext cx="3854371" cy="463215"/>
          </a:xfrm>
          <a:prstGeom prst="line"/>
          <a:ln w="9525">
            <a:solidFill>
              <a:schemeClr val="accent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145743" name="直接连接符 19"/>
          <p:cNvCxnSpPr>
            <a:cxnSpLocks/>
          </p:cNvCxnSpPr>
          <p:nvPr/>
        </p:nvCxnSpPr>
        <p:spPr>
          <a:xfrm flipH="1">
            <a:off x="1109788" y="2482220"/>
            <a:ext cx="305336" cy="3211195"/>
          </a:xfrm>
          <a:prstGeom prst="line"/>
          <a:ln w="9525">
            <a:solidFill>
              <a:schemeClr val="accent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145744" name="直接连接符 20"/>
          <p:cNvCxnSpPr>
            <a:cxnSpLocks/>
          </p:cNvCxnSpPr>
          <p:nvPr/>
        </p:nvCxnSpPr>
        <p:spPr>
          <a:xfrm flipH="1">
            <a:off x="4984101" y="2792142"/>
            <a:ext cx="739948" cy="2438058"/>
          </a:xfrm>
          <a:prstGeom prst="line"/>
          <a:ln w="9525">
            <a:solidFill>
              <a:schemeClr val="accent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1048613" name="椭圆 21"/>
          <p:cNvSpPr>
            <a:spLocks noChangeAspect="1"/>
          </p:cNvSpPr>
          <p:nvPr/>
        </p:nvSpPr>
        <p:spPr>
          <a:xfrm>
            <a:off x="5438720" y="2498699"/>
            <a:ext cx="540000" cy="540000"/>
          </a:xfrm>
          <a:prstGeom prst="ellipse"/>
          <a:solidFill>
            <a:schemeClr val="accent1">
              <a:lumMod val="7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b="1" dirty="0" sz="2000" lang="zh-CN">
              <a:solidFill>
                <a:schemeClr val="accent1">
                  <a:lumMod val="75000"/>
                </a:schemeClr>
              </a:solidFill>
              <a:latin typeface="Arial" panose="020B0604020202090204" pitchFamily="34" charset="0"/>
              <a:ea typeface="微软雅黑" panose="020B0503020204020204" pitchFamily="34" charset="-122"/>
              <a:sym typeface="Arial" panose="020B0604020202090204" pitchFamily="34" charset="0"/>
            </a:endParaRPr>
          </a:p>
        </p:txBody>
      </p:sp>
      <p:sp>
        <p:nvSpPr>
          <p:cNvPr id="1048614" name="椭圆 22"/>
          <p:cNvSpPr>
            <a:spLocks noChangeAspect="1"/>
          </p:cNvSpPr>
          <p:nvPr/>
        </p:nvSpPr>
        <p:spPr>
          <a:xfrm>
            <a:off x="1150299" y="2229587"/>
            <a:ext cx="540000" cy="540000"/>
          </a:xfrm>
          <a:prstGeom prst="ellipse"/>
          <a:solidFill>
            <a:schemeClr val="accent1">
              <a:lumMod val="7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b="1" dirty="0" sz="2000" lang="zh-CN">
              <a:solidFill>
                <a:schemeClr val="accent1">
                  <a:lumMod val="75000"/>
                </a:schemeClr>
              </a:solidFill>
              <a:latin typeface="Arial" panose="020B0604020202090204" pitchFamily="34" charset="0"/>
              <a:ea typeface="微软雅黑" panose="020B0503020204020204" pitchFamily="34" charset="-122"/>
              <a:sym typeface="Arial" panose="020B0604020202090204" pitchFamily="34" charset="0"/>
            </a:endParaRPr>
          </a:p>
        </p:txBody>
      </p:sp>
      <p:sp>
        <p:nvSpPr>
          <p:cNvPr id="1048615" name="椭圆 23"/>
          <p:cNvSpPr>
            <a:spLocks noChangeAspect="1"/>
          </p:cNvSpPr>
          <p:nvPr/>
        </p:nvSpPr>
        <p:spPr>
          <a:xfrm>
            <a:off x="839788" y="5423415"/>
            <a:ext cx="540000" cy="540000"/>
          </a:xfrm>
          <a:prstGeom prst="ellipse"/>
          <a:solidFill>
            <a:schemeClr val="accent1">
              <a:lumMod val="7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b="1" dirty="0" sz="2000" lang="zh-CN">
              <a:solidFill>
                <a:schemeClr val="accent1">
                  <a:lumMod val="75000"/>
                </a:schemeClr>
              </a:solidFill>
              <a:latin typeface="Arial" panose="020B0604020202090204" pitchFamily="34" charset="0"/>
              <a:ea typeface="微软雅黑" panose="020B0503020204020204" pitchFamily="34" charset="-122"/>
              <a:sym typeface="Arial" panose="020B0604020202090204" pitchFamily="34" charset="0"/>
            </a:endParaRPr>
          </a:p>
        </p:txBody>
      </p:sp>
      <p:sp>
        <p:nvSpPr>
          <p:cNvPr id="1048616" name="椭圆 24"/>
          <p:cNvSpPr>
            <a:spLocks noChangeAspect="1"/>
          </p:cNvSpPr>
          <p:nvPr/>
        </p:nvSpPr>
        <p:spPr>
          <a:xfrm>
            <a:off x="4694159" y="4960200"/>
            <a:ext cx="540000" cy="540000"/>
          </a:xfrm>
          <a:prstGeom prst="ellipse"/>
          <a:solidFill>
            <a:schemeClr val="accent1">
              <a:lumMod val="7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b="1" dirty="0" sz="2000" lang="zh-CN">
              <a:solidFill>
                <a:schemeClr val="accent1">
                  <a:lumMod val="75000"/>
                </a:schemeClr>
              </a:solidFill>
              <a:latin typeface="Arial" panose="020B0604020202090204" pitchFamily="34" charset="0"/>
              <a:ea typeface="微软雅黑" panose="020B0503020204020204" pitchFamily="34" charset="-122"/>
              <a:sym typeface="Arial" panose="020B0604020202090204" pitchFamily="34" charset="0"/>
            </a:endParaRPr>
          </a:p>
        </p:txBody>
      </p:sp>
      <p:sp>
        <p:nvSpPr>
          <p:cNvPr id="1048617" name="椭圆 25"/>
          <p:cNvSpPr>
            <a:spLocks noChangeAspect="1"/>
          </p:cNvSpPr>
          <p:nvPr/>
        </p:nvSpPr>
        <p:spPr>
          <a:xfrm>
            <a:off x="7336968" y="4883415"/>
            <a:ext cx="540000" cy="540000"/>
          </a:xfrm>
          <a:prstGeom prst="ellipse"/>
          <a:solidFill>
            <a:schemeClr val="accent1">
              <a:lumMod val="7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b="1" dirty="0" sz="2000" lang="zh-CN">
              <a:solidFill>
                <a:schemeClr val="bg2">
                  <a:lumMod val="25000"/>
                </a:schemeClr>
              </a:solidFill>
              <a:latin typeface="Arial" panose="020B0604020202090204" pitchFamily="34" charset="0"/>
              <a:ea typeface="微软雅黑" panose="020B0503020204020204" pitchFamily="34" charset="-122"/>
              <a:sym typeface="Arial" panose="020B0604020202090204" pitchFamily="34" charset="0"/>
            </a:endParaRPr>
          </a:p>
        </p:txBody>
      </p:sp>
      <p:sp>
        <p:nvSpPr>
          <p:cNvPr id="1048618" name="椭圆 26"/>
          <p:cNvSpPr>
            <a:spLocks noChangeAspect="1"/>
          </p:cNvSpPr>
          <p:nvPr/>
        </p:nvSpPr>
        <p:spPr>
          <a:xfrm>
            <a:off x="2014472" y="3903198"/>
            <a:ext cx="540000" cy="540000"/>
          </a:xfrm>
          <a:prstGeom prst="ellipse"/>
          <a:solidFill>
            <a:schemeClr val="accent1">
              <a:lumMod val="7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b="1" dirty="0" sz="2000" lang="zh-CN">
              <a:solidFill>
                <a:schemeClr val="accent1">
                  <a:lumMod val="75000"/>
                </a:schemeClr>
              </a:solidFill>
              <a:latin typeface="Arial" panose="020B0604020202090204" pitchFamily="34" charset="0"/>
              <a:ea typeface="微软雅黑" panose="020B0503020204020204" pitchFamily="34" charset="-122"/>
              <a:sym typeface="Arial" panose="020B0604020202090204" pitchFamily="34" charset="0"/>
            </a:endParaRPr>
          </a:p>
        </p:txBody>
      </p:sp>
      <p:sp>
        <p:nvSpPr>
          <p:cNvPr id="1048619" name="椭圆 27"/>
          <p:cNvSpPr>
            <a:spLocks noChangeAspect="1"/>
          </p:cNvSpPr>
          <p:nvPr/>
        </p:nvSpPr>
        <p:spPr>
          <a:xfrm>
            <a:off x="5162350" y="3549139"/>
            <a:ext cx="540000" cy="540000"/>
          </a:xfrm>
          <a:prstGeom prst="ellipse"/>
          <a:solidFill>
            <a:schemeClr val="accent1">
              <a:lumMod val="7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b="1" dirty="0" sz="2000" lang="zh-CN">
              <a:solidFill>
                <a:schemeClr val="accent1">
                  <a:lumMod val="75000"/>
                </a:schemeClr>
              </a:solidFill>
              <a:latin typeface="Arial" panose="020B0604020202090204" pitchFamily="34" charset="0"/>
              <a:ea typeface="微软雅黑" panose="020B0503020204020204" pitchFamily="34" charset="-122"/>
              <a:sym typeface="Arial" panose="020B0604020202090204" pitchFamily="34" charset="0"/>
            </a:endParaRPr>
          </a:p>
        </p:txBody>
      </p:sp>
      <p:cxnSp>
        <p:nvCxnSpPr>
          <p:cNvPr id="3145745" name="直接连接符 28"/>
          <p:cNvCxnSpPr>
            <a:cxnSpLocks/>
            <a:stCxn id="1048612" idx="6"/>
            <a:endCxn id="1048619" idx="2"/>
          </p:cNvCxnSpPr>
          <p:nvPr/>
        </p:nvCxnSpPr>
        <p:spPr>
          <a:xfrm flipV="1">
            <a:off x="4518230" y="3819139"/>
            <a:ext cx="644120" cy="107284"/>
          </a:xfrm>
          <a:prstGeom prst="line"/>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048620" name="矩形 29"/>
          <p:cNvSpPr/>
          <p:nvPr/>
        </p:nvSpPr>
        <p:spPr>
          <a:xfrm>
            <a:off x="3377521" y="3741757"/>
            <a:ext cx="1201420" cy="398780"/>
          </a:xfrm>
          <a:prstGeom prst="rect"/>
        </p:spPr>
        <p:txBody>
          <a:bodyPr wrap="none">
            <a:spAutoFit/>
          </a:bodyPr>
          <a:p>
            <a:pPr algn="ctr"/>
            <a:r>
              <a:rPr altLang="en-US" b="1" dirty="0" sz="2000" lang="zh-CN">
                <a:solidFill>
                  <a:schemeClr val="accent4"/>
                </a:solidFill>
                <a:latin typeface="+mj-ea"/>
                <a:ea typeface="+mj-ea"/>
              </a:rPr>
              <a:t>不可篡改</a:t>
            </a:r>
            <a:endParaRPr altLang="en-US" b="1" dirty="0" sz="2000" lang="zh-CN">
              <a:solidFill>
                <a:schemeClr val="accent4"/>
              </a:solidFill>
              <a:latin typeface="+mj-ea"/>
              <a:ea typeface="+mj-ea"/>
            </a:endParaRPr>
          </a:p>
        </p:txBody>
      </p:sp>
      <p:sp>
        <p:nvSpPr>
          <p:cNvPr id="1048621" name="矩形 30"/>
          <p:cNvSpPr/>
          <p:nvPr/>
        </p:nvSpPr>
        <p:spPr>
          <a:xfrm>
            <a:off x="1415124" y="1927109"/>
            <a:ext cx="538480" cy="306705"/>
          </a:xfrm>
          <a:prstGeom prst="rect"/>
        </p:spPr>
        <p:txBody>
          <a:bodyPr wrap="none">
            <a:spAutoFit/>
          </a:bodyPr>
          <a:p>
            <a:r>
              <a:rPr altLang="en-US" dirty="0" sz="1400" lang="zh-CN">
                <a:solidFill>
                  <a:schemeClr val="accent1">
                    <a:lumMod val="75000"/>
                  </a:schemeClr>
                </a:solidFill>
              </a:rPr>
              <a:t>安全</a:t>
            </a:r>
            <a:endParaRPr altLang="en-US" dirty="0" sz="1400" lang="zh-CN">
              <a:solidFill>
                <a:schemeClr val="accent1">
                  <a:lumMod val="75000"/>
                </a:schemeClr>
              </a:solidFill>
            </a:endParaRPr>
          </a:p>
        </p:txBody>
      </p:sp>
      <p:sp>
        <p:nvSpPr>
          <p:cNvPr id="1048622" name="矩形 31"/>
          <p:cNvSpPr/>
          <p:nvPr/>
        </p:nvSpPr>
        <p:spPr>
          <a:xfrm>
            <a:off x="5350564" y="2220036"/>
            <a:ext cx="716280" cy="306705"/>
          </a:xfrm>
          <a:prstGeom prst="rect"/>
        </p:spPr>
        <p:txBody>
          <a:bodyPr wrap="none">
            <a:spAutoFit/>
          </a:bodyPr>
          <a:p>
            <a:r>
              <a:rPr altLang="en-US" dirty="0" sz="1400" lang="zh-CN">
                <a:solidFill>
                  <a:schemeClr val="accent1">
                    <a:lumMod val="75000"/>
                  </a:schemeClr>
                </a:solidFill>
              </a:rPr>
              <a:t>分布式</a:t>
            </a:r>
            <a:endParaRPr altLang="en-US" dirty="0" sz="1400" lang="zh-CN">
              <a:solidFill>
                <a:schemeClr val="accent1">
                  <a:lumMod val="75000"/>
                </a:schemeClr>
              </a:solidFill>
            </a:endParaRPr>
          </a:p>
        </p:txBody>
      </p:sp>
      <p:sp>
        <p:nvSpPr>
          <p:cNvPr id="1048623" name="矩形 32"/>
          <p:cNvSpPr/>
          <p:nvPr/>
        </p:nvSpPr>
        <p:spPr>
          <a:xfrm>
            <a:off x="5401076" y="4087817"/>
            <a:ext cx="894080" cy="306705"/>
          </a:xfrm>
          <a:prstGeom prst="rect"/>
        </p:spPr>
        <p:txBody>
          <a:bodyPr wrap="none">
            <a:spAutoFit/>
          </a:bodyPr>
          <a:p>
            <a:r>
              <a:rPr altLang="en-US" dirty="0" sz="1400" lang="zh-CN">
                <a:solidFill>
                  <a:schemeClr val="accent1">
                    <a:lumMod val="75000"/>
                  </a:schemeClr>
                </a:solidFill>
              </a:rPr>
              <a:t>去中心化</a:t>
            </a:r>
            <a:endParaRPr altLang="en-US" dirty="0" sz="1400" lang="zh-CN">
              <a:solidFill>
                <a:schemeClr val="accent1">
                  <a:lumMod val="75000"/>
                </a:schemeClr>
              </a:solidFill>
            </a:endParaRPr>
          </a:p>
        </p:txBody>
      </p:sp>
      <p:sp>
        <p:nvSpPr>
          <p:cNvPr id="1048624" name="矩形 33"/>
          <p:cNvSpPr/>
          <p:nvPr/>
        </p:nvSpPr>
        <p:spPr>
          <a:xfrm>
            <a:off x="7250349" y="5500542"/>
            <a:ext cx="1071880" cy="306705"/>
          </a:xfrm>
          <a:prstGeom prst="rect"/>
        </p:spPr>
        <p:txBody>
          <a:bodyPr wrap="none">
            <a:spAutoFit/>
          </a:bodyPr>
          <a:p>
            <a:r>
              <a:rPr altLang="en-US" dirty="0" sz="1400" lang="zh-CN">
                <a:solidFill>
                  <a:schemeClr val="accent1">
                    <a:lumMod val="75000"/>
                  </a:schemeClr>
                </a:solidFill>
              </a:rPr>
              <a:t>比特币期货</a:t>
            </a:r>
            <a:endParaRPr altLang="en-US" dirty="0" sz="1400" lang="zh-CN">
              <a:solidFill>
                <a:schemeClr val="accent1">
                  <a:lumMod val="75000"/>
                </a:schemeClr>
              </a:solidFill>
            </a:endParaRPr>
          </a:p>
        </p:txBody>
      </p:sp>
      <p:sp>
        <p:nvSpPr>
          <p:cNvPr id="1048625" name="矩形 34"/>
          <p:cNvSpPr/>
          <p:nvPr/>
        </p:nvSpPr>
        <p:spPr>
          <a:xfrm>
            <a:off x="4605601" y="5556064"/>
            <a:ext cx="716280" cy="306705"/>
          </a:xfrm>
          <a:prstGeom prst="rect"/>
        </p:spPr>
        <p:txBody>
          <a:bodyPr wrap="none">
            <a:spAutoFit/>
          </a:bodyPr>
          <a:p>
            <a:r>
              <a:rPr altLang="en-US" dirty="0" sz="1400" lang="zh-CN">
                <a:solidFill>
                  <a:schemeClr val="accent1">
                    <a:lumMod val="75000"/>
                  </a:schemeClr>
                </a:solidFill>
              </a:rPr>
              <a:t>比特币</a:t>
            </a:r>
            <a:endParaRPr altLang="en-US" dirty="0" sz="1400" lang="zh-CN">
              <a:solidFill>
                <a:schemeClr val="accent1">
                  <a:lumMod val="75000"/>
                </a:schemeClr>
              </a:solidFill>
            </a:endParaRPr>
          </a:p>
        </p:txBody>
      </p:sp>
      <p:sp>
        <p:nvSpPr>
          <p:cNvPr id="1048626" name="矩形 35"/>
          <p:cNvSpPr/>
          <p:nvPr/>
        </p:nvSpPr>
        <p:spPr>
          <a:xfrm>
            <a:off x="942024" y="5967293"/>
            <a:ext cx="1071880" cy="306705"/>
          </a:xfrm>
          <a:prstGeom prst="rect"/>
        </p:spPr>
        <p:txBody>
          <a:bodyPr wrap="none">
            <a:spAutoFit/>
          </a:bodyPr>
          <a:p>
            <a:r>
              <a:rPr altLang="en-US" dirty="0" sz="1400" lang="zh-CN">
                <a:solidFill>
                  <a:schemeClr val="accent1">
                    <a:lumMod val="75000"/>
                  </a:schemeClr>
                </a:solidFill>
              </a:rPr>
              <a:t>数字人民币</a:t>
            </a:r>
            <a:endParaRPr altLang="en-US" dirty="0" sz="1400" lang="zh-CN">
              <a:solidFill>
                <a:schemeClr val="accent1">
                  <a:lumMod val="75000"/>
                </a:schemeClr>
              </a:solidFill>
            </a:endParaRPr>
          </a:p>
        </p:txBody>
      </p:sp>
      <p:sp>
        <p:nvSpPr>
          <p:cNvPr id="1048627" name="矩形 36"/>
          <p:cNvSpPr/>
          <p:nvPr/>
        </p:nvSpPr>
        <p:spPr>
          <a:xfrm>
            <a:off x="1610448" y="3593125"/>
            <a:ext cx="894080" cy="306705"/>
          </a:xfrm>
          <a:prstGeom prst="rect"/>
        </p:spPr>
        <p:txBody>
          <a:bodyPr wrap="none">
            <a:spAutoFit/>
          </a:bodyPr>
          <a:p>
            <a:r>
              <a:rPr altLang="en-US" dirty="0" sz="1400" lang="zh-CN">
                <a:solidFill>
                  <a:schemeClr val="accent1">
                    <a:lumMod val="75000"/>
                  </a:schemeClr>
                </a:solidFill>
              </a:rPr>
              <a:t>加密技术</a:t>
            </a:r>
            <a:endParaRPr altLang="en-US" dirty="0" sz="1400" lang="zh-CN">
              <a:solidFill>
                <a:schemeClr val="accent1">
                  <a:lumMod val="75000"/>
                </a:schemeClr>
              </a:solidFill>
            </a:endParaRPr>
          </a:p>
        </p:txBody>
      </p:sp>
      <p:sp>
        <p:nvSpPr>
          <p:cNvPr id="1048628" name="矩形 37"/>
          <p:cNvSpPr/>
          <p:nvPr/>
        </p:nvSpPr>
        <p:spPr>
          <a:xfrm>
            <a:off x="7749511" y="1954123"/>
            <a:ext cx="3415259" cy="701040"/>
          </a:xfrm>
          <a:prstGeom prst="rect"/>
        </p:spPr>
        <p:txBody>
          <a:bodyPr wrap="square">
            <a:spAutoFit/>
          </a:bodyPr>
          <a:p>
            <a:pPr indent="-285750" marL="285750">
              <a:buClr>
                <a:schemeClr val="accent1">
                  <a:lumMod val="75000"/>
                </a:schemeClr>
              </a:buClr>
              <a:buFont typeface="Wingdings" panose="05000000000000000000" pitchFamily="2" charset="2"/>
              <a:buChar char="u"/>
            </a:pPr>
            <a:r>
              <a:rPr altLang="en-US" dirty="0" sz="1400" lang="zh-CN">
                <a:solidFill>
                  <a:schemeClr val="bg2">
                    <a:lumMod val="25000"/>
                  </a:schemeClr>
                </a:solidFill>
              </a:rPr>
              <a:t>说到区块链我们往往就想到比特币。比特币是区块链的一个典型应用。</a:t>
            </a:r>
            <a:endParaRPr altLang="en-US" dirty="0" sz="1400" lang="zh-CN">
              <a:solidFill>
                <a:schemeClr val="bg2">
                  <a:lumMod val="25000"/>
                </a:schemeClr>
              </a:solidFill>
            </a:endParaRPr>
          </a:p>
          <a:p>
            <a:pPr indent="-285750" marL="285750">
              <a:buClr>
                <a:schemeClr val="accent1">
                  <a:lumMod val="75000"/>
                </a:schemeClr>
              </a:buClr>
              <a:buFont typeface="Wingdings" panose="05000000000000000000" pitchFamily="2" charset="2"/>
              <a:buChar char="u"/>
            </a:pPr>
            <a:endParaRPr altLang="en-US" dirty="0" sz="1400" lang="zh-CN">
              <a:solidFill>
                <a:schemeClr val="bg2">
                  <a:lumMod val="25000"/>
                </a:schemeClr>
              </a:solidFill>
            </a:endParaRPr>
          </a:p>
        </p:txBody>
      </p:sp>
      <p:sp>
        <p:nvSpPr>
          <p:cNvPr id="1048629" name="矩形 38"/>
          <p:cNvSpPr/>
          <p:nvPr/>
        </p:nvSpPr>
        <p:spPr>
          <a:xfrm>
            <a:off x="7749511" y="2764864"/>
            <a:ext cx="3415259" cy="521970"/>
          </a:xfrm>
          <a:prstGeom prst="rect"/>
        </p:spPr>
        <p:txBody>
          <a:bodyPr wrap="square">
            <a:spAutoFit/>
          </a:bodyPr>
          <a:p>
            <a:pPr indent="-285750" marL="285750">
              <a:buClr>
                <a:schemeClr val="accent1">
                  <a:lumMod val="75000"/>
                </a:schemeClr>
              </a:buClr>
              <a:buFont typeface="Wingdings" panose="05000000000000000000" pitchFamily="2" charset="2"/>
              <a:buChar char="u"/>
            </a:pPr>
            <a:r>
              <a:rPr altLang="en-US" dirty="0" sz="1400" lang="zh-CN">
                <a:solidFill>
                  <a:schemeClr val="bg2">
                    <a:lumMod val="25000"/>
                  </a:schemeClr>
                </a:solidFill>
              </a:rPr>
              <a:t>区块链可以看成是一个分布式、难篡改、自激励、可编程的数据库。</a:t>
            </a:r>
            <a:endParaRPr altLang="en-US" dirty="0" sz="1400" lang="zh-CN">
              <a:solidFill>
                <a:schemeClr val="bg2">
                  <a:lumMod val="25000"/>
                </a:schemeClr>
              </a:solidFill>
            </a:endParaRPr>
          </a:p>
        </p:txBody>
      </p:sp>
      <p:sp>
        <p:nvSpPr>
          <p:cNvPr id="1048630" name="矩形 39"/>
          <p:cNvSpPr/>
          <p:nvPr/>
        </p:nvSpPr>
        <p:spPr>
          <a:xfrm>
            <a:off x="7749511" y="3720384"/>
            <a:ext cx="3415259" cy="294641"/>
          </a:xfrm>
          <a:prstGeom prst="rect"/>
        </p:spPr>
        <p:txBody>
          <a:bodyPr wrap="square">
            <a:spAutoFit/>
          </a:bodyPr>
          <a:p>
            <a:pPr indent="-285750" marL="285750">
              <a:buClr>
                <a:schemeClr val="accent1">
                  <a:lumMod val="75000"/>
                </a:schemeClr>
              </a:buClr>
              <a:buFont typeface="Wingdings" panose="05000000000000000000" pitchFamily="2" charset="2"/>
              <a:buChar char="u"/>
            </a:pPr>
            <a:r>
              <a:rPr altLang="en-US" dirty="0" sz="1400" lang="zh-CN">
                <a:solidFill>
                  <a:schemeClr val="bg2">
                    <a:lumMod val="25000"/>
                  </a:schemeClr>
                </a:solidFill>
              </a:rPr>
              <a:t>通俗来讲</a:t>
            </a:r>
            <a:r>
              <a:rPr altLang="en-US" dirty="0" sz="1400" lang="zh-CN">
                <a:solidFill>
                  <a:schemeClr val="bg2">
                    <a:lumMod val="25000"/>
                  </a:schemeClr>
                </a:solidFill>
              </a:rPr>
              <a:t>，</a:t>
            </a:r>
            <a:r>
              <a:rPr altLang="en-US" dirty="0" sz="1400" lang="zh-CN">
                <a:solidFill>
                  <a:schemeClr val="bg2">
                    <a:lumMod val="25000"/>
                  </a:schemeClr>
                </a:solidFill>
              </a:rPr>
              <a:t>区块链</a:t>
            </a:r>
            <a:r>
              <a:rPr altLang="en-US" dirty="0" sz="1400" lang="zh-CN">
                <a:solidFill>
                  <a:schemeClr val="bg2">
                    <a:lumMod val="25000"/>
                  </a:schemeClr>
                </a:solidFill>
              </a:rPr>
              <a:t>是一个分布式</a:t>
            </a:r>
            <a:r>
              <a:rPr altLang="en-US" dirty="0" sz="1400" lang="zh-CN">
                <a:solidFill>
                  <a:schemeClr val="bg2">
                    <a:lumMod val="25000"/>
                  </a:schemeClr>
                </a:solidFill>
              </a:rPr>
              <a:t>账本</a:t>
            </a:r>
            <a:endParaRPr altLang="en-US" dirty="0" sz="1400" lang="zh-CN">
              <a:solidFill>
                <a:schemeClr val="bg2">
                  <a:lumMod val="25000"/>
                </a:schemeClr>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p:grpSpPr>
      <p:sp>
        <p:nvSpPr>
          <p:cNvPr id="1048654" name="Title 4"/>
          <p:cNvSpPr>
            <a:spLocks noGrp="1"/>
          </p:cNvSpPr>
          <p:nvPr>
            <p:ph type="title"/>
          </p:nvPr>
        </p:nvSpPr>
        <p:spPr/>
        <p:txBody>
          <a:bodyPr/>
          <a:p>
            <a:r>
              <a:rPr altLang="zh-CN" dirty="0" lang="zh-CN">
                <a:sym typeface="+mn-ea"/>
              </a:rPr>
              <a:t>区块链的</a:t>
            </a:r>
            <a:r>
              <a:rPr altLang="zh-CN" dirty="0" lang="zh-CN">
                <a:sym typeface="+mn-ea"/>
              </a:rPr>
              <a:t>基本原理</a:t>
            </a:r>
            <a:r>
              <a:rPr altLang="zh-CN" dirty="0" lang="zh-CN">
                <a:sym typeface="+mn-ea"/>
              </a:rPr>
              <a:t>：</a:t>
            </a:r>
            <a:r>
              <a:rPr altLang="zh-CN" dirty="0" lang="en-US">
                <a:sym typeface="+mn-ea"/>
              </a:rPr>
              <a:t>防篡改</a:t>
            </a:r>
            <a:endParaRPr lang="en-US"/>
          </a:p>
        </p:txBody>
      </p:sp>
      <p:sp>
        <p:nvSpPr>
          <p:cNvPr id="1048655" name="Text Box 5"/>
          <p:cNvSpPr txBox="1"/>
          <p:nvPr/>
        </p:nvSpPr>
        <p:spPr>
          <a:xfrm>
            <a:off x="2038350" y="1691005"/>
            <a:ext cx="8627745" cy="1424940"/>
          </a:xfrm>
          <a:prstGeom prst="rect"/>
          <a:noFill/>
        </p:spPr>
        <p:txBody>
          <a:bodyPr rtlCol="0" wrap="square">
            <a:spAutoFit/>
          </a:bodyPr>
          <a:p>
            <a:pPr algn="l"/>
            <a:r>
              <a:rPr lang="en-US"/>
              <a:t>比特币支付在没有中心化机构服务的前提下，每个参与者都把与自己有关的交易，经过电子签名并打上时间戳后全部发给所有其他的参与者</a:t>
            </a:r>
            <a:r>
              <a:rPr altLang="en-US" lang="zh-CN"/>
              <a:t>。</a:t>
            </a:r>
            <a:endParaRPr lang="en-US"/>
          </a:p>
          <a:p>
            <a:pPr algn="l"/>
            <a:endParaRPr lang="en-US"/>
          </a:p>
          <a:p>
            <a:pPr algn="l"/>
            <a:r>
              <a:rPr lang="en-US"/>
              <a:t>每个参与者收到所有其他参与者发来的交易后，先验证其他参与者的电子签名，再把这段时间的所有交易按照时间戳的顺序，链接每个交易</a:t>
            </a:r>
            <a:r>
              <a:rPr altLang="en-US" lang="zh-CN"/>
              <a:t>。</a:t>
            </a:r>
            <a:endParaRPr altLang="en-US" lang="zh-CN"/>
          </a:p>
        </p:txBody>
      </p:sp>
      <p:pic>
        <p:nvPicPr>
          <p:cNvPr id="2097162" name="Picture 289"/>
          <p:cNvPicPr>
            <a:picLocks noChangeAspect="1" noChangeArrowheads="1"/>
          </p:cNvPicPr>
          <p:nvPr/>
        </p:nvPicPr>
        <p:blipFill>
          <a:blip xmlns:r="http://schemas.openxmlformats.org/officeDocument/2006/relationships" r:embed="rId1" cstate="print"/>
          <a:srcRect/>
          <a:stretch>
            <a:fillRect/>
          </a:stretch>
        </p:blipFill>
        <p:spPr>
          <a:xfrm>
            <a:off x="2822575" y="3277235"/>
            <a:ext cx="6716395" cy="2459990"/>
          </a:xfrm>
          <a:prstGeom prst="rect"/>
          <a:noFill/>
          <a:ln>
            <a:noFill/>
          </a:ln>
        </p:spPr>
      </p:pic>
      <p:sp>
        <p:nvSpPr>
          <p:cNvPr id="1048656" name="Text Box 6"/>
          <p:cNvSpPr txBox="1"/>
          <p:nvPr/>
        </p:nvSpPr>
        <p:spPr>
          <a:xfrm>
            <a:off x="2038350" y="5847080"/>
            <a:ext cx="7780655" cy="645160"/>
          </a:xfrm>
          <a:prstGeom prst="rect"/>
          <a:noFill/>
        </p:spPr>
        <p:txBody>
          <a:bodyPr rtlCol="0" wrap="square">
            <a:spAutoFit/>
          </a:bodyPr>
          <a:p>
            <a:pPr algn="l"/>
            <a:r>
              <a:rPr lang="en-US"/>
              <a:t>如果交易数据等信息改动一点点，</a:t>
            </a:r>
            <a:r>
              <a:rPr lang="en-US">
                <a:hlinkClick r:id="rId2" action="ppaction://hlinksldjump"/>
              </a:rPr>
              <a:t>哈希值</a:t>
            </a:r>
            <a:r>
              <a:rPr lang="en-US"/>
              <a:t>就会不一样，所以如果交易等数据被篡改，通过比对期哈希值就很容易发现</a:t>
            </a:r>
            <a:r>
              <a:rPr altLang="en-US" lang="zh-CN"/>
              <a:t>。</a:t>
            </a:r>
            <a:endParaRPr altLang="en-US" lang="zh-C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p:grpSpPr>
      <p:sp>
        <p:nvSpPr>
          <p:cNvPr id="1048657" name="Title 4"/>
          <p:cNvSpPr>
            <a:spLocks noGrp="1"/>
          </p:cNvSpPr>
          <p:nvPr>
            <p:ph type="title"/>
          </p:nvPr>
        </p:nvSpPr>
        <p:spPr/>
        <p:txBody>
          <a:bodyPr/>
          <a:p>
            <a:r>
              <a:rPr altLang="zh-CN" dirty="0" lang="en-US">
                <a:sym typeface="+mn-ea"/>
              </a:rPr>
              <a:t>可信性</a:t>
            </a:r>
            <a:endParaRPr altLang="zh-CN" dirty="0" lang="en-US">
              <a:sym typeface="+mn-ea"/>
            </a:endParaRPr>
          </a:p>
        </p:txBody>
      </p:sp>
      <p:sp>
        <p:nvSpPr>
          <p:cNvPr id="1048658" name="Text Box 5"/>
          <p:cNvSpPr txBox="1"/>
          <p:nvPr/>
        </p:nvSpPr>
        <p:spPr>
          <a:xfrm>
            <a:off x="2038350" y="1691005"/>
            <a:ext cx="8627745" cy="1158240"/>
          </a:xfrm>
          <a:prstGeom prst="rect"/>
          <a:noFill/>
        </p:spPr>
        <p:txBody>
          <a:bodyPr rtlCol="0" wrap="square">
            <a:spAutoFit/>
          </a:bodyPr>
          <a:p>
            <a:pPr algn="l"/>
            <a:r>
              <a:rPr lang="en-US"/>
              <a:t>因为在互联网上，每个参与者的处理能力（电脑的处理速度、网络速度和联网时间等）有差别，这些账本的版本差别会很大，在没有中心的情况下，问题的关键变成用哪个版本的账本作为这段时间内公认的账本</a:t>
            </a:r>
            <a:r>
              <a:rPr altLang="en-US" lang="zh-CN"/>
              <a:t>。</a:t>
            </a:r>
            <a:endParaRPr lang="en-US"/>
          </a:p>
          <a:p>
            <a:pPr algn="l"/>
            <a:endParaRPr altLang="en-US" lang="zh-CN"/>
          </a:p>
        </p:txBody>
      </p:sp>
      <p:sp>
        <p:nvSpPr>
          <p:cNvPr id="1048659" name="Text Box 6"/>
          <p:cNvSpPr txBox="1"/>
          <p:nvPr/>
        </p:nvSpPr>
        <p:spPr>
          <a:xfrm>
            <a:off x="2038350" y="3201035"/>
            <a:ext cx="8327390" cy="2491741"/>
          </a:xfrm>
          <a:prstGeom prst="rect"/>
          <a:noFill/>
        </p:spPr>
        <p:txBody>
          <a:bodyPr rtlCol="0" wrap="square">
            <a:spAutoFit/>
          </a:bodyPr>
          <a:p>
            <a:pPr algn="l"/>
            <a:r>
              <a:t>参与者关于账本这个事如何形成共识？比特币支付的实现过程采用了几条规则：</a:t>
            </a:r>
          </a:p>
          <a:p>
            <a:pPr algn="l"/>
          </a:p>
          <a:p>
            <a:pPr algn="l"/>
            <a:r>
              <a:rPr lang="en-US"/>
              <a:t>1</a:t>
            </a:r>
            <a:r>
              <a:rPr altLang="en-US" lang="zh-CN"/>
              <a:t>、</a:t>
            </a:r>
            <a:r>
              <a:t>时间区间的长度为十分钟</a:t>
            </a:r>
            <a:r>
              <a:rPr lang="zh-CN"/>
              <a:t>。</a:t>
            </a:r>
            <a:r>
              <a:t>即每十分钟做一次“日结”，对应传统账务采用的每天做一次日结</a:t>
            </a:r>
            <a:r>
              <a:rPr lang="zh-CN"/>
              <a:t>，</a:t>
            </a:r>
            <a:r>
              <a:t>在银行体系中日结一般是在下班后进行，电脑系统在半夜自动做日结</a:t>
            </a:r>
            <a:r>
              <a:rPr lang="zh-CN"/>
              <a:t>。</a:t>
            </a:r>
            <a:endParaRPr lang="zh-CN"/>
          </a:p>
          <a:p>
            <a:pPr algn="l"/>
            <a:r>
              <a:rPr lang="en-US"/>
              <a:t>2</a:t>
            </a:r>
            <a:r>
              <a:rPr altLang="en-US" lang="zh-CN"/>
              <a:t>、</a:t>
            </a:r>
            <a:r>
              <a:t>先选那些在这十分钟内计算并链接的区块链最长的参与者。</a:t>
            </a:r>
          </a:p>
          <a:p>
            <a:pPr algn="l"/>
            <a:r>
              <a:rPr lang="en-US"/>
              <a:t>3</a:t>
            </a:r>
            <a:r>
              <a:rPr altLang="en-US" lang="zh-CN"/>
              <a:t>、</a:t>
            </a:r>
            <a:r>
              <a:t>如果相同长度区块链的参与者众多，则系统要这些参与者完成一系列的随机计算，直到这些随机计算出来的结果满足一定的条件者获胜。这个模式称为POW（工作量证明）。</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p:grpSpPr>
      <p:sp>
        <p:nvSpPr>
          <p:cNvPr id="1048660" name="Title 4"/>
          <p:cNvSpPr>
            <a:spLocks noGrp="1"/>
          </p:cNvSpPr>
          <p:nvPr>
            <p:ph type="title"/>
          </p:nvPr>
        </p:nvSpPr>
        <p:spPr/>
        <p:txBody>
          <a:bodyPr/>
          <a:p>
            <a:r>
              <a:rPr altLang="zh-CN" dirty="0" lang="en-US">
                <a:sym typeface="+mn-ea"/>
              </a:rPr>
              <a:t>可持续性</a:t>
            </a:r>
            <a:endParaRPr altLang="zh-CN" dirty="0" lang="en-US">
              <a:sym typeface="+mn-ea"/>
            </a:endParaRPr>
          </a:p>
        </p:txBody>
      </p:sp>
      <p:sp>
        <p:nvSpPr>
          <p:cNvPr id="1048661" name="Text Box 5"/>
          <p:cNvSpPr txBox="1"/>
          <p:nvPr/>
        </p:nvSpPr>
        <p:spPr>
          <a:xfrm>
            <a:off x="2038350" y="1691005"/>
            <a:ext cx="8627745" cy="1691640"/>
          </a:xfrm>
          <a:prstGeom prst="rect"/>
          <a:noFill/>
        </p:spPr>
        <p:txBody>
          <a:bodyPr rtlCol="0" wrap="square">
            <a:spAutoFit/>
          </a:bodyPr>
          <a:p>
            <a:pPr algn="l"/>
            <a:r>
              <a:t>为了达到吸引参与者积极参与记账员竞争，被系统幸运的选中作为记账员的参与者，系统还给予奖励，奖品是一枚新的比特币，这个机制有效也是因为本身比特币的设计就是“货币”，参与者觉得有回报。</a:t>
            </a:r>
          </a:p>
          <a:p>
            <a:pPr algn="l"/>
            <a:r>
              <a:t>比特币支付系统激励还设计了一种每四年奖品数减半的机制，这样使比特币总数为一固定数2100万枚，这个精巧的设计满足了极客们对现实社会中货币一直在不断贬值的批评。</a:t>
            </a:r>
          </a:p>
        </p:txBody>
      </p:sp>
      <p:sp>
        <p:nvSpPr>
          <p:cNvPr id="1048662" name="Text Box 6"/>
          <p:cNvSpPr txBox="1"/>
          <p:nvPr/>
        </p:nvSpPr>
        <p:spPr>
          <a:xfrm>
            <a:off x="2038350" y="3805555"/>
            <a:ext cx="8327390" cy="1691640"/>
          </a:xfrm>
          <a:prstGeom prst="rect"/>
          <a:noFill/>
        </p:spPr>
        <p:txBody>
          <a:bodyPr rtlCol="0" wrap="square">
            <a:spAutoFit/>
          </a:bodyPr>
          <a:p>
            <a:pPr algn="l"/>
            <a:r>
              <a:rPr>
                <a:sym typeface="+mn-ea"/>
              </a:rPr>
              <a:t>还有个问题就是，当所有比特币都发行完后激励还怎么进行？幸运的是比特币支付系统中的支付交易是可以收取支付费（数字货币世界里称为Gas fee）的，而且当所有比特币都发行完后，支付系统中的交易量就应该会非常大了，这段时间内的交易费用加起来也很客观，所以比特币支付的激励中还包括这段时间内的所有支付费用。正是因为有这个激励机制，参与者参与竞争成为记账员的过程称为“挖矿”，参与竞争的参与者称为矿工。</a:t>
            </a:r>
            <a:endParaRPr>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p:grpSpPr>
      <p:sp>
        <p:nvSpPr>
          <p:cNvPr id="1048663" name="Title 4"/>
          <p:cNvSpPr>
            <a:spLocks noGrp="1"/>
          </p:cNvSpPr>
          <p:nvPr>
            <p:ph type="title"/>
          </p:nvPr>
        </p:nvSpPr>
        <p:spPr/>
        <p:txBody>
          <a:bodyPr/>
          <a:p>
            <a:r>
              <a:rPr altLang="zh-CN" dirty="0" lang="en-US">
                <a:sym typeface="+mn-ea"/>
              </a:rPr>
              <a:t>支付系统</a:t>
            </a:r>
            <a:r>
              <a:rPr altLang="en-US" dirty="0" lang="zh-CN">
                <a:sym typeface="+mn-ea"/>
              </a:rPr>
              <a:t>的实现</a:t>
            </a:r>
            <a:endParaRPr altLang="en-US" dirty="0" lang="zh-CN">
              <a:sym typeface="+mn-ea"/>
            </a:endParaRPr>
          </a:p>
        </p:txBody>
      </p:sp>
      <p:sp>
        <p:nvSpPr>
          <p:cNvPr id="1048664" name="Text Box 5"/>
          <p:cNvSpPr txBox="1"/>
          <p:nvPr/>
        </p:nvSpPr>
        <p:spPr>
          <a:xfrm>
            <a:off x="2074545" y="2322195"/>
            <a:ext cx="8277225" cy="1158240"/>
          </a:xfrm>
          <a:prstGeom prst="rect"/>
          <a:noFill/>
        </p:spPr>
        <p:txBody>
          <a:bodyPr rtlCol="0" wrap="square">
            <a:spAutoFit/>
          </a:bodyPr>
          <a:p>
            <a:pPr algn="l"/>
            <a:r>
              <a:rPr lang="en-US"/>
              <a:t>在比特币支付系统中有三个重要因素，</a:t>
            </a:r>
            <a:endParaRPr lang="en-US"/>
          </a:p>
          <a:p>
            <a:pPr algn="l" indent="-400050" marL="400050">
              <a:buFont typeface="+mj-lt"/>
              <a:buAutoNum type="romanUcPeriod"/>
            </a:pPr>
            <a:r>
              <a:rPr lang="en-US"/>
              <a:t>比特币支付的安全性；</a:t>
            </a:r>
            <a:endParaRPr lang="en-US"/>
          </a:p>
          <a:p>
            <a:pPr algn="l" indent="-400050" marL="400050">
              <a:buFont typeface="+mj-lt"/>
              <a:buAutoNum type="romanUcPeriod"/>
            </a:pPr>
            <a:r>
              <a:rPr lang="en-US"/>
              <a:t>挖矿的生态系统；</a:t>
            </a:r>
            <a:endParaRPr lang="en-US"/>
          </a:p>
          <a:p>
            <a:pPr algn="l" indent="-400050" marL="400050">
              <a:buFont typeface="+mj-lt"/>
              <a:buAutoNum type="romanUcPeriod"/>
            </a:pPr>
            <a:r>
              <a:rPr lang="en-US"/>
              <a:t>比特币本身的价值；</a:t>
            </a:r>
            <a:endParaRPr lang="en-US"/>
          </a:p>
        </p:txBody>
      </p:sp>
      <p:sp>
        <p:nvSpPr>
          <p:cNvPr id="1048665" name="Text Box 6"/>
          <p:cNvSpPr txBox="1"/>
          <p:nvPr/>
        </p:nvSpPr>
        <p:spPr>
          <a:xfrm>
            <a:off x="2074545" y="3839210"/>
            <a:ext cx="8422005" cy="1424940"/>
          </a:xfrm>
          <a:prstGeom prst="rect"/>
          <a:noFill/>
        </p:spPr>
        <p:txBody>
          <a:bodyPr rtlCol="0" wrap="square">
            <a:spAutoFit/>
          </a:bodyPr>
          <a:p>
            <a:pPr algn="l"/>
            <a:r>
              <a:rPr lang="en-US">
                <a:sym typeface="+mn-ea"/>
              </a:rPr>
              <a:t>这三个因素组成了循环系统，缺一不可</a:t>
            </a:r>
            <a:r>
              <a:rPr altLang="en-US" lang="zh-CN">
                <a:sym typeface="+mn-ea"/>
              </a:rPr>
              <a:t>。</a:t>
            </a:r>
            <a:r>
              <a:rPr lang="en-US">
                <a:sym typeface="+mn-ea"/>
              </a:rPr>
              <a:t>如果比特币支付系统不安全，黑客会颠覆共识的形成，挖矿就变得没有意义，比特币本身就变得没有价值。没有挖矿矿工的积极参与，比特币支付系统就不会安全，比特币就没有价值。如果比特币没有价值，挖矿的矿工收益就没有意思，挖矿的动机就失去了，于是比特币支付的安全性就不存在了。</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p:grpSpPr>
      <p:sp>
        <p:nvSpPr>
          <p:cNvPr id="1048669" name="Title 4"/>
          <p:cNvSpPr>
            <a:spLocks noGrp="1"/>
          </p:cNvSpPr>
          <p:nvPr>
            <p:ph type="title"/>
          </p:nvPr>
        </p:nvSpPr>
        <p:spPr/>
        <p:txBody>
          <a:bodyPr/>
          <a:p>
            <a:r>
              <a:rPr altLang="en-US" lang="zh-CN"/>
              <a:t>区块链的</a:t>
            </a:r>
            <a:r>
              <a:rPr altLang="en-US" lang="zh-CN"/>
              <a:t>特</a:t>
            </a:r>
            <a:r>
              <a:rPr altLang="en-US" lang="zh-CN"/>
              <a:t>点</a:t>
            </a:r>
            <a:r>
              <a:rPr altLang="en-US" lang="zh-CN"/>
              <a:t>与</a:t>
            </a:r>
            <a:r>
              <a:rPr altLang="en-US" lang="zh-CN"/>
              <a:t>技术支持</a:t>
            </a:r>
            <a:endParaRPr altLang="en-US" lang="zh-CN"/>
          </a:p>
        </p:txBody>
      </p:sp>
      <p:grpSp>
        <p:nvGrpSpPr>
          <p:cNvPr id="50" name="Group 8"/>
          <p:cNvGrpSpPr/>
          <p:nvPr/>
        </p:nvGrpSpPr>
        <p:grpSpPr>
          <a:xfrm>
            <a:off x="2453640" y="2189480"/>
            <a:ext cx="6565900" cy="2475230"/>
            <a:chOff x="2674" y="320612"/>
            <a:chExt cx="7484" cy="1995"/>
          </a:xfrm>
        </p:grpSpPr>
        <p:sp>
          <p:nvSpPr>
            <p:cNvPr id="1048670" name="矩形 56"/>
            <p:cNvSpPr/>
            <p:nvPr/>
          </p:nvSpPr>
          <p:spPr>
            <a:xfrm>
              <a:off x="2674" y="322081"/>
              <a:ext cx="1543" cy="527"/>
            </a:xfrm>
            <a:prstGeom prst="rect"/>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noAutofit/>
            </a:bodyPr>
            <a:p>
              <a:pPr algn="ctr"/>
              <a:r>
                <a:rPr altLang="zh-CN" sz="1050" kern="100" lang="en-US">
                  <a:solidFill>
                    <a:srgbClr val="000000"/>
                  </a:solidFill>
                  <a:latin typeface="Times New Roman" panose="02020503050405090304"/>
                  <a:ea typeface="SimSun"/>
                  <a:cs typeface="Times-Roman"/>
                  <a:sym typeface="Times New Roman" panose="02020503050405090304"/>
                </a:rPr>
                <a:t>加密算法</a:t>
              </a:r>
              <a:endParaRPr altLang="zh-CN" sz="1050" kern="100" lang="en-US">
                <a:solidFill>
                  <a:srgbClr val="000000"/>
                </a:solidFill>
                <a:latin typeface="Times New Roman" panose="02020503050405090304"/>
                <a:ea typeface="SimSun"/>
                <a:cs typeface="Times-Roman"/>
                <a:sym typeface="Times New Roman" panose="02020503050405090304"/>
              </a:endParaRPr>
            </a:p>
          </p:txBody>
        </p:sp>
        <p:sp>
          <p:nvSpPr>
            <p:cNvPr id="1048671" name="矩形 57"/>
            <p:cNvSpPr/>
            <p:nvPr/>
          </p:nvSpPr>
          <p:spPr>
            <a:xfrm>
              <a:off x="4631" y="322062"/>
              <a:ext cx="1543" cy="527"/>
            </a:xfrm>
            <a:prstGeom prst="rect"/>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noAutofit/>
            </a:bodyPr>
            <a:p>
              <a:pPr algn="ctr"/>
              <a:r>
                <a:rPr altLang="zh-CN" sz="1050" kern="100" lang="en-US">
                  <a:solidFill>
                    <a:srgbClr val="000000"/>
                  </a:solidFill>
                  <a:latin typeface="Times New Roman" panose="02020503050405090304"/>
                  <a:ea typeface="SimSun"/>
                  <a:cs typeface="Times-Roman"/>
                  <a:sym typeface="Times New Roman" panose="02020503050405090304"/>
                </a:rPr>
                <a:t>共识算法</a:t>
              </a:r>
              <a:endParaRPr altLang="zh-CN" sz="1050" kern="100" lang="en-US">
                <a:solidFill>
                  <a:srgbClr val="000000"/>
                </a:solidFill>
                <a:latin typeface="Times New Roman" panose="02020503050405090304"/>
                <a:ea typeface="SimSun"/>
                <a:cs typeface="Times-Roman"/>
                <a:sym typeface="Times New Roman" panose="02020503050405090304"/>
              </a:endParaRPr>
            </a:p>
          </p:txBody>
        </p:sp>
        <p:sp>
          <p:nvSpPr>
            <p:cNvPr id="1048672" name="矩形 58"/>
            <p:cNvSpPr/>
            <p:nvPr/>
          </p:nvSpPr>
          <p:spPr>
            <a:xfrm>
              <a:off x="6609" y="322064"/>
              <a:ext cx="1543" cy="527"/>
            </a:xfrm>
            <a:prstGeom prst="rect"/>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noAutofit/>
            </a:bodyPr>
            <a:p>
              <a:pPr algn="ctr"/>
              <a:r>
                <a:rPr altLang="zh-CN" sz="1050" kern="100" lang="en-US">
                  <a:solidFill>
                    <a:srgbClr val="000000"/>
                  </a:solidFill>
                  <a:latin typeface="Times New Roman" panose="02020503050405090304"/>
                  <a:ea typeface="SimSun"/>
                  <a:cs typeface="Times-Roman"/>
                  <a:sym typeface="Times New Roman" panose="02020503050405090304"/>
                </a:rPr>
                <a:t>网络结构</a:t>
              </a:r>
              <a:endParaRPr altLang="zh-CN" sz="1050" kern="100" lang="en-US">
                <a:solidFill>
                  <a:srgbClr val="000000"/>
                </a:solidFill>
                <a:latin typeface="Times New Roman" panose="02020503050405090304"/>
                <a:ea typeface="SimSun"/>
                <a:cs typeface="Times-Roman"/>
                <a:sym typeface="Times New Roman" panose="02020503050405090304"/>
              </a:endParaRPr>
            </a:p>
          </p:txBody>
        </p:sp>
        <p:sp>
          <p:nvSpPr>
            <p:cNvPr id="1048673" name="矩形 59"/>
            <p:cNvSpPr/>
            <p:nvPr/>
          </p:nvSpPr>
          <p:spPr>
            <a:xfrm>
              <a:off x="2676" y="320612"/>
              <a:ext cx="1543" cy="527"/>
            </a:xfrm>
            <a:prstGeom prst="rect"/>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noAutofit/>
            </a:bodyPr>
            <a:p>
              <a:pPr algn="ctr"/>
              <a:r>
                <a:rPr altLang="zh-CN" sz="1050" kern="100" lang="en-US">
                  <a:solidFill>
                    <a:srgbClr val="000000"/>
                  </a:solidFill>
                  <a:latin typeface="Times New Roman" panose="02020503050405090304"/>
                  <a:ea typeface="SimSun"/>
                  <a:cs typeface="Times-Roman"/>
                  <a:sym typeface="Times New Roman" panose="02020503050405090304"/>
                </a:rPr>
                <a:t>分布式</a:t>
              </a:r>
              <a:endParaRPr altLang="zh-CN" sz="1050" kern="100" lang="en-US">
                <a:solidFill>
                  <a:srgbClr val="000000"/>
                </a:solidFill>
                <a:latin typeface="Times New Roman" panose="02020503050405090304"/>
                <a:ea typeface="SimSun"/>
                <a:cs typeface="Times-Roman"/>
                <a:sym typeface="Times New Roman" panose="02020503050405090304"/>
              </a:endParaRPr>
            </a:p>
          </p:txBody>
        </p:sp>
        <p:sp>
          <p:nvSpPr>
            <p:cNvPr id="1048674" name="矩形 60"/>
            <p:cNvSpPr/>
            <p:nvPr/>
          </p:nvSpPr>
          <p:spPr>
            <a:xfrm>
              <a:off x="4654" y="320628"/>
              <a:ext cx="1543" cy="527"/>
            </a:xfrm>
            <a:prstGeom prst="rect"/>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noAutofit/>
            </a:bodyPr>
            <a:p>
              <a:pPr algn="ctr"/>
              <a:r>
                <a:rPr altLang="zh-CN" sz="1050" kern="100" lang="en-US">
                  <a:solidFill>
                    <a:srgbClr val="000000"/>
                  </a:solidFill>
                  <a:latin typeface="Times New Roman" panose="02020503050405090304"/>
                  <a:ea typeface="SimSun"/>
                  <a:cs typeface="Times-Roman"/>
                  <a:sym typeface="Times New Roman" panose="02020503050405090304"/>
                </a:rPr>
                <a:t>难篡改</a:t>
              </a:r>
              <a:endParaRPr altLang="zh-CN" sz="1050" kern="100" lang="en-US">
                <a:solidFill>
                  <a:srgbClr val="000000"/>
                </a:solidFill>
                <a:latin typeface="Times New Roman" panose="02020503050405090304"/>
                <a:ea typeface="SimSun"/>
                <a:cs typeface="Times-Roman"/>
                <a:sym typeface="Times New Roman" panose="02020503050405090304"/>
              </a:endParaRPr>
            </a:p>
          </p:txBody>
        </p:sp>
        <p:sp>
          <p:nvSpPr>
            <p:cNvPr id="1048675" name="矩形 61"/>
            <p:cNvSpPr/>
            <p:nvPr/>
          </p:nvSpPr>
          <p:spPr>
            <a:xfrm>
              <a:off x="6618" y="320630"/>
              <a:ext cx="1543" cy="527"/>
            </a:xfrm>
            <a:prstGeom prst="rect"/>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noAutofit/>
            </a:bodyPr>
            <a:p>
              <a:pPr algn="ctr"/>
              <a:r>
                <a:rPr altLang="zh-CN" sz="1050" kern="100" lang="en-US">
                  <a:solidFill>
                    <a:srgbClr val="000000"/>
                  </a:solidFill>
                  <a:latin typeface="Times New Roman" panose="02020503050405090304"/>
                  <a:ea typeface="SimSun"/>
                  <a:cs typeface="Times-Roman"/>
                  <a:sym typeface="Times New Roman" panose="02020503050405090304"/>
                </a:rPr>
                <a:t>自激励</a:t>
              </a:r>
              <a:endParaRPr altLang="zh-CN" sz="1050" kern="100" lang="en-US">
                <a:solidFill>
                  <a:srgbClr val="000000"/>
                </a:solidFill>
                <a:latin typeface="Times New Roman" panose="02020503050405090304"/>
                <a:ea typeface="SimSun"/>
                <a:cs typeface="Times-Roman"/>
                <a:sym typeface="Times New Roman" panose="02020503050405090304"/>
              </a:endParaRPr>
            </a:p>
          </p:txBody>
        </p:sp>
        <p:sp>
          <p:nvSpPr>
            <p:cNvPr id="1048676" name="矩形 62"/>
            <p:cNvSpPr/>
            <p:nvPr/>
          </p:nvSpPr>
          <p:spPr>
            <a:xfrm>
              <a:off x="8611" y="320625"/>
              <a:ext cx="1543" cy="527"/>
            </a:xfrm>
            <a:prstGeom prst="rect"/>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noAutofit/>
            </a:bodyPr>
            <a:p>
              <a:pPr algn="ctr"/>
              <a:r>
                <a:rPr altLang="zh-CN" sz="1050" kern="100" lang="en-US">
                  <a:solidFill>
                    <a:srgbClr val="000000"/>
                  </a:solidFill>
                  <a:latin typeface="Times New Roman" panose="02020503050405090304"/>
                  <a:ea typeface="SimSun"/>
                  <a:cs typeface="Times-Roman"/>
                  <a:sym typeface="Times New Roman" panose="02020503050405090304"/>
                </a:rPr>
                <a:t>可编程</a:t>
              </a:r>
              <a:endParaRPr altLang="zh-CN" sz="1050" kern="100" lang="en-US">
                <a:solidFill>
                  <a:srgbClr val="000000"/>
                </a:solidFill>
                <a:latin typeface="Times New Roman" panose="02020503050405090304"/>
                <a:ea typeface="SimSun"/>
                <a:cs typeface="Times-Roman"/>
                <a:sym typeface="Times New Roman" panose="02020503050405090304"/>
              </a:endParaRPr>
            </a:p>
          </p:txBody>
        </p:sp>
        <p:cxnSp>
          <p:nvCxnSpPr>
            <p:cNvPr id="3145751" name="直接箭头连接符 64"/>
            <p:cNvCxnSpPr>
              <a:cxnSpLocks/>
              <a:stCxn id="1048674" idx="2"/>
              <a:endCxn id="1048670" idx="0"/>
            </p:cNvCxnSpPr>
            <p:nvPr/>
          </p:nvCxnSpPr>
          <p:spPr>
            <a:xfrm flipH="1">
              <a:off x="3446" y="321155"/>
              <a:ext cx="1980" cy="926"/>
            </a:xfrm>
            <a:prstGeom prst="straightConnector1"/>
            <a:ln>
              <a:tailEnd type="arrow"/>
            </a:ln>
          </p:spPr>
          <p:style>
            <a:lnRef idx="1">
              <a:schemeClr val="accent1"/>
            </a:lnRef>
            <a:fillRef idx="0">
              <a:schemeClr val="accent1"/>
            </a:fillRef>
            <a:effectRef idx="0">
              <a:schemeClr val="accent1"/>
            </a:effectRef>
            <a:fontRef idx="minor">
              <a:schemeClr val="tx1"/>
            </a:fontRef>
          </p:style>
        </p:cxnSp>
        <p:cxnSp>
          <p:nvCxnSpPr>
            <p:cNvPr id="3145752" name="直接箭头连接符 65"/>
            <p:cNvCxnSpPr>
              <a:cxnSpLocks/>
            </p:cNvCxnSpPr>
            <p:nvPr/>
          </p:nvCxnSpPr>
          <p:spPr>
            <a:xfrm flipH="1">
              <a:off x="5453" y="321157"/>
              <a:ext cx="1994" cy="897"/>
            </a:xfrm>
            <a:prstGeom prst="straightConnector1"/>
            <a:ln>
              <a:tailEnd type="arrow"/>
            </a:ln>
          </p:spPr>
          <p:style>
            <a:lnRef idx="1">
              <a:schemeClr val="accent1"/>
            </a:lnRef>
            <a:fillRef idx="0">
              <a:schemeClr val="accent1"/>
            </a:fillRef>
            <a:effectRef idx="0">
              <a:schemeClr val="accent1"/>
            </a:effectRef>
            <a:fontRef idx="minor">
              <a:schemeClr val="tx1"/>
            </a:fontRef>
          </p:style>
        </p:cxnSp>
        <p:cxnSp>
          <p:nvCxnSpPr>
            <p:cNvPr id="3145753" name="直接箭头连接符 66"/>
            <p:cNvCxnSpPr>
              <a:cxnSpLocks/>
              <a:endCxn id="1048672" idx="0"/>
            </p:cNvCxnSpPr>
            <p:nvPr/>
          </p:nvCxnSpPr>
          <p:spPr>
            <a:xfrm>
              <a:off x="5408" y="321158"/>
              <a:ext cx="1973" cy="906"/>
            </a:xfrm>
            <a:prstGeom prst="straightConnector1"/>
            <a:ln>
              <a:tailEnd type="arrow"/>
            </a:ln>
          </p:spPr>
          <p:style>
            <a:lnRef idx="1">
              <a:schemeClr val="accent1"/>
            </a:lnRef>
            <a:fillRef idx="0">
              <a:schemeClr val="accent1"/>
            </a:fillRef>
            <a:effectRef idx="0">
              <a:schemeClr val="accent1"/>
            </a:effectRef>
            <a:fontRef idx="minor">
              <a:schemeClr val="tx1"/>
            </a:fontRef>
          </p:style>
        </p:cxnSp>
        <p:sp>
          <p:nvSpPr>
            <p:cNvPr id="1048677" name="矩形 68"/>
            <p:cNvSpPr/>
            <p:nvPr/>
          </p:nvSpPr>
          <p:spPr>
            <a:xfrm>
              <a:off x="8616" y="322074"/>
              <a:ext cx="1543" cy="527"/>
            </a:xfrm>
            <a:prstGeom prst="rect"/>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noAutofit/>
            </a:bodyPr>
            <a:p>
              <a:pPr algn="ctr"/>
              <a:r>
                <a:rPr altLang="zh-CN" sz="1050" kern="100" lang="en-US">
                  <a:solidFill>
                    <a:srgbClr val="000000"/>
                  </a:solidFill>
                  <a:latin typeface="Times New Roman" panose="02020503050405090304"/>
                  <a:ea typeface="SimSun"/>
                  <a:cs typeface="Times-Roman"/>
                  <a:sym typeface="Times New Roman" panose="02020503050405090304"/>
                </a:rPr>
                <a:t>开源、平台化</a:t>
              </a:r>
              <a:endParaRPr altLang="zh-CN" sz="1050" kern="100" lang="en-US">
                <a:solidFill>
                  <a:srgbClr val="000000"/>
                </a:solidFill>
                <a:latin typeface="Times New Roman" panose="02020503050405090304"/>
                <a:ea typeface="SimSun"/>
                <a:cs typeface="Times-Roman"/>
                <a:sym typeface="Times New Roman" panose="02020503050405090304"/>
              </a:endParaRPr>
            </a:p>
          </p:txBody>
        </p:sp>
        <p:cxnSp>
          <p:nvCxnSpPr>
            <p:cNvPr id="3145754" name="直接箭头连接符 70"/>
            <p:cNvCxnSpPr>
              <a:cxnSpLocks/>
              <a:stCxn id="1048676" idx="2"/>
              <a:endCxn id="1048677" idx="0"/>
            </p:cNvCxnSpPr>
            <p:nvPr/>
          </p:nvCxnSpPr>
          <p:spPr>
            <a:xfrm>
              <a:off x="9383" y="321152"/>
              <a:ext cx="5" cy="922"/>
            </a:xfrm>
            <a:prstGeom prst="straightConnector1"/>
            <a:ln>
              <a:tailEnd type="arrow"/>
            </a:ln>
          </p:spPr>
          <p:style>
            <a:lnRef idx="1">
              <a:schemeClr val="accent1"/>
            </a:lnRef>
            <a:fillRef idx="0">
              <a:schemeClr val="accent1"/>
            </a:fillRef>
            <a:effectRef idx="0">
              <a:schemeClr val="accent1"/>
            </a:effectRef>
            <a:fontRef idx="minor">
              <a:schemeClr val="tx1"/>
            </a:fontRef>
          </p:style>
        </p:cxnSp>
      </p:grpSp>
      <p:cxnSp>
        <p:nvCxnSpPr>
          <p:cNvPr id="3145755" name="直接箭头连接符 66"/>
          <p:cNvCxnSpPr>
            <a:cxnSpLocks/>
          </p:cNvCxnSpPr>
          <p:nvPr/>
        </p:nvCxnSpPr>
        <p:spPr>
          <a:xfrm>
            <a:off x="3142615" y="2853690"/>
            <a:ext cx="3368675" cy="1110615"/>
          </a:xfrm>
          <a:prstGeom prst="straightConnector1"/>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p:grpSpPr>
      <p:sp>
        <p:nvSpPr>
          <p:cNvPr id="1048678" name="Title 4"/>
          <p:cNvSpPr>
            <a:spLocks noGrp="1"/>
          </p:cNvSpPr>
          <p:nvPr>
            <p:ph type="title"/>
          </p:nvPr>
        </p:nvSpPr>
        <p:spPr/>
        <p:txBody>
          <a:bodyPr/>
          <a:p>
            <a:r>
              <a:rPr altLang="en-US" lang="zh-CN"/>
              <a:t>加密算法</a:t>
            </a:r>
            <a:endParaRPr altLang="en-US" lang="zh-CN"/>
          </a:p>
        </p:txBody>
      </p:sp>
      <p:sp>
        <p:nvSpPr>
          <p:cNvPr id="1048679" name="Text Box 5"/>
          <p:cNvSpPr txBox="1"/>
          <p:nvPr/>
        </p:nvSpPr>
        <p:spPr>
          <a:xfrm>
            <a:off x="1858010" y="4044315"/>
            <a:ext cx="8714105" cy="1424940"/>
          </a:xfrm>
          <a:prstGeom prst="rect"/>
          <a:noFill/>
        </p:spPr>
        <p:txBody>
          <a:bodyPr rtlCol="0" wrap="square">
            <a:spAutoFit/>
          </a:bodyPr>
          <a:p>
            <a:r>
              <a:rPr lang="en-US"/>
              <a:t>非对称加密是对称加密的改进型算法，主要解决的是对称加密的时候，密钥需要传递的风险。一般来说，非对称加密算法会生成两个密钥，分别称为公钥（Public Key）和私钥（Secret Key）。如果用私钥对数据进行加密，则必须用对应的公钥才能解密；如果用公钥对数据加密，只要用对应的私钥才能解密。因为加密和解密使用的是两个不同的密码，所以这种算法叫作非对称加密。</a:t>
            </a:r>
            <a:endParaRPr lang="en-US"/>
          </a:p>
        </p:txBody>
      </p:sp>
      <p:sp>
        <p:nvSpPr>
          <p:cNvPr id="1048680" name="Text Box 6"/>
          <p:cNvSpPr txBox="1"/>
          <p:nvPr/>
        </p:nvSpPr>
        <p:spPr>
          <a:xfrm>
            <a:off x="1858010" y="1899920"/>
            <a:ext cx="8656320" cy="1691641"/>
          </a:xfrm>
          <a:prstGeom prst="rect"/>
          <a:noFill/>
        </p:spPr>
        <p:txBody>
          <a:bodyPr rtlCol="0" wrap="square">
            <a:spAutoFit/>
          </a:bodyPr>
          <a:p>
            <a:r>
              <a:rPr lang="en-US"/>
              <a:t>哈希算法（Hash Algorithm）又称散列算法，其主要功能是把一个任意长度的输入变换成一个固定长度的输出，该输出就是哈希值。应用哈希算法，我们能计算出任何一串数字消息所对应的长度固定的字符串（消息摘要）哈希算法满足三点：第一是安全，即给定输入I能算出输出O，但是给定O不能反推出I。因此哈希算法是一个单向算法；第二是唯一性，即两个不同的输入，输出的哈希值以很大的概率不同；第三是长度固定，即不管输入的数据多长，输出的长度固定</a:t>
            </a:r>
            <a:endParaRPr lang="en-US"/>
          </a:p>
        </p:txBody>
      </p:sp>
    </p:spTree>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WPS Presentation</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演示文稿</dc:title>
  <dc:creator>Ann Jo</dc:creator>
  <cp:lastModifiedBy>phoenix</cp:lastModifiedBy>
  <dcterms:created xsi:type="dcterms:W3CDTF">2021-03-20T23:11:17Z</dcterms:created>
  <dcterms:modified xsi:type="dcterms:W3CDTF">2021-10-17T10:55:20Z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1033-3.3.1.5149</vt:lpwstr>
  </property>
  <property fmtid="{D5CDD505-2E9C-101B-9397-08002B2CF9AE}" pid="3" name="ICV">
    <vt:lpwstr>01ec5acd41aa48b78903c9ed7328d812</vt:lpwstr>
  </property>
</Properties>
</file>