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0EBE-5806-4A98-AD96-7A9EB5F38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7E411-9150-4F43-81AE-A80FFC40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32FA5-4C6F-4E01-92B7-A738CB6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B3122-4CBE-49BF-9BED-0BB8DFF5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D4CD4-7EB3-4F23-BADF-2106330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C074-1DA8-49FE-BB00-BE6FE9F1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17DB9-3222-4817-BAEB-A3FB9B2A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ED9FB-29EB-4D9D-A34F-3811EEEE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467B5-8313-48DC-81FE-DA955376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A8D3D-A233-4252-8EC3-C31A38DF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70215-1CEA-47D3-B86C-1BE7D1604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3CFD8-2FC3-4182-89C3-4F36A808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8F578-7E8D-4D21-A735-8C262C2F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C7252-112D-400E-8B8B-1927C5F7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C040D-5CBF-4761-B9E7-5F7D6083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8263F-EB29-4255-9D70-5859DF7B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89A9-A60B-4B7E-ADC6-6DCD260F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EAF72-4087-48C9-98D9-6D8D62D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A4830-66BF-4C43-9978-F4675252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B3F2F-4781-4BAD-A9E5-B696D58F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8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0E54-B19B-4D54-964B-03CCFB2D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ED99E-9A33-4074-BE77-741296B1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FE010-B074-4D5A-88DB-35AD0A73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3F702-1EF2-4AB6-9DD3-CFD72A21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83309-E742-4F55-8444-D57E585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0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DDFBE-A26E-4D7C-9454-5CD3677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DFEE3-8AFC-412E-AFA5-B85EE6F98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AA16A2-7714-4AE7-AD37-2184806D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4D11D-96FC-4120-B872-C8EB1E11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42EB-EBCE-49D0-89BC-06BECE80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68990-6B6D-42BE-9852-DD31955B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4539A-6F3E-4E5F-B74A-4EAE9F14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A3B24-06AE-423B-96DF-C70645DF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C7B2A-467A-4CAB-B500-D415B03F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F793C-EF69-4C21-BCDA-57DB7FE47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C7C63-5660-47B8-8FC1-17608C57A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6BCB6-C507-49E2-B776-63D639AB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4620D5-F423-4196-8278-C50D0E6D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772F13-8C90-4CDB-B477-D02FBF80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F5C4D-16DA-4BA9-9C47-C3E41B5E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6C46B-0FA2-48FF-8037-52B94761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0C240-6E2A-484A-8124-2F24FE3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F5F7BC-49B1-4EEF-B2A8-5979AC3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D5C0FC-54A1-40C9-B15B-3105827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E8E5C-DE18-4C07-B95B-0D1987C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98F17-B710-4F30-BEEA-D68406B6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C3F71-D580-41F3-AEFA-457F0063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57F39-4637-493E-8DA3-F3E86BD4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66776-AB22-47A5-90AC-B215BCDC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3356-C62D-44EB-AB60-11B75292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59CFC-12BF-4384-819F-F4F37706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16A81-4399-4A00-BA52-8D41588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4F29-1D7B-444F-944A-052281F2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5A7420-487E-4A7E-A26B-55CFFF3C0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90A92-697A-4C80-98CD-45A41891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1EF57-FBEE-4D60-A92E-A62CEE72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75006-3195-44E1-A920-A5DF334C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2D10E-2F45-484D-8778-42718796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0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A9B71-D3CB-40A3-BB91-66F8867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460E-9BA5-49DC-93F5-3F01F054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3D333-1B0B-465B-A56E-A58344AE9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ECD2-FDAE-4FF1-87BB-49D42C1A9C6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DD2EB-6E1E-4965-9D52-A9AF93A8B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A928-E3E9-4AF3-BDC7-41454B8A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8C54-3F36-4EC0-8079-95E79497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2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2251D53-0C0D-4007-9FDF-6CC0FB2A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0278" y="552407"/>
            <a:ext cx="5401628" cy="1261352"/>
          </a:xfrm>
        </p:spPr>
        <p:txBody>
          <a:bodyPr>
            <a:normAutofit/>
          </a:bodyPr>
          <a:lstStyle/>
          <a:p>
            <a:r>
              <a:rPr lang="en-US" altLang="zh-CN" sz="6000" b="1" dirty="0"/>
              <a:t> |</a:t>
            </a:r>
            <a:endParaRPr lang="zh-CN" altLang="en-US" sz="6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D2732-AF59-421C-821F-06CD47F8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9" y="627794"/>
            <a:ext cx="725610" cy="725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3611C8-CFE8-48A6-B15D-9E4F057BC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1"/>
          <a:stretch/>
        </p:blipFill>
        <p:spPr>
          <a:xfrm>
            <a:off x="1923215" y="552407"/>
            <a:ext cx="3969588" cy="113287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06B8FFCE-2E19-4329-941D-5D93E50E8E70}"/>
              </a:ext>
            </a:extLst>
          </p:cNvPr>
          <p:cNvSpPr txBox="1"/>
          <p:nvPr/>
        </p:nvSpPr>
        <p:spPr>
          <a:xfrm>
            <a:off x="2411093" y="2298465"/>
            <a:ext cx="1080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主题讲座：共识算法浅析</a:t>
            </a:r>
            <a:endParaRPr lang="en-US" altLang="zh-CN" sz="5400" b="1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B7BC0-9E69-4BDE-AABF-40E034C69ED5}"/>
              </a:ext>
            </a:extLst>
          </p:cNvPr>
          <p:cNvSpPr txBox="1"/>
          <p:nvPr/>
        </p:nvSpPr>
        <p:spPr>
          <a:xfrm>
            <a:off x="6727371" y="3888952"/>
            <a:ext cx="377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主讲人：朱海潮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主持人：刘金顶</a:t>
            </a:r>
          </a:p>
        </p:txBody>
      </p:sp>
    </p:spTree>
    <p:extLst>
      <p:ext uri="{BB962C8B-B14F-4D97-AF65-F5344CB8AC3E}">
        <p14:creationId xmlns:p14="http://schemas.microsoft.com/office/powerpoint/2010/main" val="3863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05B68-0895-49F4-9F99-404566E0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25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演讲人介绍：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3100" dirty="0"/>
              <a:t>朱海潮</a:t>
            </a:r>
            <a:endParaRPr lang="en-US" altLang="zh-CN" sz="3100" dirty="0"/>
          </a:p>
          <a:p>
            <a:r>
              <a:rPr lang="en-US" altLang="zh-CN" sz="3100" dirty="0"/>
              <a:t>Solution Architect</a:t>
            </a:r>
          </a:p>
          <a:p>
            <a:endParaRPr lang="en-US" altLang="zh-CN" sz="3100" dirty="0"/>
          </a:p>
          <a:p>
            <a:r>
              <a:rPr lang="en-US" altLang="zh-CN" sz="3100" dirty="0" err="1"/>
              <a:t>Algorand</a:t>
            </a:r>
            <a:r>
              <a:rPr lang="en-US" altLang="zh-CN" sz="3100" dirty="0"/>
              <a:t> </a:t>
            </a:r>
            <a:r>
              <a:rPr lang="zh-CN" altLang="en-US" sz="3100" dirty="0"/>
              <a:t>基金会主要负责</a:t>
            </a:r>
            <a:r>
              <a:rPr lang="en-US" altLang="zh-CN" sz="3100" dirty="0" err="1"/>
              <a:t>Algorand</a:t>
            </a:r>
            <a:r>
              <a:rPr lang="zh-CN" altLang="en-US" sz="3100" dirty="0"/>
              <a:t>技术和商业生态系统的建设。曾在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 </a:t>
            </a:r>
            <a:r>
              <a:rPr lang="en-US" altLang="zh-CN" sz="3100" dirty="0" err="1"/>
              <a:t>Nervos</a:t>
            </a:r>
            <a:r>
              <a:rPr lang="en-US" altLang="zh-CN" sz="3100" dirty="0"/>
              <a:t> </a:t>
            </a:r>
            <a:r>
              <a:rPr lang="zh-CN" altLang="en-US" sz="3100" dirty="0"/>
              <a:t>项目任数字货币研究员和产品经理职务，并在微软和日本东京大学等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研究机构担任研究员。</a:t>
            </a:r>
            <a:endParaRPr lang="en-US" altLang="zh-CN" sz="3100" dirty="0"/>
          </a:p>
          <a:p>
            <a:pPr marL="0" indent="0">
              <a:buNone/>
            </a:pPr>
            <a:endParaRPr lang="en-US" altLang="zh-CN" sz="3100" dirty="0"/>
          </a:p>
          <a:p>
            <a:r>
              <a:rPr lang="zh-CN" altLang="en-US" sz="3100" dirty="0"/>
              <a:t>演讲内容：</a:t>
            </a:r>
            <a:r>
              <a:rPr lang="en-US" altLang="zh-CN" sz="3100" dirty="0"/>
              <a:t>《</a:t>
            </a:r>
            <a:r>
              <a:rPr lang="zh-CN" altLang="en-US" sz="3100" dirty="0"/>
              <a:t>区块链共识算法浅析</a:t>
            </a:r>
            <a:r>
              <a:rPr lang="en-US" altLang="zh-CN" sz="3100" dirty="0"/>
              <a:t>》</a:t>
            </a:r>
          </a:p>
          <a:p>
            <a:pPr marL="0" indent="0">
              <a:buNone/>
            </a:pPr>
            <a:r>
              <a:rPr lang="en-US" altLang="zh-CN" sz="3100" dirty="0"/>
              <a:t>   1. </a:t>
            </a:r>
            <a:r>
              <a:rPr lang="zh-CN" altLang="en-US" sz="3100" dirty="0"/>
              <a:t>什么是共识算法</a:t>
            </a:r>
            <a:endParaRPr lang="en-US" altLang="zh-CN" sz="3100" dirty="0"/>
          </a:p>
          <a:p>
            <a:pPr marL="0" indent="0">
              <a:buNone/>
            </a:pPr>
            <a:r>
              <a:rPr lang="en-US" altLang="zh-CN" sz="3100" dirty="0"/>
              <a:t>   2. </a:t>
            </a:r>
            <a:r>
              <a:rPr lang="zh-CN" altLang="en-US" sz="3100" dirty="0"/>
              <a:t>如何使用共识算法</a:t>
            </a:r>
            <a:endParaRPr lang="en-US" altLang="zh-CN" sz="3100" dirty="0"/>
          </a:p>
          <a:p>
            <a:pPr marL="0" indent="0">
              <a:buNone/>
            </a:pPr>
            <a:r>
              <a:rPr lang="en-US" altLang="zh-CN" sz="3100" dirty="0"/>
              <a:t>   3. </a:t>
            </a:r>
            <a:r>
              <a:rPr lang="zh-CN" altLang="en-US" sz="3100" dirty="0"/>
              <a:t>案例分析：</a:t>
            </a:r>
            <a:r>
              <a:rPr lang="en-US" altLang="zh-CN" sz="3100" dirty="0" err="1"/>
              <a:t>Algorand</a:t>
            </a:r>
            <a:r>
              <a:rPr lang="en-US" altLang="zh-CN" sz="3100" dirty="0"/>
              <a:t> </a:t>
            </a:r>
            <a:r>
              <a:rPr lang="zh-CN" altLang="en-US" sz="3100" dirty="0"/>
              <a:t>共识算法</a:t>
            </a:r>
          </a:p>
        </p:txBody>
      </p:sp>
    </p:spTree>
    <p:extLst>
      <p:ext uri="{BB962C8B-B14F-4D97-AF65-F5344CB8AC3E}">
        <p14:creationId xmlns:p14="http://schemas.microsoft.com/office/powerpoint/2010/main" val="18262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20273E-F73B-4849-B6BA-3586BEC2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" y="2356075"/>
            <a:ext cx="4602162" cy="212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1EC522-DCD8-4175-A259-B7BC031E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27" y="2366962"/>
            <a:ext cx="4516237" cy="2124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885CB4-998E-499A-977A-9C80DC220761}"/>
              </a:ext>
            </a:extLst>
          </p:cNvPr>
          <p:cNvSpPr txBox="1"/>
          <p:nvPr/>
        </p:nvSpPr>
        <p:spPr>
          <a:xfrm>
            <a:off x="723498" y="740228"/>
            <a:ext cx="397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欢迎搜索公众号关注我们</a:t>
            </a:r>
          </a:p>
        </p:txBody>
      </p:sp>
    </p:spTree>
    <p:extLst>
      <p:ext uri="{BB962C8B-B14F-4D97-AF65-F5344CB8AC3E}">
        <p14:creationId xmlns:p14="http://schemas.microsoft.com/office/powerpoint/2010/main" val="342747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方正粗倩简体</vt:lpstr>
      <vt:lpstr>Arial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kingtop</dc:creator>
  <cp:lastModifiedBy>liu kingtop</cp:lastModifiedBy>
  <cp:revision>1</cp:revision>
  <dcterms:created xsi:type="dcterms:W3CDTF">2022-03-17T10:40:12Z</dcterms:created>
  <dcterms:modified xsi:type="dcterms:W3CDTF">2022-03-17T10:49:35Z</dcterms:modified>
</cp:coreProperties>
</file>