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B2C5-F8A9-D74D-8D54-62AFECD2C80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BB0E-4321-D246-92D9-828A8D2F83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4579" y="1440428"/>
            <a:ext cx="2012699" cy="118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ACORD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55057" y="2626612"/>
            <a:ext cx="2012699" cy="118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CipherCloud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4579" y="4606947"/>
            <a:ext cx="2012699" cy="118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Salesforce.com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2887278" y="3219704"/>
            <a:ext cx="2967779" cy="1387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057" y="335486"/>
            <a:ext cx="61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Policy Details Use Case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887279" y="3882063"/>
            <a:ext cx="2967779" cy="1365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531351" y="3604800"/>
            <a:ext cx="1980335" cy="23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088438" y="3598809"/>
            <a:ext cx="1980335" cy="35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168554">
            <a:off x="3157653" y="3596711"/>
            <a:ext cx="240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Get Decrypted Policy #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20168554">
            <a:off x="3310053" y="4180463"/>
            <a:ext cx="240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Return Policy #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2804" y="3207188"/>
            <a:ext cx="240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Get Policy Details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82841" y="3068688"/>
            <a:ext cx="240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Policy Details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3779" y="1440428"/>
            <a:ext cx="2012699" cy="118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ACORD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53779" y="4606947"/>
            <a:ext cx="2012699" cy="118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Salesforce.com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057" y="335486"/>
            <a:ext cx="61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Address Change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010551" y="3604800"/>
            <a:ext cx="1980335" cy="23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567638" y="3598809"/>
            <a:ext cx="1980335" cy="35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204" y="3207188"/>
            <a:ext cx="240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. Send Address Details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2041" y="3068688"/>
            <a:ext cx="240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</a:t>
            </a:r>
            <a:r>
              <a:rPr lang="en-US" sz="1200" dirty="0" err="1" smtClean="0"/>
              <a:t>Ack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447" y="778808"/>
            <a:ext cx="7200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7338">
              <a:buFont typeface="Arial"/>
              <a:buChar char="•"/>
            </a:pPr>
            <a:r>
              <a:rPr lang="en-US" sz="1600" dirty="0" smtClean="0"/>
              <a:t> Are the ACORD  Services  SOAP or REST Services?</a:t>
            </a:r>
          </a:p>
          <a:p>
            <a:pPr indent="287338">
              <a:buFont typeface="Arial"/>
              <a:buChar char="•"/>
            </a:pPr>
            <a:r>
              <a:rPr lang="en-US" sz="1600" dirty="0" smtClean="0"/>
              <a:t> IF SOAP, Can we get the WSDL for it? </a:t>
            </a:r>
          </a:p>
          <a:p>
            <a:pPr indent="287338">
              <a:buFont typeface="Arial"/>
              <a:buChar char="•"/>
            </a:pPr>
            <a:r>
              <a:rPr lang="en-US" sz="1600" dirty="0" smtClean="0"/>
              <a:t> Can we get a sample of the XML/JSON Request and Response for these services?  </a:t>
            </a:r>
          </a:p>
          <a:p>
            <a:pPr indent="287338">
              <a:buFont typeface="Arial"/>
              <a:buChar char="•"/>
            </a:pPr>
            <a:r>
              <a:rPr lang="en-US" sz="1600" dirty="0" smtClean="0"/>
              <a:t> Are the ACORD Services exposed to the world wide web?</a:t>
            </a:r>
          </a:p>
          <a:p>
            <a:pPr indent="287338">
              <a:buFont typeface="Arial"/>
              <a:buChar char="•"/>
            </a:pPr>
            <a:r>
              <a:rPr lang="en-US" sz="1600" dirty="0" smtClean="0"/>
              <a:t> What is the authentication mechanism for the ACORD services?</a:t>
            </a:r>
          </a:p>
          <a:p>
            <a:pPr marL="287338" indent="-287338">
              <a:buFont typeface="Arial"/>
              <a:buChar char="•"/>
            </a:pPr>
            <a:r>
              <a:rPr lang="en-US" sz="1600" dirty="0" smtClean="0"/>
              <a:t>Are we going to store address details in </a:t>
            </a:r>
            <a:r>
              <a:rPr lang="en-US" sz="1600" dirty="0" err="1" smtClean="0"/>
              <a:t>Salesforce</a:t>
            </a:r>
            <a:r>
              <a:rPr lang="en-US" sz="1600" dirty="0" smtClean="0"/>
              <a:t> as well? If not, then what do we store in </a:t>
            </a:r>
            <a:r>
              <a:rPr lang="en-US" sz="1600" dirty="0" err="1" smtClean="0"/>
              <a:t>Salesforce</a:t>
            </a:r>
            <a:r>
              <a:rPr lang="en-US" sz="1600" dirty="0" smtClean="0"/>
              <a:t> to reference the address in ACORD?</a:t>
            </a:r>
          </a:p>
          <a:p>
            <a:pPr indent="287338">
              <a:buFont typeface="Arial"/>
              <a:buChar char="•"/>
            </a:pPr>
            <a:r>
              <a:rPr lang="en-US" sz="1600" dirty="0" smtClean="0"/>
              <a:t> Do we need to make any calls to </a:t>
            </a:r>
            <a:r>
              <a:rPr lang="en-US" sz="1600" dirty="0" err="1" smtClean="0"/>
              <a:t>CipherCloud</a:t>
            </a:r>
            <a:r>
              <a:rPr lang="en-US" sz="1600" dirty="0" smtClean="0"/>
              <a:t> for the Address Change use case?</a:t>
            </a:r>
          </a:p>
          <a:p>
            <a:pPr indent="287338">
              <a:buFont typeface="Arial"/>
              <a:buChar char="•"/>
            </a:pPr>
            <a:r>
              <a:rPr lang="en-US" sz="1600" dirty="0" smtClean="0"/>
              <a:t>Can we get details for the </a:t>
            </a:r>
            <a:r>
              <a:rPr lang="en-US" sz="1600" dirty="0" err="1" smtClean="0"/>
              <a:t>CipherCloud</a:t>
            </a:r>
            <a:r>
              <a:rPr lang="en-US" sz="1600" dirty="0" smtClean="0"/>
              <a:t> services we need to call?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46447" y="287560"/>
            <a:ext cx="4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164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SFDC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Hyder Khan</dc:creator>
  <cp:lastModifiedBy>Hyder Khan</cp:lastModifiedBy>
  <cp:revision>4</cp:revision>
  <dcterms:created xsi:type="dcterms:W3CDTF">2014-03-21T16:32:46Z</dcterms:created>
  <dcterms:modified xsi:type="dcterms:W3CDTF">2014-03-21T16:57:43Z</dcterms:modified>
</cp:coreProperties>
</file>