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69C"/>
    <a:srgbClr val="E9B625"/>
    <a:srgbClr val="0F4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8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1CEB4-0AC4-4E4B-9716-85098754EEBE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E30A4-1177-E14D-9262-071E90F3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9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line 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D536A-2D62-7949-82B3-1B117EA652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D0B6452-2F61-014D-AD5D-D4B26C4BE3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7FCDA31-2F0C-9748-B20A-05B53C12C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7A7BBF9-9BCF-2040-B2CE-C50CC193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4190"/>
            <a:ext cx="377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TEAM NAME  |  DATE OF PRESENTATION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0E68E-1B94-CF4A-8242-3DF6A5396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93134" y="1794690"/>
            <a:ext cx="3405732" cy="1160585"/>
          </a:xfrm>
          <a:prstGeom prst="rect">
            <a:avLst/>
          </a:prstGeom>
        </p:spPr>
      </p:pic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4B4E325-39A1-A547-AFF9-39AFA0E1C6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6841" y="4588921"/>
            <a:ext cx="8967322" cy="74720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a small description here. Do not add the amount of material </a:t>
            </a:r>
            <a:br>
              <a:rPr lang="en-US" dirty="0"/>
            </a:br>
            <a:r>
              <a:rPr lang="en-US" dirty="0"/>
              <a:t>you would see on a content page.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4064706-D983-5740-88EE-9659DE56D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6841" y="3440624"/>
            <a:ext cx="8967322" cy="10365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This is a title slide. </a:t>
            </a:r>
            <a:br>
              <a:rPr lang="en-US" dirty="0"/>
            </a:br>
            <a:r>
              <a:rPr lang="en-US" dirty="0"/>
              <a:t>Add only a headline here.</a:t>
            </a:r>
          </a:p>
        </p:txBody>
      </p:sp>
    </p:spTree>
    <p:extLst>
      <p:ext uri="{BB962C8B-B14F-4D97-AF65-F5344CB8AC3E}">
        <p14:creationId xmlns:p14="http://schemas.microsoft.com/office/powerpoint/2010/main" val="328951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EDA77-3DEA-3048-B83D-70B67C4876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algn="ctr">
              <a:defRPr sz="20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insert image.</a:t>
            </a:r>
          </a:p>
        </p:txBody>
      </p:sp>
    </p:spTree>
    <p:extLst>
      <p:ext uri="{BB962C8B-B14F-4D97-AF65-F5344CB8AC3E}">
        <p14:creationId xmlns:p14="http://schemas.microsoft.com/office/powerpoint/2010/main" val="227173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D536A-2D62-7949-82B3-1B117EA65251}"/>
              </a:ext>
            </a:extLst>
          </p:cNvPr>
          <p:cNvSpPr/>
          <p:nvPr userDrawn="1"/>
        </p:nvSpPr>
        <p:spPr>
          <a:xfrm>
            <a:off x="0" y="720090"/>
            <a:ext cx="12192000" cy="5417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F0EC29AB-C079-454A-B8D1-615D938B53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8551" y="2946400"/>
            <a:ext cx="10454898" cy="17367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“Insert an inspirational quote here.”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855BE-74B9-1F43-8D47-5FAFB0497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10235" y="1727786"/>
            <a:ext cx="771526" cy="769719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4DCB51F-7481-8145-9400-53C477E455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7FCDA31-2F0C-9748-B20A-05B53C12C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2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line 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D536A-2D62-7949-82B3-1B117EA652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C1225AB-BD51-E64B-83A4-BADA344EA6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6841" y="4588921"/>
            <a:ext cx="8967322" cy="74720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a small description here. Do not add the amount of material </a:t>
            </a:r>
            <a:br>
              <a:rPr lang="en-US" dirty="0"/>
            </a:br>
            <a:r>
              <a:rPr lang="en-US" dirty="0"/>
              <a:t>you would see on a content page.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BBF12E7-5202-6E46-A068-15035D0B7E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6841" y="3440624"/>
            <a:ext cx="8967322" cy="10365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This is a title slide. </a:t>
            </a:r>
            <a:br>
              <a:rPr lang="en-US" dirty="0"/>
            </a:br>
            <a:r>
              <a:rPr lang="en-US" dirty="0"/>
              <a:t>Add only a headline here.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C0304D-B169-4E47-8BE4-94954F27CD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93134" y="1794690"/>
            <a:ext cx="3405732" cy="1160585"/>
          </a:xfrm>
          <a:prstGeom prst="rect">
            <a:avLst/>
          </a:prstGeom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AFEC03E6-7771-DF48-9569-4C697D8254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7FCDA31-2F0C-9748-B20A-05B53C12C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1D277DE5-84B3-7E48-9D5D-56ECF67B8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4190"/>
            <a:ext cx="377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TEAM NAME  |  DATE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8832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506518-F559-4E42-9788-3D32499C3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358" r="21358" b="21312"/>
          <a:stretch/>
        </p:blipFill>
        <p:spPr>
          <a:xfrm rot="16200000">
            <a:off x="2667001" y="-2667000"/>
            <a:ext cx="6858000" cy="12191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DC8036-27D9-8F4C-8AB0-4844CA4A8B72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2000">
                <a:schemeClr val="accent2">
                  <a:alpha val="79000"/>
                </a:schemeClr>
              </a:gs>
              <a:gs pos="60000">
                <a:schemeClr val="accent2">
                  <a:alpha val="88000"/>
                </a:schemeClr>
              </a:gs>
              <a:gs pos="96000">
                <a:schemeClr val="tx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8D536A-2D62-7949-82B3-1B117EA652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5D2C957-BFE3-3F47-8BED-AE433EBFB0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737692"/>
            <a:ext cx="5918200" cy="13826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This is a divider slide. </a:t>
            </a:r>
            <a:br>
              <a:rPr lang="en-US" dirty="0"/>
            </a:br>
            <a:r>
              <a:rPr lang="en-US" dirty="0"/>
              <a:t>Add only a headline here.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A0BF96-CF6F-1D4F-8184-5098368769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66945"/>
            <a:ext cx="5918200" cy="7767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a small description here. Do not add the amount of material you would see on a content page.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9CF3A1-CA08-014E-9C5D-FEF84C09BD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1" y="1149090"/>
            <a:ext cx="1604518" cy="546778"/>
          </a:xfrm>
          <a:prstGeom prst="rect">
            <a:avLst/>
          </a:prstGeom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6E5ED122-5A7D-6540-82AF-77242C1584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7FCDA31-2F0C-9748-B20A-05B53C12C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BF9E453E-6178-5A4E-8B0B-D633CCE45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4190"/>
            <a:ext cx="377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TEAM NAME  |  DATE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9988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 Divi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2">
            <a:extLst>
              <a:ext uri="{FF2B5EF4-FFF2-40B4-BE49-F238E27FC236}">
                <a16:creationId xmlns:a16="http://schemas.microsoft.com/office/drawing/2014/main" id="{C35F84D2-B7A9-8C45-9F6B-44C5BC67535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04229" y="0"/>
            <a:ext cx="6387771" cy="6867369"/>
          </a:xfrm>
          <a:custGeom>
            <a:avLst/>
            <a:gdLst>
              <a:gd name="connsiteX0" fmla="*/ 0 w 6492875"/>
              <a:gd name="connsiteY0" fmla="*/ 0 h 6858000"/>
              <a:gd name="connsiteX1" fmla="*/ 6492875 w 6492875"/>
              <a:gd name="connsiteY1" fmla="*/ 0 h 6858000"/>
              <a:gd name="connsiteX2" fmla="*/ 6492875 w 6492875"/>
              <a:gd name="connsiteY2" fmla="*/ 6858000 h 6858000"/>
              <a:gd name="connsiteX3" fmla="*/ 0 w 6492875"/>
              <a:gd name="connsiteY3" fmla="*/ 6858000 h 6858000"/>
              <a:gd name="connsiteX4" fmla="*/ 0 w 6492875"/>
              <a:gd name="connsiteY4" fmla="*/ 0 h 6858000"/>
              <a:gd name="connsiteX0" fmla="*/ 0 w 6492875"/>
              <a:gd name="connsiteY0" fmla="*/ 0 h 6877879"/>
              <a:gd name="connsiteX1" fmla="*/ 6492875 w 6492875"/>
              <a:gd name="connsiteY1" fmla="*/ 0 h 6877879"/>
              <a:gd name="connsiteX2" fmla="*/ 6492875 w 6492875"/>
              <a:gd name="connsiteY2" fmla="*/ 6858000 h 6877879"/>
              <a:gd name="connsiteX3" fmla="*/ 2524539 w 6492875"/>
              <a:gd name="connsiteY3" fmla="*/ 6877879 h 6877879"/>
              <a:gd name="connsiteX4" fmla="*/ 0 w 6492875"/>
              <a:gd name="connsiteY4" fmla="*/ 0 h 6877879"/>
              <a:gd name="connsiteX0" fmla="*/ 0 w 6335220"/>
              <a:gd name="connsiteY0" fmla="*/ 10510 h 6877879"/>
              <a:gd name="connsiteX1" fmla="*/ 6335220 w 6335220"/>
              <a:gd name="connsiteY1" fmla="*/ 0 h 6877879"/>
              <a:gd name="connsiteX2" fmla="*/ 6335220 w 6335220"/>
              <a:gd name="connsiteY2" fmla="*/ 6858000 h 6877879"/>
              <a:gd name="connsiteX3" fmla="*/ 2366884 w 6335220"/>
              <a:gd name="connsiteY3" fmla="*/ 6877879 h 6877879"/>
              <a:gd name="connsiteX4" fmla="*/ 0 w 6335220"/>
              <a:gd name="connsiteY4" fmla="*/ 10510 h 6877879"/>
              <a:gd name="connsiteX0" fmla="*/ 0 w 6335220"/>
              <a:gd name="connsiteY0" fmla="*/ 10510 h 6877879"/>
              <a:gd name="connsiteX1" fmla="*/ 6335220 w 6335220"/>
              <a:gd name="connsiteY1" fmla="*/ 0 h 6877879"/>
              <a:gd name="connsiteX2" fmla="*/ 6335220 w 6335220"/>
              <a:gd name="connsiteY2" fmla="*/ 6858000 h 6877879"/>
              <a:gd name="connsiteX3" fmla="*/ 2461477 w 6335220"/>
              <a:gd name="connsiteY3" fmla="*/ 6877879 h 6877879"/>
              <a:gd name="connsiteX4" fmla="*/ 0 w 6335220"/>
              <a:gd name="connsiteY4" fmla="*/ 10510 h 6877879"/>
              <a:gd name="connsiteX0" fmla="*/ 0 w 6387771"/>
              <a:gd name="connsiteY0" fmla="*/ 0 h 6877879"/>
              <a:gd name="connsiteX1" fmla="*/ 6387771 w 6387771"/>
              <a:gd name="connsiteY1" fmla="*/ 0 h 6877879"/>
              <a:gd name="connsiteX2" fmla="*/ 6387771 w 6387771"/>
              <a:gd name="connsiteY2" fmla="*/ 6858000 h 6877879"/>
              <a:gd name="connsiteX3" fmla="*/ 2514028 w 6387771"/>
              <a:gd name="connsiteY3" fmla="*/ 6877879 h 6877879"/>
              <a:gd name="connsiteX4" fmla="*/ 0 w 6387771"/>
              <a:gd name="connsiteY4" fmla="*/ 0 h 6877879"/>
              <a:gd name="connsiteX0" fmla="*/ 0 w 6387771"/>
              <a:gd name="connsiteY0" fmla="*/ 0 h 6888390"/>
              <a:gd name="connsiteX1" fmla="*/ 6387771 w 6387771"/>
              <a:gd name="connsiteY1" fmla="*/ 0 h 6888390"/>
              <a:gd name="connsiteX2" fmla="*/ 6387771 w 6387771"/>
              <a:gd name="connsiteY2" fmla="*/ 6858000 h 6888390"/>
              <a:gd name="connsiteX3" fmla="*/ 2493007 w 6387771"/>
              <a:gd name="connsiteY3" fmla="*/ 6888390 h 6888390"/>
              <a:gd name="connsiteX4" fmla="*/ 0 w 6387771"/>
              <a:gd name="connsiteY4" fmla="*/ 0 h 6888390"/>
              <a:gd name="connsiteX0" fmla="*/ 0 w 6387771"/>
              <a:gd name="connsiteY0" fmla="*/ 0 h 6877879"/>
              <a:gd name="connsiteX1" fmla="*/ 6387771 w 6387771"/>
              <a:gd name="connsiteY1" fmla="*/ 0 h 6877879"/>
              <a:gd name="connsiteX2" fmla="*/ 6387771 w 6387771"/>
              <a:gd name="connsiteY2" fmla="*/ 6858000 h 6877879"/>
              <a:gd name="connsiteX3" fmla="*/ 2482496 w 6387771"/>
              <a:gd name="connsiteY3" fmla="*/ 6877879 h 6877879"/>
              <a:gd name="connsiteX4" fmla="*/ 0 w 6387771"/>
              <a:gd name="connsiteY4" fmla="*/ 0 h 6877879"/>
              <a:gd name="connsiteX0" fmla="*/ 0 w 6387771"/>
              <a:gd name="connsiteY0" fmla="*/ 0 h 6867369"/>
              <a:gd name="connsiteX1" fmla="*/ 6387771 w 6387771"/>
              <a:gd name="connsiteY1" fmla="*/ 0 h 6867369"/>
              <a:gd name="connsiteX2" fmla="*/ 6387771 w 6387771"/>
              <a:gd name="connsiteY2" fmla="*/ 6858000 h 6867369"/>
              <a:gd name="connsiteX3" fmla="*/ 2503516 w 6387771"/>
              <a:gd name="connsiteY3" fmla="*/ 6867369 h 6867369"/>
              <a:gd name="connsiteX4" fmla="*/ 0 w 6387771"/>
              <a:gd name="connsiteY4" fmla="*/ 0 h 6867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771" h="6867369">
                <a:moveTo>
                  <a:pt x="0" y="0"/>
                </a:moveTo>
                <a:lnTo>
                  <a:pt x="6387771" y="0"/>
                </a:lnTo>
                <a:lnTo>
                  <a:pt x="6387771" y="6858000"/>
                </a:lnTo>
                <a:lnTo>
                  <a:pt x="2503516" y="6867369"/>
                </a:lnTo>
                <a:lnTo>
                  <a:pt x="0" y="0"/>
                </a:lnTo>
                <a:close/>
              </a:path>
            </a:pathLst>
          </a:custGeom>
          <a:pattFill prst="pct50">
            <a:fgClr>
              <a:schemeClr val="tx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algn="r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photo.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766A3-18DB-B54A-8536-3FDEEBFDB1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412480" cy="6858000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2B1EBED-EC2C-1F4C-8045-5BAC6262EE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780224"/>
            <a:ext cx="5203371" cy="13826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This is a divider slide. </a:t>
            </a:r>
            <a:br>
              <a:rPr lang="en-US" dirty="0"/>
            </a:br>
            <a:r>
              <a:rPr lang="en-US" dirty="0"/>
              <a:t>Add only a headline here.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9BBF2F3-B8B6-7645-884C-282794B5E4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316520"/>
            <a:ext cx="5203371" cy="11837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You must add a photo to the right side of this slide. Click the icon to the right to insert a photo.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5710E1D-7E40-6F40-892C-C110F72C2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4190"/>
            <a:ext cx="377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TEAM NAME  |  DATE OF 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C4B13-21C4-E74E-B4E8-BF5FB1B8FA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1149090"/>
            <a:ext cx="1604520" cy="5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6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64360D-C82E-EF47-98E2-A85E948503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Placeholder 6">
            <a:extLst>
              <a:ext uri="{FF2B5EF4-FFF2-40B4-BE49-F238E27FC236}">
                <a16:creationId xmlns:a16="http://schemas.microsoft.com/office/drawing/2014/main" id="{659E5167-E022-124A-890E-5C99D5E6A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15638"/>
            <a:ext cx="10515600" cy="817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header goes here. This is a content slide, best used for charts or miscellaneous graphics.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6B030CE-841E-0648-81FD-B3A5E70627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75053"/>
            <a:ext cx="10515600" cy="332074"/>
          </a:xfrm>
        </p:spPr>
        <p:txBody>
          <a:bodyPr anchor="t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a small description here. Do not add the amount of material you would see on a content page.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DDC9126-4F89-1845-8535-2F7CD84901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7FCDA31-2F0C-9748-B20A-05B53C12C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9347C2DB-D161-7840-A236-ABD84F941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4190"/>
            <a:ext cx="377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TEAM NAME  |  DATE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0171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64360D-C82E-EF47-98E2-A85E948503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Placeholder 6">
            <a:extLst>
              <a:ext uri="{FF2B5EF4-FFF2-40B4-BE49-F238E27FC236}">
                <a16:creationId xmlns:a16="http://schemas.microsoft.com/office/drawing/2014/main" id="{659E5167-E022-124A-890E-5C99D5E6A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15638"/>
            <a:ext cx="10515600" cy="817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header goes here. This is a content slide, best used for charts or miscellaneous graphics.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6B030CE-841E-0648-81FD-B3A5E70627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75053"/>
            <a:ext cx="10515600" cy="332074"/>
          </a:xfrm>
        </p:spPr>
        <p:txBody>
          <a:bodyPr anchor="t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a small description here. Do not add the amount of material you would see on a content page.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496ECAB-4284-9B41-8BFB-889EBFCA6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7FCDA31-2F0C-9748-B20A-05B53C12C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813FC86B-8A36-AF47-9C14-7522B24FB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4190"/>
            <a:ext cx="377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TEAM NAME  |  DATE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386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5542F3A-7974-9746-9C43-B100180745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1731820"/>
            <a:ext cx="10515600" cy="43111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6">
            <a:extLst>
              <a:ext uri="{FF2B5EF4-FFF2-40B4-BE49-F238E27FC236}">
                <a16:creationId xmlns:a16="http://schemas.microsoft.com/office/drawing/2014/main" id="{1B1E4E0F-AD35-F84F-94AB-EF72E0F411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15638"/>
            <a:ext cx="10515600" cy="817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Your header goes here. This is a content slide, best used for charts or miscellaneous graphics.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C7F5F36-F227-AA41-9143-060F5D4B3B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75053"/>
            <a:ext cx="10515600" cy="332074"/>
          </a:xfrm>
        </p:spPr>
        <p:txBody>
          <a:bodyPr anchor="t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a small description here. Do not add the amount of material you would see on a content page.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898CB026-2F86-3745-8FDB-F180E0B429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7FCDA31-2F0C-9748-B20A-05B53C12C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C07A1435-B27E-4742-86FD-1675931AF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4190"/>
            <a:ext cx="377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TEAM NAME  |  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8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Full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58BFE55-FDB3-DF44-96FD-68BD733179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1731820"/>
            <a:ext cx="5119688" cy="43111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CB2D862-0A0A-8145-94AE-DD20F76FF81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31211" y="1731820"/>
            <a:ext cx="5119688" cy="43111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Placeholder 6">
            <a:extLst>
              <a:ext uri="{FF2B5EF4-FFF2-40B4-BE49-F238E27FC236}">
                <a16:creationId xmlns:a16="http://schemas.microsoft.com/office/drawing/2014/main" id="{05C8D37B-4A46-1A41-B35B-EAB07AD62B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15638"/>
            <a:ext cx="10515600" cy="817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Your header goes here. This is a content slide, best used for charts or miscellaneous graphics.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362C84A-A080-344E-97F2-1A5A8D7422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75053"/>
            <a:ext cx="10515600" cy="332074"/>
          </a:xfrm>
        </p:spPr>
        <p:txBody>
          <a:bodyPr anchor="t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a small description here. Do not add the amount of material you would see on a content page.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4BD3D74-0784-C947-800A-03413AEEF2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7FCDA31-2F0C-9748-B20A-05B53C12C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BEDD15F6-2A05-5342-A602-5D27EBEDC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4190"/>
            <a:ext cx="377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TEAM NAME  |  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0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 /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BE205E-EF6C-5949-833E-6D3A672CF6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CB2D862-0A0A-8145-94AE-DD20F76FF81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31211" y="1731820"/>
            <a:ext cx="5119688" cy="4311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3FFCBCE-8EE2-3643-AB10-A151BE114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1210" y="1275053"/>
            <a:ext cx="5122589" cy="332074"/>
          </a:xfrm>
        </p:spPr>
        <p:txBody>
          <a:bodyPr anchor="t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a small description here. Add content below.</a:t>
            </a:r>
          </a:p>
        </p:txBody>
      </p:sp>
      <p:sp>
        <p:nvSpPr>
          <p:cNvPr id="13" name="Title Placeholder 6">
            <a:extLst>
              <a:ext uri="{FF2B5EF4-FFF2-40B4-BE49-F238E27FC236}">
                <a16:creationId xmlns:a16="http://schemas.microsoft.com/office/drawing/2014/main" id="{2095B318-E83D-0846-AABD-7C4149980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1210" y="415638"/>
            <a:ext cx="5122589" cy="817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header goes here. </a:t>
            </a:r>
            <a:br>
              <a:rPr lang="en-US" dirty="0"/>
            </a:br>
            <a:r>
              <a:rPr lang="en-US" dirty="0"/>
              <a:t>This is a content slide.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0B580-0320-6C40-ADDB-8B16F9CE5AE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5916613" cy="6858000"/>
          </a:xfrm>
          <a:pattFill prst="pct50">
            <a:fgClr>
              <a:schemeClr val="tx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insert image.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663599B-487E-CF47-8AF0-F77AAF9C43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7FCDA31-2F0C-9748-B20A-05B53C12C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6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7F050F4F-7F40-AB49-9A12-2D3C0B99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SAMPLE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36A13F-A84A-2948-8709-097B67EB4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12pt</a:t>
            </a:r>
          </a:p>
          <a:p>
            <a:pPr lvl="1"/>
            <a:r>
              <a:rPr lang="en-US" dirty="0"/>
              <a:t>Second level 12pt</a:t>
            </a:r>
          </a:p>
          <a:p>
            <a:pPr lvl="2"/>
            <a:r>
              <a:rPr lang="en-US" dirty="0"/>
              <a:t>Third level 12pt</a:t>
            </a:r>
          </a:p>
          <a:p>
            <a:pPr lvl="3"/>
            <a:r>
              <a:rPr lang="en-US" dirty="0"/>
              <a:t>Fourth level 12pt</a:t>
            </a:r>
          </a:p>
          <a:p>
            <a:pPr lvl="4"/>
            <a:r>
              <a:rPr lang="en-US" dirty="0"/>
              <a:t>Fifth level 12pt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090A9-7333-254F-A5EC-382A07586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813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FCDA31-2F0C-9748-B20A-05B53C12C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0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43" r:id="rId2"/>
    <p:sldLayoutId id="2147483705" r:id="rId3"/>
    <p:sldLayoutId id="2147483714" r:id="rId4"/>
    <p:sldLayoutId id="2147483741" r:id="rId5"/>
    <p:sldLayoutId id="2147483742" r:id="rId6"/>
    <p:sldLayoutId id="2147483731" r:id="rId7"/>
    <p:sldLayoutId id="2147483725" r:id="rId8"/>
    <p:sldLayoutId id="2147483734" r:id="rId9"/>
    <p:sldLayoutId id="2147483723" r:id="rId10"/>
    <p:sldLayoutId id="214748372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defRPr sz="12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defRPr sz="12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B0E00-D010-5E4F-8986-2147B65FF7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7FCDA31-2F0C-9748-B20A-05B53C12C04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14052-EB0F-8C40-896C-662A87E0A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TEAM NAME  |  DATE OF PRESENTATION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C42FE19-AF2C-A74B-B824-A1313D84B6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BCF6143-8D67-D145-840F-55BE35212E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1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5F5A0-30F5-D744-AD4A-E76CDA06C1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9395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7F6D3-0057-CB4E-A910-00A974DD0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4EA6E-F39F-634A-9359-4149425248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9BAF23-5170-314F-9042-7E9F9BD47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2578C-E39B-F54B-B2A0-0863EE6D17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/>
          <a:p>
            <a:fld id="{B7FCDA31-2F0C-9748-B20A-05B53C12C0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97DF-1173-4C47-9DBD-B1577FCE3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4190"/>
            <a:ext cx="377536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 NAME  |  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5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6A0DD81-CFA2-D44B-839B-BF05931A82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D4BA3D-87F4-F940-8CC2-FAB4E14CBB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6052DA-2019-9A4E-BFB0-B2053AEFF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6FD2-B754-0B41-AA85-0239C0504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TEAM NAME  |  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4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2CF83CD-40FD-D04C-8E0B-293745B1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2D061E-8950-4540-8E85-9B1CC35E38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421E7-78EC-A548-84B7-BCBC4154C3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/>
          <a:p>
            <a:fld id="{B7FCDA31-2F0C-9748-B20A-05B53C12C0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F50C4-C9D6-0547-BB78-36684A1B7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4190"/>
            <a:ext cx="377536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 NAME  |  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6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B90A17-870F-0F49-A538-2AD9E9D0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0F0BF-DE40-C04A-B59B-2EBE560C2C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F02E-8A50-A742-A964-6AB428692A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/>
          <a:p>
            <a:fld id="{B7FCDA31-2F0C-9748-B20A-05B53C12C0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3FDE-B256-B049-A924-C66BE0CBB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4190"/>
            <a:ext cx="377536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 NAME  |  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2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2CBE7A-87B9-2948-8581-2C8872A31A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C52AE08-EC0C-844A-ACC6-83582231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06B106-5635-7146-A970-BC6430467F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FA60F-7737-F946-97F4-DAB1C43A3E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7FCDA31-2F0C-9748-B20A-05B53C12C0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E5C93-28B8-8342-B9D2-4F5823D91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TEAM NAME  |  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23E1FF-58DE-B944-973D-BCF0F1891D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A6A13F-A427-E149-AE18-76CDE66E10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A75E8EF-6461-D04A-912C-11E32EDD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8E389A-54EA-C14F-8C60-9D7DD0747D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9AB9D-A9C0-814D-A698-CD7AC2CC06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7FCDA31-2F0C-9748-B20A-05B53C12C0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AA00C6-0E9B-1A41-8D95-D91BCDFA4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TEAM NAME  |  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7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07703E-B63F-0449-98DD-BEB8231E46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/>
          <a:p>
            <a:fld id="{B7FCDA31-2F0C-9748-B20A-05B53C12C0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8CE1FA-8060-2745-9207-2AC1D4E827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9AC7BD-8D54-BF43-BB32-7C5FA50332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F27025-9480-6B42-A0C3-AB9F118F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F236838-1DDA-034F-BF77-1054DE984BA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00931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6EBA4-D23A-D54F-A140-F62770C615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622433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yform">
      <a:dk1>
        <a:srgbClr val="000000"/>
      </a:dk1>
      <a:lt1>
        <a:srgbClr val="FFFFFF"/>
      </a:lt1>
      <a:dk2>
        <a:srgbClr val="E54C24"/>
      </a:dk2>
      <a:lt2>
        <a:srgbClr val="E7E6E6"/>
      </a:lt2>
      <a:accent1>
        <a:srgbClr val="E54C24"/>
      </a:accent1>
      <a:accent2>
        <a:srgbClr val="BBBBBB"/>
      </a:accent2>
      <a:accent3>
        <a:srgbClr val="FFA300"/>
      </a:accent3>
      <a:accent4>
        <a:srgbClr val="1B998B"/>
      </a:accent4>
      <a:accent5>
        <a:srgbClr val="083C77"/>
      </a:accent5>
      <a:accent6>
        <a:srgbClr val="CD3882"/>
      </a:accent6>
      <a:hlink>
        <a:srgbClr val="E54C24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Segoe UI Semilight" panose="020B0402040204020203" pitchFamily="34" charset="0"/>
            <a:cs typeface="Segoe UI Semilight" panose="020B04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49</Words>
  <Application>Microsoft Macintosh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Source Sans Pro</vt:lpstr>
      <vt:lpstr>System Font Regular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Dickson</dc:creator>
  <cp:lastModifiedBy>Victoria Dickson</cp:lastModifiedBy>
  <cp:revision>165</cp:revision>
  <dcterms:created xsi:type="dcterms:W3CDTF">2020-01-16T19:12:01Z</dcterms:created>
  <dcterms:modified xsi:type="dcterms:W3CDTF">2020-04-06T21:25:32Z</dcterms:modified>
</cp:coreProperties>
</file>