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769C"/>
    <a:srgbClr val="E9B625"/>
    <a:srgbClr val="0F4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48"/>
    <p:restoredTop sz="94643"/>
  </p:normalViewPr>
  <p:slideViewPr>
    <p:cSldViewPr snapToGrid="0" snapToObjects="1">
      <p:cViewPr>
        <p:scale>
          <a:sx n="74" d="100"/>
          <a:sy n="74" d="100"/>
        </p:scale>
        <p:origin x="50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1CEB4-0AC4-4E4B-9716-85098754EEBE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E30A4-1177-E14D-9262-071E90F3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93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D0B6452-2F61-014D-AD5D-D4B26C4BE3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281305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B7FCDA31-2F0C-9748-B20A-05B53C12C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F7A7BBF9-9BCF-2040-B2CE-C50CC1937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84190"/>
            <a:ext cx="3775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TEAM NAME  |  DATE OF PRESENTATION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0E68E-1B94-CF4A-8242-3DF6A53964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93134" y="1794690"/>
            <a:ext cx="3405732" cy="1160585"/>
          </a:xfrm>
          <a:prstGeom prst="rect">
            <a:avLst/>
          </a:prstGeom>
        </p:spPr>
      </p:pic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4B4E325-39A1-A547-AFF9-39AFA0E1C6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96841" y="3914587"/>
            <a:ext cx="8967322" cy="74720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000" b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a small description here. Do not add the amount of material </a:t>
            </a:r>
            <a:br>
              <a:rPr lang="en-US" dirty="0"/>
            </a:br>
            <a:r>
              <a:rPr lang="en-US" dirty="0"/>
              <a:t>you would see on a content page.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4064706-D983-5740-88EE-9659DE56D5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96841" y="2766290"/>
            <a:ext cx="8967322" cy="103652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This is a title slide. </a:t>
            </a:r>
            <a:br>
              <a:rPr lang="en-US" dirty="0"/>
            </a:br>
            <a:r>
              <a:rPr lang="en-US" dirty="0"/>
              <a:t>Add only a headline here.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6E36BC-9A0E-0D41-B883-F02192A411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78242" y="1465414"/>
            <a:ext cx="1604520" cy="5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1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09CF3A1-CA08-014E-9C5D-FEF84C09BD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1" y="1149090"/>
            <a:ext cx="1604518" cy="546778"/>
          </a:xfrm>
          <a:prstGeom prst="rect">
            <a:avLst/>
          </a:prstGeom>
        </p:spPr>
      </p:pic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6E5ED122-5A7D-6540-82AF-77242C1584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281305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B7FCDA31-2F0C-9748-B20A-05B53C12C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1">
            <a:extLst>
              <a:ext uri="{FF2B5EF4-FFF2-40B4-BE49-F238E27FC236}">
                <a16:creationId xmlns:a16="http://schemas.microsoft.com/office/drawing/2014/main" id="{BF9E453E-6178-5A4E-8B0B-D633CCE45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84190"/>
            <a:ext cx="3775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TEAM NAME  |  DATE OF PRESENTATION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9E8FD9-27BE-0148-8427-F40CA4F1D3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200" y="1149090"/>
            <a:ext cx="1604520" cy="546778"/>
          </a:xfrm>
          <a:prstGeom prst="rect">
            <a:avLst/>
          </a:prstGeom>
        </p:spPr>
      </p:pic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82BF970-A9B6-4B4B-B952-F775EEE277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780224"/>
            <a:ext cx="5203371" cy="13826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This is a divider slide. </a:t>
            </a:r>
            <a:br>
              <a:rPr lang="en-US" dirty="0"/>
            </a:br>
            <a:r>
              <a:rPr lang="en-US" dirty="0"/>
              <a:t>Add only a headline here.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9662274-0814-204A-8F06-CD5E12AFF0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316520"/>
            <a:ext cx="5203371" cy="118373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You must add a photo to the right side of this slide. Click the icon to the right to insert a photo.</a:t>
            </a:r>
          </a:p>
        </p:txBody>
      </p:sp>
    </p:spTree>
    <p:extLst>
      <p:ext uri="{BB962C8B-B14F-4D97-AF65-F5344CB8AC3E}">
        <p14:creationId xmlns:p14="http://schemas.microsoft.com/office/powerpoint/2010/main" val="289988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.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2">
            <a:extLst>
              <a:ext uri="{FF2B5EF4-FFF2-40B4-BE49-F238E27FC236}">
                <a16:creationId xmlns:a16="http://schemas.microsoft.com/office/drawing/2014/main" id="{C35F84D2-B7A9-8C45-9F6B-44C5BC67535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04229" y="0"/>
            <a:ext cx="6387771" cy="6867369"/>
          </a:xfrm>
          <a:custGeom>
            <a:avLst/>
            <a:gdLst>
              <a:gd name="connsiteX0" fmla="*/ 0 w 6492875"/>
              <a:gd name="connsiteY0" fmla="*/ 0 h 6858000"/>
              <a:gd name="connsiteX1" fmla="*/ 6492875 w 6492875"/>
              <a:gd name="connsiteY1" fmla="*/ 0 h 6858000"/>
              <a:gd name="connsiteX2" fmla="*/ 6492875 w 6492875"/>
              <a:gd name="connsiteY2" fmla="*/ 6858000 h 6858000"/>
              <a:gd name="connsiteX3" fmla="*/ 0 w 6492875"/>
              <a:gd name="connsiteY3" fmla="*/ 6858000 h 6858000"/>
              <a:gd name="connsiteX4" fmla="*/ 0 w 6492875"/>
              <a:gd name="connsiteY4" fmla="*/ 0 h 6858000"/>
              <a:gd name="connsiteX0" fmla="*/ 0 w 6492875"/>
              <a:gd name="connsiteY0" fmla="*/ 0 h 6877879"/>
              <a:gd name="connsiteX1" fmla="*/ 6492875 w 6492875"/>
              <a:gd name="connsiteY1" fmla="*/ 0 h 6877879"/>
              <a:gd name="connsiteX2" fmla="*/ 6492875 w 6492875"/>
              <a:gd name="connsiteY2" fmla="*/ 6858000 h 6877879"/>
              <a:gd name="connsiteX3" fmla="*/ 2524539 w 6492875"/>
              <a:gd name="connsiteY3" fmla="*/ 6877879 h 6877879"/>
              <a:gd name="connsiteX4" fmla="*/ 0 w 6492875"/>
              <a:gd name="connsiteY4" fmla="*/ 0 h 6877879"/>
              <a:gd name="connsiteX0" fmla="*/ 0 w 6335220"/>
              <a:gd name="connsiteY0" fmla="*/ 10510 h 6877879"/>
              <a:gd name="connsiteX1" fmla="*/ 6335220 w 6335220"/>
              <a:gd name="connsiteY1" fmla="*/ 0 h 6877879"/>
              <a:gd name="connsiteX2" fmla="*/ 6335220 w 6335220"/>
              <a:gd name="connsiteY2" fmla="*/ 6858000 h 6877879"/>
              <a:gd name="connsiteX3" fmla="*/ 2366884 w 6335220"/>
              <a:gd name="connsiteY3" fmla="*/ 6877879 h 6877879"/>
              <a:gd name="connsiteX4" fmla="*/ 0 w 6335220"/>
              <a:gd name="connsiteY4" fmla="*/ 10510 h 6877879"/>
              <a:gd name="connsiteX0" fmla="*/ 0 w 6335220"/>
              <a:gd name="connsiteY0" fmla="*/ 10510 h 6877879"/>
              <a:gd name="connsiteX1" fmla="*/ 6335220 w 6335220"/>
              <a:gd name="connsiteY1" fmla="*/ 0 h 6877879"/>
              <a:gd name="connsiteX2" fmla="*/ 6335220 w 6335220"/>
              <a:gd name="connsiteY2" fmla="*/ 6858000 h 6877879"/>
              <a:gd name="connsiteX3" fmla="*/ 2461477 w 6335220"/>
              <a:gd name="connsiteY3" fmla="*/ 6877879 h 6877879"/>
              <a:gd name="connsiteX4" fmla="*/ 0 w 6335220"/>
              <a:gd name="connsiteY4" fmla="*/ 10510 h 6877879"/>
              <a:gd name="connsiteX0" fmla="*/ 0 w 6387771"/>
              <a:gd name="connsiteY0" fmla="*/ 0 h 6877879"/>
              <a:gd name="connsiteX1" fmla="*/ 6387771 w 6387771"/>
              <a:gd name="connsiteY1" fmla="*/ 0 h 6877879"/>
              <a:gd name="connsiteX2" fmla="*/ 6387771 w 6387771"/>
              <a:gd name="connsiteY2" fmla="*/ 6858000 h 6877879"/>
              <a:gd name="connsiteX3" fmla="*/ 2514028 w 6387771"/>
              <a:gd name="connsiteY3" fmla="*/ 6877879 h 6877879"/>
              <a:gd name="connsiteX4" fmla="*/ 0 w 6387771"/>
              <a:gd name="connsiteY4" fmla="*/ 0 h 6877879"/>
              <a:gd name="connsiteX0" fmla="*/ 0 w 6387771"/>
              <a:gd name="connsiteY0" fmla="*/ 0 h 6888390"/>
              <a:gd name="connsiteX1" fmla="*/ 6387771 w 6387771"/>
              <a:gd name="connsiteY1" fmla="*/ 0 h 6888390"/>
              <a:gd name="connsiteX2" fmla="*/ 6387771 w 6387771"/>
              <a:gd name="connsiteY2" fmla="*/ 6858000 h 6888390"/>
              <a:gd name="connsiteX3" fmla="*/ 2493007 w 6387771"/>
              <a:gd name="connsiteY3" fmla="*/ 6888390 h 6888390"/>
              <a:gd name="connsiteX4" fmla="*/ 0 w 6387771"/>
              <a:gd name="connsiteY4" fmla="*/ 0 h 6888390"/>
              <a:gd name="connsiteX0" fmla="*/ 0 w 6387771"/>
              <a:gd name="connsiteY0" fmla="*/ 0 h 6877879"/>
              <a:gd name="connsiteX1" fmla="*/ 6387771 w 6387771"/>
              <a:gd name="connsiteY1" fmla="*/ 0 h 6877879"/>
              <a:gd name="connsiteX2" fmla="*/ 6387771 w 6387771"/>
              <a:gd name="connsiteY2" fmla="*/ 6858000 h 6877879"/>
              <a:gd name="connsiteX3" fmla="*/ 2482496 w 6387771"/>
              <a:gd name="connsiteY3" fmla="*/ 6877879 h 6877879"/>
              <a:gd name="connsiteX4" fmla="*/ 0 w 6387771"/>
              <a:gd name="connsiteY4" fmla="*/ 0 h 6877879"/>
              <a:gd name="connsiteX0" fmla="*/ 0 w 6387771"/>
              <a:gd name="connsiteY0" fmla="*/ 0 h 6867369"/>
              <a:gd name="connsiteX1" fmla="*/ 6387771 w 6387771"/>
              <a:gd name="connsiteY1" fmla="*/ 0 h 6867369"/>
              <a:gd name="connsiteX2" fmla="*/ 6387771 w 6387771"/>
              <a:gd name="connsiteY2" fmla="*/ 6858000 h 6867369"/>
              <a:gd name="connsiteX3" fmla="*/ 2503516 w 6387771"/>
              <a:gd name="connsiteY3" fmla="*/ 6867369 h 6867369"/>
              <a:gd name="connsiteX4" fmla="*/ 0 w 6387771"/>
              <a:gd name="connsiteY4" fmla="*/ 0 h 6867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771" h="6867369">
                <a:moveTo>
                  <a:pt x="0" y="0"/>
                </a:moveTo>
                <a:lnTo>
                  <a:pt x="6387771" y="0"/>
                </a:lnTo>
                <a:lnTo>
                  <a:pt x="6387771" y="6858000"/>
                </a:lnTo>
                <a:lnTo>
                  <a:pt x="2503516" y="6867369"/>
                </a:lnTo>
                <a:lnTo>
                  <a:pt x="0" y="0"/>
                </a:lnTo>
                <a:close/>
              </a:path>
            </a:pathLst>
          </a:custGeom>
          <a:pattFill prst="pct50">
            <a:fgClr>
              <a:schemeClr val="tx1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algn="r"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photo.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4766A3-18DB-B54A-8536-3FDEEBFDB1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412480" cy="6858000"/>
          </a:xfrm>
          <a:prstGeom prst="rect">
            <a:avLst/>
          </a:prstGeom>
        </p:spPr>
      </p:pic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92B1EBED-EC2C-1F4C-8045-5BAC6262EE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780224"/>
            <a:ext cx="5203371" cy="13826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This is a divider slide. </a:t>
            </a:r>
            <a:br>
              <a:rPr lang="en-US" dirty="0"/>
            </a:br>
            <a:r>
              <a:rPr lang="en-US" dirty="0"/>
              <a:t>Add only a headline here.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9BBF2F3-B8B6-7645-884C-282794B5E4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316520"/>
            <a:ext cx="5203371" cy="118373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You must add a photo to the right side of this slide. Click the icon to the right to insert a photo.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E5710E1D-7E40-6F40-892C-C110F72C2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84190"/>
            <a:ext cx="3775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TEAM NAME  |  DATE OF PRESENTATION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5C4B13-21C4-E74E-B4E8-BF5FB1B8FAB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200" y="1149090"/>
            <a:ext cx="1604520" cy="5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6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6">
            <a:extLst>
              <a:ext uri="{FF2B5EF4-FFF2-40B4-BE49-F238E27FC236}">
                <a16:creationId xmlns:a16="http://schemas.microsoft.com/office/drawing/2014/main" id="{659E5167-E022-124A-890E-5C99D5E6A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15638"/>
            <a:ext cx="10515600" cy="8178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Your header goes here. This is a content slide, best used for charts or miscellaneous graphics.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6B030CE-841E-0648-81FD-B3A5E70627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75053"/>
            <a:ext cx="10515600" cy="332074"/>
          </a:xfrm>
        </p:spPr>
        <p:txBody>
          <a:bodyPr anchor="t">
            <a:noAutofit/>
          </a:bodyPr>
          <a:lstStyle>
            <a:lvl1pPr marL="0" indent="0" algn="l">
              <a:buNone/>
              <a:defRPr sz="1800" b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a small description here. Do not add the amount of material you would see on a content page.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9DDC9126-4F89-1845-8535-2F7CD84901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28130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B7FCDA31-2F0C-9748-B20A-05B53C12C04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B2424-3C33-EB43-A67C-67FC40C042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281305"/>
            <a:ext cx="1071459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1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65542F3A-7974-9746-9C43-B1001807455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1731820"/>
            <a:ext cx="10515600" cy="43111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898CB026-2F86-3745-8FDB-F180E0B429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281305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B7FCDA31-2F0C-9748-B20A-05B53C12C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EC711D4C-EB91-9548-8226-5384AF7A8E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15638"/>
            <a:ext cx="10515600" cy="8178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Your header goes here. This is a content slide, best used for text only.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BE21911-B06F-B54F-8BEA-9134B2A6ADA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75053"/>
            <a:ext cx="10515600" cy="332074"/>
          </a:xfrm>
        </p:spPr>
        <p:txBody>
          <a:bodyPr anchor="t">
            <a:noAutofit/>
          </a:bodyPr>
          <a:lstStyle>
            <a:lvl1pPr marL="0" indent="0" algn="l">
              <a:buNone/>
              <a:defRPr sz="1800" b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a small description here. Do not add the amount of material you would see on a content page.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2E8D07-8D19-BE4D-A2AC-7876FF212F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281305"/>
            <a:ext cx="1071459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8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58BFE55-FDB3-DF44-96FD-68BD733179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1731820"/>
            <a:ext cx="5119688" cy="43111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CB2D862-0A0A-8145-94AE-DD20F76FF81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31211" y="1731820"/>
            <a:ext cx="5119688" cy="43111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4BD3D74-0784-C947-800A-03413AEEF27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281305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B7FCDA31-2F0C-9748-B20A-05B53C12C04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FF7224-5D72-394C-A50F-1364B12A8E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281305"/>
            <a:ext cx="1071459" cy="365125"/>
          </a:xfrm>
          <a:prstGeom prst="rect">
            <a:avLst/>
          </a:prstGeom>
        </p:spPr>
      </p:pic>
      <p:sp>
        <p:nvSpPr>
          <p:cNvPr id="16" name="Title Placeholder 6">
            <a:extLst>
              <a:ext uri="{FF2B5EF4-FFF2-40B4-BE49-F238E27FC236}">
                <a16:creationId xmlns:a16="http://schemas.microsoft.com/office/drawing/2014/main" id="{175A0B3B-0496-324D-AEF2-D1B15F18DC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15638"/>
            <a:ext cx="10515600" cy="8178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Your header goes here. This is a content slide, best used for text only.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39A89028-FFC5-2946-83DD-C93CB39EE9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75053"/>
            <a:ext cx="10515600" cy="332074"/>
          </a:xfrm>
        </p:spPr>
        <p:txBody>
          <a:bodyPr anchor="t">
            <a:noAutofit/>
          </a:bodyPr>
          <a:lstStyle>
            <a:lvl1pPr marL="0" indent="0" algn="l">
              <a:buNone/>
              <a:defRPr sz="1800" b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a small description here. Do not add the amount of material you would see on a content page.</a:t>
            </a:r>
          </a:p>
        </p:txBody>
      </p:sp>
    </p:spTree>
    <p:extLst>
      <p:ext uri="{BB962C8B-B14F-4D97-AF65-F5344CB8AC3E}">
        <p14:creationId xmlns:p14="http://schemas.microsoft.com/office/powerpoint/2010/main" val="294680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hoto /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CB2D862-0A0A-8145-94AE-DD20F76FF81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31211" y="1731820"/>
            <a:ext cx="5119688" cy="43111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3FFCBCE-8EE2-3643-AB10-A151BE1144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31210" y="1275053"/>
            <a:ext cx="5122589" cy="332074"/>
          </a:xfrm>
        </p:spPr>
        <p:txBody>
          <a:bodyPr anchor="t">
            <a:noAutofit/>
          </a:bodyPr>
          <a:lstStyle>
            <a:lvl1pPr marL="0" indent="0" algn="l">
              <a:buNone/>
              <a:defRPr sz="1800" b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a small description here. Add content below.</a:t>
            </a:r>
          </a:p>
        </p:txBody>
      </p:sp>
      <p:sp>
        <p:nvSpPr>
          <p:cNvPr id="13" name="Title Placeholder 6">
            <a:extLst>
              <a:ext uri="{FF2B5EF4-FFF2-40B4-BE49-F238E27FC236}">
                <a16:creationId xmlns:a16="http://schemas.microsoft.com/office/drawing/2014/main" id="{2095B318-E83D-0846-AABD-7C4149980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1210" y="415638"/>
            <a:ext cx="5122589" cy="8178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Your header goes here. </a:t>
            </a:r>
            <a:br>
              <a:rPr lang="en-US" dirty="0"/>
            </a:br>
            <a:r>
              <a:rPr lang="en-US" dirty="0"/>
              <a:t>This is a content slide.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B0B580-0320-6C40-ADDB-8B16F9CE5AE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5916613" cy="6858000"/>
          </a:xfrm>
          <a:pattFill prst="pct50">
            <a:fgClr>
              <a:schemeClr val="tx1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insert image.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663599B-487E-CF47-8AF0-F77AAF9C43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28130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B7FCDA31-2F0C-9748-B20A-05B53C12C04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244C62-28D9-C14D-BC88-AADA8DE24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7704" y="6281305"/>
            <a:ext cx="1071459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6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1EDA77-3DEA-3048-B83D-70B67C4876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pct50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algn="ctr">
              <a:defRPr sz="20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Click icon to insert image.</a:t>
            </a:r>
          </a:p>
        </p:txBody>
      </p:sp>
    </p:spTree>
    <p:extLst>
      <p:ext uri="{BB962C8B-B14F-4D97-AF65-F5344CB8AC3E}">
        <p14:creationId xmlns:p14="http://schemas.microsoft.com/office/powerpoint/2010/main" val="227173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F0EC29AB-C079-454A-B8D1-615D938B53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8551" y="2152770"/>
            <a:ext cx="10454898" cy="17367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“Insert an inspirational quote here.”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4DCB51F-7481-8145-9400-53C477E455D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28130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B7FCDA31-2F0C-9748-B20A-05B53C12C04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DE33AA-E0AC-AC49-85A8-D9DC6FBB21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281305"/>
            <a:ext cx="1071459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2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7F050F4F-7F40-AB49-9A12-2D3C0B99D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SAMPLE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D36A13F-A84A-2948-8709-097B67EB4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 12pt</a:t>
            </a:r>
          </a:p>
          <a:p>
            <a:pPr lvl="1"/>
            <a:r>
              <a:rPr lang="en-US" dirty="0"/>
              <a:t>Second level 12pt</a:t>
            </a:r>
          </a:p>
          <a:p>
            <a:pPr lvl="2"/>
            <a:r>
              <a:rPr lang="en-US" dirty="0"/>
              <a:t>Third level 12pt</a:t>
            </a:r>
          </a:p>
          <a:p>
            <a:pPr lvl="3"/>
            <a:r>
              <a:rPr lang="en-US" dirty="0"/>
              <a:t>Fourth level 12pt</a:t>
            </a:r>
          </a:p>
          <a:p>
            <a:pPr lvl="4"/>
            <a:r>
              <a:rPr lang="en-US" dirty="0"/>
              <a:t>Fifth level 12pt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090A9-7333-254F-A5EC-382A07586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8130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7FCDA31-2F0C-9748-B20A-05B53C12C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0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05" r:id="rId2"/>
    <p:sldLayoutId id="2147483714" r:id="rId3"/>
    <p:sldLayoutId id="2147483741" r:id="rId4"/>
    <p:sldLayoutId id="2147483731" r:id="rId5"/>
    <p:sldLayoutId id="2147483725" r:id="rId6"/>
    <p:sldLayoutId id="2147483734" r:id="rId7"/>
    <p:sldLayoutId id="2147483723" r:id="rId8"/>
    <p:sldLayoutId id="2147483728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>
              <a:lumMod val="85000"/>
              <a:lumOff val="1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–"/>
        <a:defRPr sz="12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–"/>
        <a:defRPr sz="12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3476D6-9024-9D47-9958-C28291BC41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7FCDA31-2F0C-9748-B20A-05B53C12C04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0667F8-9AEA-3D49-8891-9D70B4A00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TEAM NAME  |  DATE OF PRESENTATION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BD427-3509-AE47-BB23-2C5523F993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D8C6D-DAC7-0243-B261-FD0FA10510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3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CB3186-B6E7-F64D-BF08-FB1DFB0E3C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7FCDA31-2F0C-9748-B20A-05B53C12C04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6CFFDE-70CA-D945-AFBB-C3D003B41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TEAM NAME  |  DATE OF PRESENTATION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8691D-AAA5-4444-980B-170F9B0F74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01E38-4856-9C47-B197-C0B4481742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5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3EA3D38-2E64-E94E-B079-61E270BCF1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22DD8-A6B3-AB4F-82AC-8F3C2FEDA9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AF44F-9080-394A-9C46-CC534B8700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FA496-A0E3-5645-A749-85E5C37CB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TEAM NAME  |  DATE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2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222A-BBD8-9B45-ABD1-52DEDAC4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FAA42-173D-C648-9799-5D9CF0D99C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AB472-A0EC-BF48-B6B9-1F319EE9B2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7FCDA31-2F0C-9748-B20A-05B53C12C04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CB7406-8DBE-7A4B-A050-BF6A038988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4A4236-A403-1245-8EF8-5AED256C3C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7FCDA31-2F0C-9748-B20A-05B53C12C04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860475-14B6-E94B-A6B5-20C8B2E4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4E461-0CD2-B544-ACC6-0EB69BAB46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17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E0C874-5EF8-2340-8A36-5EE86292A29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4740A-B3C7-634C-993D-3E28FD125D2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FF6A-96E1-8E4C-88FB-33E97C3F32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7FCDA31-2F0C-9748-B20A-05B53C12C04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89BFAEF-BBD7-9F4E-9D47-4B327118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CF4DD8-EFBD-E949-840B-446675FA56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90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788FBB-739D-6244-A4F9-C51727909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78EEC-F13B-2046-8FA0-C0CEEC3467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C06D91-F9D0-C049-BDE2-FF78C37F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1CFDA79-F800-404B-954C-65C7D369DD5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3DF8A-C468-0A47-84BB-DBFAC6BF57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7FCDA31-2F0C-9748-B20A-05B53C12C04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3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F033283-7172-2342-B121-A88C4FADE3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72317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96A33A-84C9-D146-9D65-7C8EB4687F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56E86E-8956-3F4E-8540-641F5F68D2C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7FCDA31-2F0C-9748-B20A-05B53C12C04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3688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yform">
      <a:dk1>
        <a:srgbClr val="000000"/>
      </a:dk1>
      <a:lt1>
        <a:srgbClr val="FFFFFF"/>
      </a:lt1>
      <a:dk2>
        <a:srgbClr val="E54C24"/>
      </a:dk2>
      <a:lt2>
        <a:srgbClr val="E7E6E6"/>
      </a:lt2>
      <a:accent1>
        <a:srgbClr val="E54C24"/>
      </a:accent1>
      <a:accent2>
        <a:srgbClr val="BBBBBB"/>
      </a:accent2>
      <a:accent3>
        <a:srgbClr val="FFA300"/>
      </a:accent3>
      <a:accent4>
        <a:srgbClr val="1B998B"/>
      </a:accent4>
      <a:accent5>
        <a:srgbClr val="083C77"/>
      </a:accent5>
      <a:accent6>
        <a:srgbClr val="CD3882"/>
      </a:accent6>
      <a:hlink>
        <a:srgbClr val="E54C24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latin typeface="Segoe UI Semilight" panose="020B0402040204020203" pitchFamily="34" charset="0"/>
            <a:cs typeface="Segoe UI Semilight" panose="020B04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2236</TotalTime>
  <Words>25</Words>
  <Application>Microsoft Macintosh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Source Sans Pro</vt:lpstr>
      <vt:lpstr>System Font Regular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Victoria Dickson</dc:creator>
  <cp:lastModifiedBy>Victoria Dickson</cp:lastModifiedBy>
  <cp:revision>169</cp:revision>
  <dcterms:created xsi:type="dcterms:W3CDTF">2020-01-16T19:12:01Z</dcterms:created>
  <dcterms:modified xsi:type="dcterms:W3CDTF">2020-04-16T20:57:03Z</dcterms:modified>
</cp:coreProperties>
</file>