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208C-3A98-19DD-0112-C9B3A0419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E59629-D423-9772-174B-46F6299F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1E881-B730-D90E-7FD5-5CDB8AF4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2A4B-AB69-4EB7-8192-317637518C3E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18E2E-1B40-739B-59BA-BBD6BCB3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F86F6-5573-CC11-FC05-E7A77ED5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8D2F-2EBE-4AD8-80AE-28C06E89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8B9-2788-DADF-6AE5-74332710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A1BE8-526A-1E5C-6E9D-C90C02454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30E4A-953C-E422-B967-B0E594A7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2A4B-AB69-4EB7-8192-317637518C3E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F66F2-2736-F145-F17C-7199F1AB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15506-1A5D-F211-C9C1-BDE98BF9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8D2F-2EBE-4AD8-80AE-28C06E89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2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83A7E9-3438-8C20-BA4D-08536921E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4BE73D-C0A4-F70C-4588-933B49C83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FB64F-F1C1-C561-437D-304A2830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2A4B-AB69-4EB7-8192-317637518C3E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CCB75-711A-67DF-AEAA-F98593F4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64471-F057-4368-8C68-D3334461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8D2F-2EBE-4AD8-80AE-28C06E89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EF278-7556-471F-04EA-BEECDC12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C97D8-7B36-F7D3-1D52-20D0246E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D69C1-2F02-B986-106B-48417C75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2A4B-AB69-4EB7-8192-317637518C3E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C9DA8-AA39-A945-879B-DE97B0EE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7B0E6-702B-8360-DE14-832E794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8D2F-2EBE-4AD8-80AE-28C06E89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1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A1854-BB00-C51F-D73F-2EC5B7B0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34A28-3689-DD26-927D-4FBFF22C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9E29E-F54A-62FD-E7C9-44A01B49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2A4B-AB69-4EB7-8192-317637518C3E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92B92-C6EF-711E-38CE-09DC211C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9B452-22BD-7D91-ABF5-1415F8FB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8D2F-2EBE-4AD8-80AE-28C06E89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2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04D9-DC1F-1C01-5ECF-9ED445AE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4D59F-8439-5834-B00F-409DCCC47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B9B63-8B5E-53CF-AEAF-08EF9AC32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AB867-E985-8EA1-3C0E-1B1249A9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2A4B-AB69-4EB7-8192-317637518C3E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B7734-7532-7677-CB5C-E43F127F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CC26A-4F2F-2CD5-4BF7-83AB021D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8D2F-2EBE-4AD8-80AE-28C06E89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3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6C2B1-E52A-FE63-7B33-B1AD9170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BBE6D-0340-35FE-D116-313E681B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F2833E-B50B-284A-8DB0-95AA3A37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35B3AE-DD8B-72B0-A5A0-1233D15F5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40B931-A2BA-E325-BAFA-BA8F6749A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BE83DA-294B-679A-29C1-5F604800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2A4B-AB69-4EB7-8192-317637518C3E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320BE7-5A14-AF0A-B014-D55EA5B7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1AFD2E-3F9A-6684-101D-8516EBB6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8D2F-2EBE-4AD8-80AE-28C06E89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5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F76D7-2A31-17F5-5E32-088FCCCC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01E80E-69F2-28FA-1437-3FCBB6C4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2A4B-AB69-4EB7-8192-317637518C3E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63717F-0AB5-4109-9739-7EDD0E49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F7BD8E-2F96-F4BD-0386-4365468C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8D2F-2EBE-4AD8-80AE-28C06E89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86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8ADF4B-C887-ED79-2E40-D5A85DD2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2A4B-AB69-4EB7-8192-317637518C3E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EFD93-AF54-3CD4-FE35-E40F892C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7DFD16-DCCE-E505-86F2-CB713A47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8D2F-2EBE-4AD8-80AE-28C06E89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9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735D0-BB80-AA32-DD2A-5214FF7D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70533-655D-B37C-A67B-E0A0131A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13573-79A1-3C17-9239-178571063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5C564-64AB-F9E0-174D-800D1B0D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2A4B-AB69-4EB7-8192-317637518C3E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5CFA1-35F2-A9CE-EDEA-F538E589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E89CD4-C2BA-E791-F6D1-A517F712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8D2F-2EBE-4AD8-80AE-28C06E89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8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5775-317D-A0C9-48D9-31FD798F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C09729-4C07-B897-A891-348A47D19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D3A082-800F-136B-C832-6C9C8F4AE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825EB-CCAC-5F4B-8145-EDFA6A6D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2A4B-AB69-4EB7-8192-317637518C3E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DC8C8E-28C7-5348-877D-2B0FD29B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9FCA5-B294-99A3-F94F-2411A6B7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8D2F-2EBE-4AD8-80AE-28C06E89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8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503073-DB18-F43F-FBFD-669BA29E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7C9EF-32B2-89AA-6C79-41F40A79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E5007-E35D-C15F-D848-2D22A256A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2A4B-AB69-4EB7-8192-317637518C3E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42B98-C71D-5BDE-37C6-10C6B36B4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5FBC4-9F4E-93EA-8983-6924D4E19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8D2F-2EBE-4AD8-80AE-28C06E89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0FDFC1-43BB-E720-3AFF-C02AA88A2335}"/>
              </a:ext>
            </a:extLst>
          </p:cNvPr>
          <p:cNvSpPr txBox="1"/>
          <p:nvPr/>
        </p:nvSpPr>
        <p:spPr>
          <a:xfrm>
            <a:off x="830424" y="587829"/>
            <a:ext cx="101796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&lt;KernelTestCases.cpp&gt;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"tests/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KernelTestCases.h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gtest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gtest.h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"tests/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PIMKernelTest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functionality test for PIM Kernel function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DRAMSim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3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587829"/>
            <a:ext cx="101796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PIMBenchFixture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testing::Test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SetUp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pim_cycle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non_pim_cycle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perfTest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printTestMessage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TearDown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non_pim_cycle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/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static_cast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pim_cycle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perfTest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95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102637"/>
            <a:ext cx="107488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setPIMBenchTestCase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::GEMV)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perfTest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GemvPIMBenchTest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::MUL ||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::ADD ||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::BITMAP 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perfTest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EltPIMBenchTest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da-DK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da-DK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da-DK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KernelType::RELU)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perfTest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ActPIMBenchTest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invalid_argument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"Invalid kernel type"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50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0"/>
            <a:ext cx="101796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printTestMessage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"&gt;&gt;Performance Test"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printStats(</a:t>
            </a:r>
            <a:r>
              <a:rPr lang="fr-FR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uint64_t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cycle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 Test Results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 Cycle 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cycle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 Speed-up 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fr-FR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uint64_t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pim_cycle_, non_pim_cycle_;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PIMBenchTestCase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perfTest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37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587829"/>
            <a:ext cx="101796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TestCases.h</a:t>
            </a:r>
            <a:r>
              <a:rPr lang="en-US" altLang="ko-KR" dirty="0"/>
              <a:t>&gt;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#ifndef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__TEST_CASES_H__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__TEST_CASES_H__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&lt;memory&gt;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"FP16.h"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gtest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gtest.h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"tests/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DRAMSim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8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587829"/>
            <a:ext cx="101796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uint64_t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measureCycle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is_write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printTestMessage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write_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is_write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generateMemTraffic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is_write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(mem-&gt;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hasPendingTransactions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cur_cycle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mem-&gt;update();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cur_cycle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15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587829"/>
            <a:ext cx="10179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printTestMessage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"&gt;&gt; Bandwidth Test"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 Num. channels: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getConfigParam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(UINT,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"NUM_CHANS"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cout &lt;&lt; </a:t>
            </a:r>
            <a:r>
              <a:rPr lang="pt-B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 Num. ranks: "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getConfigParam(UINT, </a:t>
            </a:r>
            <a:r>
              <a:rPr lang="pt-B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"NUM_RANKS"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&lt;&lt; endl;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cout &lt;&lt; </a:t>
            </a:r>
            <a:r>
              <a:rPr lang="pt-B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 Num. banks: "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getConfigParam(UINT, </a:t>
            </a:r>
            <a:r>
              <a:rPr lang="pt-B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"NUM_BANKS"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&lt;&lt; endl;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 Data size (byte):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data_size_in_byte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61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737118" y="83976"/>
            <a:ext cx="101796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printResult(</a:t>
            </a:r>
            <a:r>
              <a:rPr lang="fr-FR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uint64_t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cycle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uint64_t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totalReads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uint64_t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totalWrites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pt-BR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getConfigParam(UINT, </a:t>
            </a:r>
            <a:r>
              <a:rPr lang="pt-B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"NUM_CHANS"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i++)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MemoryController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mem_ctrl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mem-&gt;channels[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memoryController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totalReads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mem_ctrl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totalReads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totalWrites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mem_ctrl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totalWrites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uint32_t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totalReads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totalWrites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getConfigParam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(UINT,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"JEDEC_DATA_BUS_BITS"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getConfigParam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(UINT,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"BL"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/ 8 /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cycle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getConfigParam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(FLOAT,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tCK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 Test Result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 BW (GB/s):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39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9754" y="401216"/>
            <a:ext cx="101796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DataDim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getPrecisionToByte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PIMConfiguration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getPIMPrecision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INT8: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FP16: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FP32: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37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783770" y="195943"/>
            <a:ext cx="111407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i-FI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loadData(KernelType </a:t>
            </a:r>
            <a:r>
              <a:rPr lang="fi-FI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kn_type</a:t>
            </a:r>
            <a:r>
              <a:rPr lang="fi-FI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string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input_dim_str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kn_type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::BITMAP: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input_npbst_.loadFp16(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"data/add/resbitmap_input0_"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input_dim_str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".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npy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input1_npbst_.loadFp16(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"data/add/resbitmap_input1_"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input_dim_str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".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npy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output_npbst_.loadFp16(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"data/add/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resbitmap_output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input_dim_str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".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npy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= bShape1ToDim(output_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getTotalDim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= bShape1ToDim(input_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getTotalDim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input1_dim_ = bShape1ToDim(input1_npbst_.getTotalDim());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225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251927"/>
            <a:ext cx="101796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loadDummyData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kn_type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kn_type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  <a:endParaRPr lang="en-US" altLang="ko-KR" dirty="0"/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::ADD: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::BITMAP: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::MUL: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::RELU: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input_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shape.push_back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batch_size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input_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shape.push_back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input_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loadTobShape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(16);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output_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shape.push_back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batch_size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output_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shape.push_back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output_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loadTobShape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(16);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774440" y="223935"/>
            <a:ext cx="1017969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TEST_F(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PIMKernelFixture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bitmap)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kernel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make_pim_kernel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kernel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KernelTestCases.h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메모리와 공유됨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uint32_t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batch_size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uint32_t output_dim = 1024 * 1024;</a:t>
            </a:r>
          </a:p>
          <a:p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uint32_t input_dim = output_dim;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::BITMAP,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batch_size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::ADD);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result_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getResultPIM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::BITMAP,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kernel, result_);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kernel-&gt;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runPIM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testStatsClear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expectAccuracy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::BITMAP,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dimTobShape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output_npbst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result_;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636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746449" y="0"/>
            <a:ext cx="1017969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kn_type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uint32_t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batch_size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uint32_t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uint32_t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used_data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batch_size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batch_size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used_data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used_data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kn_type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::MUL: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::BITMAP: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input1_dim_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70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1138334" y="1819470"/>
            <a:ext cx="10179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uint32_t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getDataSize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uint32_t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uint32_t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dim2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uint32_t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dim3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dim2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dim3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getPrecisionToByte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10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746449" y="0"/>
            <a:ext cx="101796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kn_type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kn_type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::ADD: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::BITMAP: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::RELU: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 Input/output data dimension 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&lt;&lt;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ERROR(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 Error - Unknown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trying to load data"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exit(-1);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61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587829"/>
            <a:ext cx="101796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KernelAddrGen.h</a:t>
            </a:r>
            <a:r>
              <a:rPr lang="en-US" altLang="ko-KR" dirty="0"/>
              <a:t>&gt;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#ifndef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__ADDRGEN_HPP__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__ADDRGEN_HPP__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sstream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MultiChannelMemorySystem.h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PIMCmd.h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SystemConfiguration.h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Utils.h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DRAMSim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75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587829"/>
            <a:ext cx="10179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RELU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GEMV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GEMVTREE,</a:t>
            </a:r>
          </a:p>
          <a:p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BITMAP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564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587829"/>
            <a:ext cx="101796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SystemConfiguration.h</a:t>
            </a:r>
            <a:r>
              <a:rPr lang="en-US" altLang="ko-KR" dirty="0"/>
              <a:t>&gt;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#ifndef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SYSCONFIG_H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SYSCONFIG_H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stdint.h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cstdlib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cstring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fstream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#ifdef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__APPLE__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&lt;sys/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types.h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#endif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PrintMacros.h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103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02432" y="0"/>
            <a:ext cx="1017969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cmd_verify_out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used by BusPacket.cpp if VERIFICATION_OUTPUT is enabled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extern std::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visDataOut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TODO: namespace these to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DRAMSim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VERIFICATION_OUTPUT; 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output suitable to feed to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modelsim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DEBUG_TRANS_Q;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DEBUG_CMD_Q;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DEBUG_ADDR_MAP;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DEBUG_BANKSTATE;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DEBUG_BUS;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DEBUG_BANKS;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DEBUG_POWER;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USE_LOW_POWER;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VIS_FILE_OUTPUT;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PRINT_CHAN_STAT;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DEBUG_PIM_TIME;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DEBUG_CMD_TRACE;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DEBUG_PIM_BLOCK;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SIM_TRACE_FILE;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SHOW_SIM_OUTPUT;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LOG_OUTPUT;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864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587829"/>
            <a:ext cx="101796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PIMConfiguration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RowBufferPolicy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getRowBufferPolicy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param = </a:t>
            </a:r>
            <a:r>
              <a:rPr lang="en-US" altLang="ko-KR" sz="18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getConfigParam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"ROW_BUFFER_POLICY"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(param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open_page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OpenPage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(param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close_page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ClosePage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invalid_argument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"Invalid row buffer policy"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666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587829"/>
            <a:ext cx="10179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PIMCmd.h</a:t>
            </a:r>
            <a:r>
              <a:rPr lang="en-US" altLang="ko-KR" dirty="0"/>
              <a:t>&gt;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#ifndef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__PIM_CMD_HPP__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__PIM_CMD_HPP__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bitset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sstream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100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11763" y="214605"/>
            <a:ext cx="101796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PIMCmdType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BITMAP,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REV0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REV2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REV3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REV4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REV5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REV6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JUMP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EXIT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92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587829"/>
            <a:ext cx="101796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KernelTestCases.h</a:t>
            </a:r>
            <a:r>
              <a:rPr lang="en-US" altLang="ko-KR" dirty="0"/>
              <a:t>&gt;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PIMKernelFixture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testing::Test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PIMKernelFixture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~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PIMKernelFixture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SetUp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printTestMessage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TearDown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printFailVector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974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0"/>
            <a:ext cx="1017969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cmdToStr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PIMCmdType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(type_)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PIMCmdType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"EXIT"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PIMCmdType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"NOP"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PIMCmdType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JUMP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"JUMP"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PIMCmdType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"FILL"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PIMCmdType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"MOV"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PIMCmdType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"ADD"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PIMCmdType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"MUL"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PIMCmdType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PIMCmdType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"NOT_DEFINED"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83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587829"/>
            <a:ext cx="101796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PIMBlock.h</a:t>
            </a:r>
            <a:r>
              <a:rPr lang="en-US" altLang="ko-KR" dirty="0"/>
              <a:t>&gt;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#ifndef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__PIM_BLOCK_HPP__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__PIM_BLOCK_HPP__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cmath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cstring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SystemConfiguration.h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926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774440" y="0"/>
            <a:ext cx="101796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PIMBlock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PIMBlock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pimPrecision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=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PIMConfiguration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getPIMPrecision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it-IT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PIMBlock(</a:t>
            </a:r>
            <a:r>
              <a:rPr lang="it-IT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it-IT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PIMPrecision</a:t>
            </a:r>
            <a:r>
              <a:rPr lang="it-IT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it-IT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pimPrecision</a:t>
            </a:r>
            <a:r>
              <a:rPr lang="it-IT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pimPrecision_(</a:t>
            </a:r>
            <a:r>
              <a:rPr lang="it-IT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pimPrecision</a:t>
            </a:r>
            <a:r>
              <a:rPr lang="it-IT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grfA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[8];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FIXME: hard coding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shcha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grfB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[8];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dstBst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src0Bst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src1Bst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mac(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dstBst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src0Bst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src1Bst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dstBst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src0Bst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src1Bst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mad(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dstBst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src0Bst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src1Bst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src2Bst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0197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0" y="58846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getResultPIM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kn_type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kn_type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::ADD: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::BITMAP: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::MUL: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input_row0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input_row1 = 128;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result_row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256;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preloadNoReplacement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input_npbst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_, input_row0, 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preloadNoReplacement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-&gt;input1_npbst_, input_row1, 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executeEltwise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dimTobShape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_),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pimBankType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::ALL_BANK,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kn_type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input_row0,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result_row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input_row1);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dimTobShape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output_dim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_),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result_row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68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587829"/>
            <a:ext cx="101796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make_pim_kernel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MultiChannelMemorySystem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mem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make_shared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MultiChannelMemorySystem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/HBM2_samsung_2M_16B_x64.ini"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"system_hbm_64ch.ini"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example_app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256 * 64 * 2);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numPIMChan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64;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numPIMRank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kernel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make_shared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&gt;(mem,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numPIMChan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numPIMRank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kernel;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73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755779" y="895739"/>
            <a:ext cx="101796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PIMBenchTestCases.h</a:t>
            </a:r>
            <a:r>
              <a:rPr lang="en-US" altLang="ko-KR" dirty="0"/>
              <a:t>&gt;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#ifndef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__PIM_BENCH_TEST_CASE_H__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__PIM_BENCH_TEST_CASE_H__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&lt;memory&gt;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"tests/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TestCases.h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DRAMSim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64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21093" y="335845"/>
            <a:ext cx="101796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PIMBenchTestCase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PIMBenchTestCase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: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_(k), batch_(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out_(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in_(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mem_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make_shared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MultiChannelMemorySystem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/HBM2_samsung_2M_16B_x64.ini"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         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"system_hbm_64ch.ini"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example_app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256 * 64 * 2);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pim_mem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make_shared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MultiChannelMemorySystem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/HBM2_samsung_2M_16B_x64.ini"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             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"system_hbm_64ch.ini"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example_app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  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256 * 64 * 2);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# of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channel = 64, # of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rank = 1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kernel_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make_shared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PIMKernel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pim_mem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_, 64, 1);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DataDim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_, batch_, out_, in_,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79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830424" y="587829"/>
            <a:ext cx="101796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uint64_t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genMemTraffic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MultiChannelMemorySystem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mem_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is_write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uint32_t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data_size_in_bytes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uint64_t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starting_addr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getConfigParam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(UINT,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"JEDEC_DATA_BUS_BITS"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getConfigParam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(UINT,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"BL"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/ 8);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BurstType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null_bst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uint64_t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starting_addr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starting_addr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data_size_in_bytes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mem_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addTransaction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is_write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null_bst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88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05C2-997C-BAC1-DD60-1B0282F130F1}"/>
              </a:ext>
            </a:extLst>
          </p:cNvPr>
          <p:cNvSpPr txBox="1"/>
          <p:nvPr/>
        </p:nvSpPr>
        <p:spPr>
          <a:xfrm>
            <a:off x="755779" y="0"/>
            <a:ext cx="10179698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kernelTypetoStr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::GEMV)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string{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"GEMV"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da-DK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da-DK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da-DK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KernelType::MUL)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string{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"MUL"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::ADD)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string{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"ADD"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KernelType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::BITMAP)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string{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“BITMAP"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da-DK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da-DK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da-DK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da-DK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KernelType::RELU)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string{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"RELU"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throw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invalid_argument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"Invalid kernel type"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6826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3321</Words>
  <Application>Microsoft Office PowerPoint</Application>
  <PresentationFormat>와이드스크린</PresentationFormat>
  <Paragraphs>572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윤기</dc:creator>
  <cp:lastModifiedBy>홍 윤기</cp:lastModifiedBy>
  <cp:revision>40</cp:revision>
  <dcterms:created xsi:type="dcterms:W3CDTF">2024-01-25T02:40:00Z</dcterms:created>
  <dcterms:modified xsi:type="dcterms:W3CDTF">2024-01-25T03:07:29Z</dcterms:modified>
</cp:coreProperties>
</file>