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5" r:id="rId9"/>
    <p:sldId id="269" r:id="rId10"/>
    <p:sldId id="272" r:id="rId11"/>
    <p:sldId id="263" r:id="rId12"/>
    <p:sldId id="270" r:id="rId13"/>
    <p:sldId id="268" r:id="rId14"/>
    <p:sldId id="264" r:id="rId15"/>
    <p:sldId id="267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C94251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50000" autoAdjust="0"/>
  </p:normalViewPr>
  <p:slideViewPr>
    <p:cSldViewPr>
      <p:cViewPr varScale="1">
        <p:scale>
          <a:sx n="151" d="100"/>
          <a:sy n="151" d="100"/>
        </p:scale>
        <p:origin x="312" y="1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2020/2/12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5C0E5-5234-4C5B-8194-8350BE83A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程序员的三大浪漫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59641-A930-49BA-A970-A70578934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18FF8-BF90-4929-9C9C-9F693394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操作系统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BFBCD-2E0C-4255-A324-E2B0744E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操作系统中大量的知识都可以被迁移到其他</a:t>
            </a:r>
            <a:r>
              <a:rPr lang="zh-CN" altLang="en-US"/>
              <a:t>领域。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1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935B-CD0E-40E9-85D4-0A35C0B4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操作系统（导图讲解）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FC804-0C6D-428F-BA4E-C6536759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7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9CEB8-9CD6-4C11-BDF7-BF54409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40F09-B6D9-4F46-998D-250FC022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1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935B-CD0E-40E9-85D4-0A35C0B4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服务器展示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FC804-0C6D-428F-BA4E-C6536759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54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935B-CD0E-40E9-85D4-0A35C0B4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图形学（导图讲解）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FC804-0C6D-428F-BA4E-C6536759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8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13BED-0829-49A7-92E0-EDE974A7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射击游戏展示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5B61C-4133-444B-9644-4F2088E7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24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26710-146D-4033-962C-1B98CB2D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三门课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B7B03-5142-4723-8FF0-B81AA758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理解程序架构</a:t>
            </a:r>
            <a:r>
              <a:rPr lang="en-US" altLang="zh-CN" dirty="0"/>
              <a:t>——</a:t>
            </a:r>
            <a:r>
              <a:rPr lang="zh-CN" altLang="en-US" dirty="0"/>
              <a:t>带你手写</a:t>
            </a:r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玩转底层</a:t>
            </a:r>
            <a:r>
              <a:rPr lang="en-US" altLang="zh-CN" dirty="0"/>
              <a:t>——Coding</a:t>
            </a:r>
            <a:r>
              <a:rPr lang="zh-CN" altLang="en-US" dirty="0"/>
              <a:t>例子很多，实战中学</a:t>
            </a:r>
            <a:r>
              <a:rPr lang="en-US" altLang="zh-CN" dirty="0"/>
              <a:t>《</a:t>
            </a:r>
            <a:r>
              <a:rPr lang="zh-CN" altLang="en-US" dirty="0"/>
              <a:t>操作系统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找一份和图形学相关的工作</a:t>
            </a:r>
            <a:r>
              <a:rPr lang="en-US" altLang="zh-CN" dirty="0"/>
              <a:t>——</a:t>
            </a:r>
            <a:r>
              <a:rPr lang="zh-CN" altLang="en-US" dirty="0"/>
              <a:t>帮你梳理</a:t>
            </a:r>
            <a:r>
              <a:rPr lang="en-US" altLang="zh-CN" dirty="0"/>
              <a:t>《</a:t>
            </a:r>
            <a:r>
              <a:rPr lang="zh-CN" altLang="en-US" dirty="0"/>
              <a:t>图形学</a:t>
            </a:r>
            <a:r>
              <a:rPr lang="en-US" altLang="zh-CN" dirty="0"/>
              <a:t>》</a:t>
            </a:r>
            <a:r>
              <a:rPr lang="zh-CN" altLang="en-US" dirty="0"/>
              <a:t>最核心的思想</a:t>
            </a:r>
          </a:p>
        </p:txBody>
      </p:sp>
    </p:spTree>
    <p:extLst>
      <p:ext uri="{BB962C8B-B14F-4D97-AF65-F5344CB8AC3E}">
        <p14:creationId xmlns:p14="http://schemas.microsoft.com/office/powerpoint/2010/main" val="16365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6374F-3DFF-4104-9DD4-562EBA21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三门课</a:t>
            </a:r>
            <a:r>
              <a:rPr lang="en-US" altLang="zh-CN" dirty="0"/>
              <a:t>——</a:t>
            </a:r>
            <a:r>
              <a:rPr lang="zh-CN" altLang="en-US" dirty="0"/>
              <a:t>做个基本功扎实的程序员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869E2-30BA-494B-AF2E-205EAD01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面试准备范围太大？经常看到一些名词不知道怎么去回答？</a:t>
            </a:r>
            <a:r>
              <a:rPr lang="en-US" altLang="zh-CN" dirty="0"/>
              <a:t>——</a:t>
            </a:r>
            <a:r>
              <a:rPr lang="zh-CN" altLang="en-US" dirty="0"/>
              <a:t>基本功扎实的程序员可以裸答。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7EBC50-A938-465A-9DF1-821C8E43355F}"/>
              </a:ext>
            </a:extLst>
          </p:cNvPr>
          <p:cNvSpPr txBox="1"/>
          <p:nvPr/>
        </p:nvSpPr>
        <p:spPr>
          <a:xfrm>
            <a:off x="827584" y="2907821"/>
            <a:ext cx="6867188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面试官：这个东西没接触过没关系，但是你的回答是我见过比较有深度的，不会的那些来了再学吧！</a:t>
            </a:r>
          </a:p>
        </p:txBody>
      </p:sp>
    </p:spTree>
    <p:extLst>
      <p:ext uri="{BB962C8B-B14F-4D97-AF65-F5344CB8AC3E}">
        <p14:creationId xmlns:p14="http://schemas.microsoft.com/office/powerpoint/2010/main" val="39524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B87CC-A00E-46C3-8A53-17D70B2B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三门课</a:t>
            </a:r>
            <a:r>
              <a:rPr lang="en-US" altLang="zh-CN" dirty="0"/>
              <a:t>——</a:t>
            </a:r>
            <a:r>
              <a:rPr lang="zh-CN" altLang="en-US" dirty="0"/>
              <a:t>做一个不会被淘汰的程序员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8FB0F-1328-4451-82DF-48BF8BCA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服务端只会组做需求？前端只会用框架？</a:t>
            </a:r>
            <a:r>
              <a:rPr lang="en-US" altLang="zh-CN" dirty="0"/>
              <a:t>——</a:t>
            </a:r>
            <a:r>
              <a:rPr lang="zh-CN" altLang="en-US" dirty="0"/>
              <a:t>突破</a:t>
            </a:r>
            <a:r>
              <a:rPr lang="en-US" altLang="zh-CN" dirty="0"/>
              <a:t>35</a:t>
            </a:r>
            <a:r>
              <a:rPr lang="zh-CN" altLang="en-US" dirty="0"/>
              <a:t>岁瓶颈，写代码可以写到老。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30095D-4F75-4780-AFEA-624905BBAD46}"/>
              </a:ext>
            </a:extLst>
          </p:cNvPr>
          <p:cNvSpPr txBox="1"/>
          <p:nvPr/>
        </p:nvSpPr>
        <p:spPr>
          <a:xfrm>
            <a:off x="1138406" y="3003798"/>
            <a:ext cx="6867188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老板：公司准备往</a:t>
            </a:r>
            <a:r>
              <a:rPr lang="en-US" altLang="zh-CN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AI</a:t>
            </a:r>
            <a:r>
              <a:rPr lang="zh-CN" altLang="en-US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方向转型了，这方向的</a:t>
            </a:r>
            <a:r>
              <a:rPr lang="en-US" altLang="zh-CN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Leader</a:t>
            </a:r>
            <a:r>
              <a:rPr lang="zh-CN" altLang="en-US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还没找到，你先带一下。</a:t>
            </a:r>
          </a:p>
        </p:txBody>
      </p:sp>
    </p:spTree>
    <p:extLst>
      <p:ext uri="{BB962C8B-B14F-4D97-AF65-F5344CB8AC3E}">
        <p14:creationId xmlns:p14="http://schemas.microsoft.com/office/powerpoint/2010/main" val="272672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EF98E-65F4-4A78-B906-DF34351E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如何才够浪漫？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E423D-A3E4-40EC-902E-9FC2C0FE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沉醉于历史：最优秀的黑客创造的历史，改变了我们的生活，这三个学科是核心中的核心。</a:t>
            </a:r>
            <a:endParaRPr lang="en-US" altLang="zh-CN" dirty="0"/>
          </a:p>
          <a:p>
            <a:r>
              <a:rPr lang="zh-CN" altLang="en-US" dirty="0"/>
              <a:t>无忧无虑：去危机感，突破瓶颈，成为复合人才，跨领域架构。</a:t>
            </a:r>
            <a:endParaRPr lang="en-US" altLang="zh-CN" dirty="0"/>
          </a:p>
          <a:p>
            <a:r>
              <a:rPr lang="zh-CN" altLang="en-US" dirty="0"/>
              <a:t>创造：有能力创造，从别人为你发薪水到你为别人发薪水。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6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18FF8-BF90-4929-9C9C-9F693394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BFBCD-2E0C-4255-A324-E2B0744E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了解编译器的设计不仅仅可以深入理解程序语言；编译器的实现过程中体现了大量的架构技巧、架构方法、算法数据结构等。</a:t>
            </a:r>
            <a:endParaRPr lang="en-US" altLang="zh-CN" dirty="0"/>
          </a:p>
          <a:p>
            <a:r>
              <a:rPr lang="zh-CN" altLang="en-US" dirty="0"/>
              <a:t>课程带大家从</a:t>
            </a:r>
            <a:r>
              <a:rPr lang="en-US" altLang="zh-CN" dirty="0"/>
              <a:t>0</a:t>
            </a:r>
            <a:r>
              <a:rPr lang="zh-CN" altLang="en-US" dirty="0"/>
              <a:t>开始用</a:t>
            </a:r>
            <a:r>
              <a:rPr lang="en-US" altLang="zh-CN" dirty="0" err="1"/>
              <a:t>Java&amp;Javascript</a:t>
            </a:r>
            <a:r>
              <a:rPr lang="zh-CN" altLang="en-US" dirty="0"/>
              <a:t>实现一个编译器</a:t>
            </a:r>
            <a:r>
              <a:rPr lang="en-US" altLang="zh-CN" dirty="0" err="1"/>
              <a:t>TinyScript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从最简单的程序逐步深入到复杂的架构</a:t>
            </a:r>
            <a:endParaRPr lang="en-US" altLang="zh-CN" dirty="0"/>
          </a:p>
          <a:p>
            <a:pPr lvl="1"/>
            <a:r>
              <a:rPr lang="zh-CN" altLang="en-US" dirty="0"/>
              <a:t>课程用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 err="1"/>
              <a:t>Javascript</a:t>
            </a:r>
            <a:r>
              <a:rPr lang="zh-CN" altLang="en-US" dirty="0"/>
              <a:t>提供单独的视频</a:t>
            </a:r>
            <a:r>
              <a:rPr lang="en-US" altLang="zh-CN" dirty="0"/>
              <a:t>coding</a:t>
            </a:r>
            <a:r>
              <a:rPr lang="zh-CN" altLang="en-US" dirty="0"/>
              <a:t>讲解</a:t>
            </a:r>
            <a:endParaRPr lang="en-US" altLang="zh-CN" dirty="0"/>
          </a:p>
          <a:p>
            <a:pPr lvl="1"/>
            <a:r>
              <a:rPr lang="en-US" altLang="zh-CN" dirty="0" err="1"/>
              <a:t>TinyScript</a:t>
            </a:r>
            <a:r>
              <a:rPr lang="zh-CN" altLang="en-US" dirty="0"/>
              <a:t>是为了教学创造的一门语言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7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935B-CD0E-40E9-85D4-0A35C0B4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编译原理（导图讲解）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FC804-0C6D-428F-BA4E-C6536759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5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97D3-810C-4543-9835-5A60163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TinyScript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92A4E-898F-49BE-BA4C-E94C1624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6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81610-C63D-4D3D-8138-AC8A8EA8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B38E1-57B3-4800-BD2D-9103327B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37563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2962</TotalTime>
  <Words>370</Words>
  <Application>Microsoft Office PowerPoint</Application>
  <PresentationFormat>全屏显示(16:9)</PresentationFormat>
  <Paragraphs>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YaHei UI</vt:lpstr>
      <vt:lpstr>微软雅黑</vt:lpstr>
      <vt:lpstr>Arial</vt:lpstr>
      <vt:lpstr>Calibri</vt:lpstr>
      <vt:lpstr>Wingdings</vt:lpstr>
      <vt:lpstr>讲师ppt模板20141215</vt:lpstr>
      <vt:lpstr>程序员的三大浪漫</vt:lpstr>
      <vt:lpstr>三门课</vt:lpstr>
      <vt:lpstr>三门课——做个基本功扎实的程序员</vt:lpstr>
      <vt:lpstr>三门课——做一个不会被淘汰的程序员</vt:lpstr>
      <vt:lpstr>如何才够浪漫？</vt:lpstr>
      <vt:lpstr>《编译原理》</vt:lpstr>
      <vt:lpstr>编译原理（导图讲解）</vt:lpstr>
      <vt:lpstr>TinyScript展示</vt:lpstr>
      <vt:lpstr>PowerPoint 演示文稿</vt:lpstr>
      <vt:lpstr>《操作系统》</vt:lpstr>
      <vt:lpstr>操作系统（导图讲解）</vt:lpstr>
      <vt:lpstr>PowerPoint 演示文稿</vt:lpstr>
      <vt:lpstr>web服务器展示</vt:lpstr>
      <vt:lpstr>图形学（导图讲解）</vt:lpstr>
      <vt:lpstr>射击游戏展示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112</cp:revision>
  <dcterms:created xsi:type="dcterms:W3CDTF">2016-04-25T01:54:29Z</dcterms:created>
  <dcterms:modified xsi:type="dcterms:W3CDTF">2020-02-11T21:53:01Z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