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11"/>
  </p:notesMasterIdLst>
  <p:sldIdLst>
    <p:sldId id="256" r:id="rId2"/>
    <p:sldId id="257" r:id="rId3"/>
    <p:sldId id="268" r:id="rId4"/>
    <p:sldId id="270" r:id="rId5"/>
    <p:sldId id="271" r:id="rId6"/>
    <p:sldId id="272" r:id="rId7"/>
    <p:sldId id="273" r:id="rId8"/>
    <p:sldId id="274" r:id="rId9"/>
    <p:sldId id="275" r:id="rId10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4747"/>
    <a:srgbClr val="C94251"/>
    <a:srgbClr val="212121"/>
    <a:srgbClr val="C9394A"/>
    <a:srgbClr val="EB030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47" autoAdjust="0"/>
    <p:restoredTop sz="50000" autoAdjust="0"/>
  </p:normalViewPr>
  <p:slideViewPr>
    <p:cSldViewPr>
      <p:cViewPr varScale="1">
        <p:scale>
          <a:sx n="127" d="100"/>
          <a:sy n="127" d="100"/>
        </p:scale>
        <p:origin x="144" y="516"/>
      </p:cViewPr>
      <p:guideLst>
        <p:guide orient="horz" pos="667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2020/2/12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 dirty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 dirty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 dirty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 dirty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2020/2/12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2020/2/12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2020/2/12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200000"/>
              </a:lnSpc>
              <a:buFont typeface="Wingdings" pitchFamily="2" charset="2"/>
              <a:buChar char="u"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2020/2/12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2020/2/12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2020/2/12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2020/2/12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2020/2/12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2020/2/12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2020/2/12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2020/2/12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4F392-178D-4736-B6EA-8A6CAF346A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调度问题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C375FF-7255-48D7-91AE-021F02D34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420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64727-E7DF-4D19-B8B1-CBB96EE10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调度问题的产生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269AE5-CF16-40CB-9DFA-30B7B0370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多个进程和线程竞争</a:t>
            </a:r>
            <a:r>
              <a:rPr lang="en-US" altLang="zh-CN" dirty="0"/>
              <a:t>CPU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个或以上处于就绪状态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EBC9A8-7012-4278-A732-EC4F56283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211710"/>
            <a:ext cx="3395616" cy="207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571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31EEE-AD1E-4B70-8A7E-62F872C6D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EB4C5D-7E1F-41DE-AF40-C4A7EAB97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调度问题应用广泛，不仅仅是操作系统领域</a:t>
            </a:r>
            <a:endParaRPr lang="en-US" altLang="zh-CN" dirty="0"/>
          </a:p>
          <a:p>
            <a:pPr lvl="1"/>
            <a:r>
              <a:rPr lang="en-US" altLang="zh-CN" dirty="0"/>
              <a:t>Yarn</a:t>
            </a:r>
            <a:r>
              <a:rPr lang="zh-CN" altLang="en-US" dirty="0"/>
              <a:t>调度</a:t>
            </a:r>
            <a:r>
              <a:rPr lang="en-US" altLang="zh-CN" dirty="0"/>
              <a:t>Hadoop</a:t>
            </a:r>
            <a:r>
              <a:rPr lang="zh-CN" altLang="en-US" dirty="0"/>
              <a:t>集群</a:t>
            </a:r>
            <a:endParaRPr lang="en-US" altLang="zh-CN" dirty="0"/>
          </a:p>
          <a:p>
            <a:pPr lvl="1"/>
            <a:r>
              <a:rPr lang="en-US" altLang="zh-CN" dirty="0"/>
              <a:t>Quartz</a:t>
            </a:r>
            <a:r>
              <a:rPr lang="zh-CN" altLang="en-US" dirty="0"/>
              <a:t>调度任务</a:t>
            </a:r>
            <a:endParaRPr lang="en-US" altLang="zh-CN" dirty="0"/>
          </a:p>
          <a:p>
            <a:pPr lvl="1"/>
            <a:r>
              <a:rPr lang="en-US" altLang="zh-CN" dirty="0"/>
              <a:t>Spring</a:t>
            </a:r>
            <a:r>
              <a:rPr lang="zh-CN" altLang="en-US" dirty="0"/>
              <a:t>调度请求响应</a:t>
            </a:r>
            <a:endParaRPr lang="en-US" altLang="zh-CN" dirty="0"/>
          </a:p>
          <a:p>
            <a:pPr lvl="1"/>
            <a:r>
              <a:rPr lang="en-US" altLang="zh-CN" dirty="0"/>
              <a:t>React Fiber</a:t>
            </a:r>
            <a:r>
              <a:rPr lang="zh-CN" altLang="en-US" dirty="0"/>
              <a:t>调度绘制任务</a:t>
            </a:r>
            <a:endParaRPr lang="en-US" altLang="zh-CN" dirty="0"/>
          </a:p>
          <a:p>
            <a:pPr lvl="1"/>
            <a:r>
              <a:rPr lang="en-US" altLang="zh-CN" dirty="0"/>
              <a:t>Apache </a:t>
            </a:r>
            <a:r>
              <a:rPr lang="en-US" altLang="zh-CN" dirty="0" err="1"/>
              <a:t>Flink</a:t>
            </a:r>
            <a:r>
              <a:rPr lang="zh-CN" altLang="en-US" dirty="0"/>
              <a:t>调度作业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5405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31B5D-421B-4E2B-933F-472BA46C5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调度</a:t>
            </a:r>
            <a:r>
              <a:rPr lang="en-US" altLang="zh-CN" dirty="0"/>
              <a:t>(</a:t>
            </a:r>
            <a:r>
              <a:rPr lang="en-US" altLang="zh-CN" dirty="0" err="1"/>
              <a:t>Skeduling</a:t>
            </a:r>
            <a:r>
              <a:rPr lang="en-US" altLang="zh-CN" dirty="0"/>
              <a:t>)</a:t>
            </a:r>
            <a:r>
              <a:rPr lang="zh-CN" altLang="en-US" dirty="0"/>
              <a:t>的</a:t>
            </a:r>
            <a:r>
              <a:rPr lang="en-US" altLang="zh-CN" dirty="0"/>
              <a:t>4</a:t>
            </a:r>
            <a:r>
              <a:rPr lang="zh-CN" altLang="en-US" dirty="0"/>
              <a:t>个要素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3F1652-AA01-4398-98C5-3EF3FA228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被调度任务的特征（计算密集型</a:t>
            </a:r>
            <a:r>
              <a:rPr lang="en-US" altLang="zh-CN" dirty="0"/>
              <a:t> vs IO</a:t>
            </a:r>
            <a:r>
              <a:rPr lang="zh-CN" altLang="en-US" dirty="0"/>
              <a:t>密集型）</a:t>
            </a:r>
            <a:endParaRPr lang="en-US" altLang="zh-CN" dirty="0"/>
          </a:p>
          <a:p>
            <a:r>
              <a:rPr lang="zh-CN" altLang="en-US" dirty="0"/>
              <a:t>执行时机</a:t>
            </a:r>
            <a:endParaRPr lang="en-US" altLang="zh-CN" dirty="0"/>
          </a:p>
          <a:p>
            <a:pPr lvl="1"/>
            <a:r>
              <a:rPr lang="zh-CN" altLang="en-US" dirty="0"/>
              <a:t>新任务何时执行</a:t>
            </a:r>
            <a:endParaRPr lang="en-US" altLang="zh-CN" dirty="0"/>
          </a:p>
          <a:p>
            <a:pPr lvl="1"/>
            <a:r>
              <a:rPr lang="zh-CN" altLang="en-US" dirty="0"/>
              <a:t>任务临时终止如何选择下一个任务</a:t>
            </a:r>
            <a:endParaRPr lang="en-US" altLang="zh-CN" dirty="0"/>
          </a:p>
          <a:p>
            <a:pPr lvl="1"/>
            <a:r>
              <a:rPr lang="zh-CN" altLang="en-US" dirty="0"/>
              <a:t>任务阻塞如何选择下一个任务</a:t>
            </a:r>
            <a:endParaRPr lang="en-US" altLang="zh-CN" dirty="0"/>
          </a:p>
          <a:p>
            <a:pPr lvl="1"/>
            <a:r>
              <a:rPr lang="zh-CN" altLang="en-US" dirty="0"/>
              <a:t>发生中断时（外部环境变化时）如何响应</a:t>
            </a:r>
            <a:endParaRPr lang="en-US" altLang="zh-CN" dirty="0"/>
          </a:p>
          <a:p>
            <a:r>
              <a:rPr lang="zh-CN" altLang="en-US" dirty="0"/>
              <a:t>调度算法（抢占式算法、非抢占式算法等）</a:t>
            </a:r>
          </a:p>
        </p:txBody>
      </p:sp>
    </p:spTree>
    <p:extLst>
      <p:ext uri="{BB962C8B-B14F-4D97-AF65-F5344CB8AC3E}">
        <p14:creationId xmlns:p14="http://schemas.microsoft.com/office/powerpoint/2010/main" val="2422030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31B5D-421B-4E2B-933F-472BA46C5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调度</a:t>
            </a:r>
            <a:r>
              <a:rPr lang="en-US" altLang="zh-CN" dirty="0"/>
              <a:t>(</a:t>
            </a:r>
            <a:r>
              <a:rPr lang="en-US" altLang="zh-CN" dirty="0" err="1"/>
              <a:t>Skeduling</a:t>
            </a:r>
            <a:r>
              <a:rPr lang="en-US" altLang="zh-CN" dirty="0"/>
              <a:t>)</a:t>
            </a:r>
            <a:r>
              <a:rPr lang="zh-CN" altLang="en-US" dirty="0"/>
              <a:t>的几个要素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3F1652-AA01-4398-98C5-3EF3FA228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调度算法的目标（不同的系统，目标不一样）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8435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4F392-178D-4736-B6EA-8A6CAF346A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调度算法选讲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C375FF-7255-48D7-91AE-021F02D34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357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9301E8-2DEA-4435-A4A6-A918CCEC8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86CE8C-33CC-42AF-9F8D-25549FE24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451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4F392-178D-4736-B6EA-8A6CAF346A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哲学家就餐问题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C375FF-7255-48D7-91AE-021F02D34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567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690C2E-0DBD-4844-8DF0-3F93FFD5B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4608D7-29D2-4C64-B85B-4472032C1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863598"/>
      </p:ext>
    </p:extLst>
  </p:cSld>
  <p:clrMapOvr>
    <a:masterClrMapping/>
  </p:clrMapOvr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2950</TotalTime>
  <Words>143</Words>
  <Application>Microsoft Office PowerPoint</Application>
  <PresentationFormat>全屏显示(16:9)</PresentationFormat>
  <Paragraphs>22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微软雅黑</vt:lpstr>
      <vt:lpstr>Arial</vt:lpstr>
      <vt:lpstr>Calibri</vt:lpstr>
      <vt:lpstr>Wingdings</vt:lpstr>
      <vt:lpstr>讲师ppt模板20141215</vt:lpstr>
      <vt:lpstr>调度问题</vt:lpstr>
      <vt:lpstr>调度问题的产生</vt:lpstr>
      <vt:lpstr>应用</vt:lpstr>
      <vt:lpstr>调度(Skeduling)的4个要素</vt:lpstr>
      <vt:lpstr>调度(Skeduling)的几个要素</vt:lpstr>
      <vt:lpstr>调度算法选讲</vt:lpstr>
      <vt:lpstr>PowerPoint 演示文稿</vt:lpstr>
      <vt:lpstr>哲学家就餐问题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ramroll</cp:lastModifiedBy>
  <cp:revision>108</cp:revision>
  <dcterms:created xsi:type="dcterms:W3CDTF">2016-04-25T01:54:29Z</dcterms:created>
  <dcterms:modified xsi:type="dcterms:W3CDTF">2020-02-11T20:52:49Z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