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5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6" r:id="rId12"/>
    <p:sldId id="309" r:id="rId13"/>
    <p:sldId id="269" r:id="rId14"/>
    <p:sldId id="271" r:id="rId15"/>
    <p:sldId id="272" r:id="rId16"/>
    <p:sldId id="270" r:id="rId17"/>
    <p:sldId id="279" r:id="rId18"/>
    <p:sldId id="280" r:id="rId19"/>
    <p:sldId id="275" r:id="rId20"/>
    <p:sldId id="308" r:id="rId21"/>
    <p:sldId id="307" r:id="rId22"/>
    <p:sldId id="310" r:id="rId23"/>
    <p:sldId id="312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28" r:id="rId32"/>
    <p:sldId id="329" r:id="rId33"/>
    <p:sldId id="330" r:id="rId34"/>
    <p:sldId id="331" r:id="rId35"/>
    <p:sldId id="332" r:id="rId36"/>
    <p:sldId id="333" r:id="rId37"/>
    <p:sldId id="319" r:id="rId38"/>
    <p:sldId id="321" r:id="rId39"/>
    <p:sldId id="322" r:id="rId40"/>
    <p:sldId id="320" r:id="rId41"/>
    <p:sldId id="324" r:id="rId42"/>
    <p:sldId id="323" r:id="rId43"/>
    <p:sldId id="326" r:id="rId44"/>
    <p:sldId id="340" r:id="rId45"/>
    <p:sldId id="342" r:id="rId46"/>
    <p:sldId id="344" r:id="rId47"/>
    <p:sldId id="327" r:id="rId48"/>
    <p:sldId id="345" r:id="rId49"/>
    <p:sldId id="347" r:id="rId50"/>
    <p:sldId id="348" r:id="rId51"/>
    <p:sldId id="346" r:id="rId52"/>
    <p:sldId id="349" r:id="rId53"/>
    <p:sldId id="339" r:id="rId5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EB0303"/>
    <a:srgbClr val="474747"/>
    <a:srgbClr val="2121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50000" autoAdjust="0"/>
  </p:normalViewPr>
  <p:slideViewPr>
    <p:cSldViewPr>
      <p:cViewPr varScale="1">
        <p:scale>
          <a:sx n="151" d="100"/>
          <a:sy n="151" d="100"/>
        </p:scale>
        <p:origin x="510" y="1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709B3-E303-4E7D-8748-48E5F1710A7B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221E2DB0-31FC-4FE0-8ABD-37CAC253302C}">
      <dgm:prSet phldrT="[文本]"/>
      <dgm:spPr/>
      <dgm:t>
        <a:bodyPr/>
        <a:lstStyle/>
        <a:p>
          <a:r>
            <a:rPr lang="zh-CN" altLang="en-US" dirty="0"/>
            <a:t>符号（词法）</a:t>
          </a:r>
        </a:p>
      </dgm:t>
    </dgm:pt>
    <dgm:pt modelId="{F4A0BEE1-8C06-438D-BB77-80E41DDF22A5}" type="parTrans" cxnId="{C53FCBFA-B916-4F27-9DB0-33738C635602}">
      <dgm:prSet/>
      <dgm:spPr/>
      <dgm:t>
        <a:bodyPr/>
        <a:lstStyle/>
        <a:p>
          <a:endParaRPr lang="zh-CN" altLang="en-US"/>
        </a:p>
      </dgm:t>
    </dgm:pt>
    <dgm:pt modelId="{57560875-3155-4F3C-8494-D930497F81F4}" type="sibTrans" cxnId="{C53FCBFA-B916-4F27-9DB0-33738C635602}">
      <dgm:prSet/>
      <dgm:spPr/>
      <dgm:t>
        <a:bodyPr/>
        <a:lstStyle/>
        <a:p>
          <a:endParaRPr lang="zh-CN" altLang="en-US"/>
        </a:p>
      </dgm:t>
    </dgm:pt>
    <dgm:pt modelId="{C4B0E478-B78A-4400-9D3B-5B88871FF5F2}">
      <dgm:prSet phldrT="[文本]"/>
      <dgm:spPr/>
      <dgm:t>
        <a:bodyPr/>
        <a:lstStyle/>
        <a:p>
          <a:r>
            <a:rPr lang="en-US" altLang="zh-CN" dirty="0" err="1"/>
            <a:t>ASTNode</a:t>
          </a:r>
          <a:endParaRPr lang="zh-CN" altLang="en-US" dirty="0"/>
        </a:p>
      </dgm:t>
    </dgm:pt>
    <dgm:pt modelId="{5F04ED3E-D668-47AF-8C96-21680AD82AD4}" type="parTrans" cxnId="{5C05C65D-5797-4D5F-9371-64AF4582AB24}">
      <dgm:prSet/>
      <dgm:spPr/>
      <dgm:t>
        <a:bodyPr/>
        <a:lstStyle/>
        <a:p>
          <a:endParaRPr lang="zh-CN" altLang="en-US"/>
        </a:p>
      </dgm:t>
    </dgm:pt>
    <dgm:pt modelId="{CA98F351-2BA7-4218-9FB8-9A483784DFA9}" type="sibTrans" cxnId="{5C05C65D-5797-4D5F-9371-64AF4582AB24}">
      <dgm:prSet/>
      <dgm:spPr/>
      <dgm:t>
        <a:bodyPr/>
        <a:lstStyle/>
        <a:p>
          <a:endParaRPr lang="zh-CN" altLang="en-US"/>
        </a:p>
      </dgm:t>
    </dgm:pt>
    <dgm:pt modelId="{3DFACBB0-20A7-462A-8789-59399506F825}">
      <dgm:prSet phldrT="[文本]"/>
      <dgm:spPr/>
      <dgm:t>
        <a:bodyPr/>
        <a:lstStyle/>
        <a:p>
          <a:r>
            <a:rPr lang="zh-CN" altLang="en-US" dirty="0"/>
            <a:t>地址（三地址代码）</a:t>
          </a:r>
        </a:p>
      </dgm:t>
    </dgm:pt>
    <dgm:pt modelId="{46D12D90-10BC-4598-80A8-D8431EB6F8B5}" type="parTrans" cxnId="{D92FF502-A982-4457-AF03-A73ED08424D8}">
      <dgm:prSet/>
      <dgm:spPr/>
      <dgm:t>
        <a:bodyPr/>
        <a:lstStyle/>
        <a:p>
          <a:endParaRPr lang="zh-CN" altLang="en-US"/>
        </a:p>
      </dgm:t>
    </dgm:pt>
    <dgm:pt modelId="{D94BEC3C-A965-43E0-A185-0F891A1B08E5}" type="sibTrans" cxnId="{D92FF502-A982-4457-AF03-A73ED08424D8}">
      <dgm:prSet/>
      <dgm:spPr/>
      <dgm:t>
        <a:bodyPr/>
        <a:lstStyle/>
        <a:p>
          <a:endParaRPr lang="zh-CN" altLang="en-US"/>
        </a:p>
      </dgm:t>
    </dgm:pt>
    <dgm:pt modelId="{3459F043-7724-41A6-820D-2B04F3487C13}">
      <dgm:prSet phldrT="[文本]"/>
      <dgm:spPr/>
      <dgm:t>
        <a:bodyPr/>
        <a:lstStyle/>
        <a:p>
          <a:r>
            <a:rPr lang="zh-CN" altLang="en-US" dirty="0"/>
            <a:t>操作符（运行时环境）</a:t>
          </a:r>
        </a:p>
      </dgm:t>
    </dgm:pt>
    <dgm:pt modelId="{CD99E65E-F8ED-4D4E-9244-47A92B6DB121}" type="parTrans" cxnId="{756AC772-D153-4F6E-87AD-BCB2E6D360AC}">
      <dgm:prSet/>
      <dgm:spPr/>
      <dgm:t>
        <a:bodyPr/>
        <a:lstStyle/>
        <a:p>
          <a:endParaRPr lang="zh-CN" altLang="en-US"/>
        </a:p>
      </dgm:t>
    </dgm:pt>
    <dgm:pt modelId="{857FDD94-4200-4460-AF88-97370F5E6CAF}" type="sibTrans" cxnId="{756AC772-D153-4F6E-87AD-BCB2E6D360AC}">
      <dgm:prSet/>
      <dgm:spPr/>
      <dgm:t>
        <a:bodyPr/>
        <a:lstStyle/>
        <a:p>
          <a:endParaRPr lang="zh-CN" altLang="en-US"/>
        </a:p>
      </dgm:t>
    </dgm:pt>
    <dgm:pt modelId="{F08CCFBC-F409-454C-BE92-A3434163FEFF}" type="pres">
      <dgm:prSet presAssocID="{6FB709B3-E303-4E7D-8748-48E5F1710A7B}" presName="CompostProcess" presStyleCnt="0">
        <dgm:presLayoutVars>
          <dgm:dir/>
          <dgm:resizeHandles val="exact"/>
        </dgm:presLayoutVars>
      </dgm:prSet>
      <dgm:spPr/>
    </dgm:pt>
    <dgm:pt modelId="{5D39E998-92B1-4D33-A4FF-B30D66CCCC66}" type="pres">
      <dgm:prSet presAssocID="{6FB709B3-E303-4E7D-8748-48E5F1710A7B}" presName="arrow" presStyleLbl="bgShp" presStyleIdx="0" presStyleCnt="1"/>
      <dgm:spPr/>
    </dgm:pt>
    <dgm:pt modelId="{A92F81E7-0342-45AE-B0D1-21034CA02C7D}" type="pres">
      <dgm:prSet presAssocID="{6FB709B3-E303-4E7D-8748-48E5F1710A7B}" presName="linearProcess" presStyleCnt="0"/>
      <dgm:spPr/>
    </dgm:pt>
    <dgm:pt modelId="{7D5E9C3A-A166-4A53-A742-23127C898DD1}" type="pres">
      <dgm:prSet presAssocID="{221E2DB0-31FC-4FE0-8ABD-37CAC253302C}" presName="textNode" presStyleLbl="node1" presStyleIdx="0" presStyleCnt="4">
        <dgm:presLayoutVars>
          <dgm:bulletEnabled val="1"/>
        </dgm:presLayoutVars>
      </dgm:prSet>
      <dgm:spPr/>
    </dgm:pt>
    <dgm:pt modelId="{DF5ED56D-DBAC-4303-A6B1-84A30A183967}" type="pres">
      <dgm:prSet presAssocID="{57560875-3155-4F3C-8494-D930497F81F4}" presName="sibTrans" presStyleCnt="0"/>
      <dgm:spPr/>
    </dgm:pt>
    <dgm:pt modelId="{49C168CB-5134-441C-9C0A-C710E5C59EE5}" type="pres">
      <dgm:prSet presAssocID="{C4B0E478-B78A-4400-9D3B-5B88871FF5F2}" presName="textNode" presStyleLbl="node1" presStyleIdx="1" presStyleCnt="4">
        <dgm:presLayoutVars>
          <dgm:bulletEnabled val="1"/>
        </dgm:presLayoutVars>
      </dgm:prSet>
      <dgm:spPr/>
    </dgm:pt>
    <dgm:pt modelId="{E26E8F24-1EA2-45A5-B31E-4954A92E981D}" type="pres">
      <dgm:prSet presAssocID="{CA98F351-2BA7-4218-9FB8-9A483784DFA9}" presName="sibTrans" presStyleCnt="0"/>
      <dgm:spPr/>
    </dgm:pt>
    <dgm:pt modelId="{065AB4E7-E082-4E5E-A9B5-A7E7AA960CC1}" type="pres">
      <dgm:prSet presAssocID="{3DFACBB0-20A7-462A-8789-59399506F825}" presName="textNode" presStyleLbl="node1" presStyleIdx="2" presStyleCnt="4">
        <dgm:presLayoutVars>
          <dgm:bulletEnabled val="1"/>
        </dgm:presLayoutVars>
      </dgm:prSet>
      <dgm:spPr/>
    </dgm:pt>
    <dgm:pt modelId="{684F929F-6229-4087-8079-7AC1B7864D85}" type="pres">
      <dgm:prSet presAssocID="{D94BEC3C-A965-43E0-A185-0F891A1B08E5}" presName="sibTrans" presStyleCnt="0"/>
      <dgm:spPr/>
    </dgm:pt>
    <dgm:pt modelId="{1F1960D4-E1E6-438F-88FE-F06789FDB197}" type="pres">
      <dgm:prSet presAssocID="{3459F043-7724-41A6-820D-2B04F3487C1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92FF502-A982-4457-AF03-A73ED08424D8}" srcId="{6FB709B3-E303-4E7D-8748-48E5F1710A7B}" destId="{3DFACBB0-20A7-462A-8789-59399506F825}" srcOrd="2" destOrd="0" parTransId="{46D12D90-10BC-4598-80A8-D8431EB6F8B5}" sibTransId="{D94BEC3C-A965-43E0-A185-0F891A1B08E5}"/>
    <dgm:cxn modelId="{0612853D-7E6C-46A8-BC1C-EEA387789D21}" type="presOf" srcId="{C4B0E478-B78A-4400-9D3B-5B88871FF5F2}" destId="{49C168CB-5134-441C-9C0A-C710E5C59EE5}" srcOrd="0" destOrd="0" presId="urn:microsoft.com/office/officeart/2005/8/layout/hProcess9"/>
    <dgm:cxn modelId="{5C05C65D-5797-4D5F-9371-64AF4582AB24}" srcId="{6FB709B3-E303-4E7D-8748-48E5F1710A7B}" destId="{C4B0E478-B78A-4400-9D3B-5B88871FF5F2}" srcOrd="1" destOrd="0" parTransId="{5F04ED3E-D668-47AF-8C96-21680AD82AD4}" sibTransId="{CA98F351-2BA7-4218-9FB8-9A483784DFA9}"/>
    <dgm:cxn modelId="{C78E0F61-1548-4F18-9C18-9BE7BA212B35}" type="presOf" srcId="{3459F043-7724-41A6-820D-2B04F3487C13}" destId="{1F1960D4-E1E6-438F-88FE-F06789FDB197}" srcOrd="0" destOrd="0" presId="urn:microsoft.com/office/officeart/2005/8/layout/hProcess9"/>
    <dgm:cxn modelId="{73D05C4C-62DA-43B4-B207-C161B505C316}" type="presOf" srcId="{6FB709B3-E303-4E7D-8748-48E5F1710A7B}" destId="{F08CCFBC-F409-454C-BE92-A3434163FEFF}" srcOrd="0" destOrd="0" presId="urn:microsoft.com/office/officeart/2005/8/layout/hProcess9"/>
    <dgm:cxn modelId="{756AC772-D153-4F6E-87AD-BCB2E6D360AC}" srcId="{6FB709B3-E303-4E7D-8748-48E5F1710A7B}" destId="{3459F043-7724-41A6-820D-2B04F3487C13}" srcOrd="3" destOrd="0" parTransId="{CD99E65E-F8ED-4D4E-9244-47A92B6DB121}" sibTransId="{857FDD94-4200-4460-AF88-97370F5E6CAF}"/>
    <dgm:cxn modelId="{A98DC956-85D4-42E4-BB94-765F9C423E54}" type="presOf" srcId="{221E2DB0-31FC-4FE0-8ABD-37CAC253302C}" destId="{7D5E9C3A-A166-4A53-A742-23127C898DD1}" srcOrd="0" destOrd="0" presId="urn:microsoft.com/office/officeart/2005/8/layout/hProcess9"/>
    <dgm:cxn modelId="{8DD161C3-F673-4A9A-871A-6E50FF156AA6}" type="presOf" srcId="{3DFACBB0-20A7-462A-8789-59399506F825}" destId="{065AB4E7-E082-4E5E-A9B5-A7E7AA960CC1}" srcOrd="0" destOrd="0" presId="urn:microsoft.com/office/officeart/2005/8/layout/hProcess9"/>
    <dgm:cxn modelId="{C53FCBFA-B916-4F27-9DB0-33738C635602}" srcId="{6FB709B3-E303-4E7D-8748-48E5F1710A7B}" destId="{221E2DB0-31FC-4FE0-8ABD-37CAC253302C}" srcOrd="0" destOrd="0" parTransId="{F4A0BEE1-8C06-438D-BB77-80E41DDF22A5}" sibTransId="{57560875-3155-4F3C-8494-D930497F81F4}"/>
    <dgm:cxn modelId="{3C29F1C6-30F2-4447-8C00-EBCCC9FF63EA}" type="presParOf" srcId="{F08CCFBC-F409-454C-BE92-A3434163FEFF}" destId="{5D39E998-92B1-4D33-A4FF-B30D66CCCC66}" srcOrd="0" destOrd="0" presId="urn:microsoft.com/office/officeart/2005/8/layout/hProcess9"/>
    <dgm:cxn modelId="{890578B7-CCEE-4975-8EDC-39DF4E867104}" type="presParOf" srcId="{F08CCFBC-F409-454C-BE92-A3434163FEFF}" destId="{A92F81E7-0342-45AE-B0D1-21034CA02C7D}" srcOrd="1" destOrd="0" presId="urn:microsoft.com/office/officeart/2005/8/layout/hProcess9"/>
    <dgm:cxn modelId="{01773310-C4C5-41DB-A586-E9DD7FEBD6D7}" type="presParOf" srcId="{A92F81E7-0342-45AE-B0D1-21034CA02C7D}" destId="{7D5E9C3A-A166-4A53-A742-23127C898DD1}" srcOrd="0" destOrd="0" presId="urn:microsoft.com/office/officeart/2005/8/layout/hProcess9"/>
    <dgm:cxn modelId="{13DE16AD-CAE0-4E38-9073-E0C393BF0DF5}" type="presParOf" srcId="{A92F81E7-0342-45AE-B0D1-21034CA02C7D}" destId="{DF5ED56D-DBAC-4303-A6B1-84A30A183967}" srcOrd="1" destOrd="0" presId="urn:microsoft.com/office/officeart/2005/8/layout/hProcess9"/>
    <dgm:cxn modelId="{F714F9AD-5C45-4C9D-BC90-24D8B8CAFB16}" type="presParOf" srcId="{A92F81E7-0342-45AE-B0D1-21034CA02C7D}" destId="{49C168CB-5134-441C-9C0A-C710E5C59EE5}" srcOrd="2" destOrd="0" presId="urn:microsoft.com/office/officeart/2005/8/layout/hProcess9"/>
    <dgm:cxn modelId="{547CB395-4C35-495B-AC92-ECC6588AD418}" type="presParOf" srcId="{A92F81E7-0342-45AE-B0D1-21034CA02C7D}" destId="{E26E8F24-1EA2-45A5-B31E-4954A92E981D}" srcOrd="3" destOrd="0" presId="urn:microsoft.com/office/officeart/2005/8/layout/hProcess9"/>
    <dgm:cxn modelId="{435DF2C6-86A3-4357-A4DE-1E327460E7CD}" type="presParOf" srcId="{A92F81E7-0342-45AE-B0D1-21034CA02C7D}" destId="{065AB4E7-E082-4E5E-A9B5-A7E7AA960CC1}" srcOrd="4" destOrd="0" presId="urn:microsoft.com/office/officeart/2005/8/layout/hProcess9"/>
    <dgm:cxn modelId="{9CE7F287-A96E-4113-9500-4F647888ADA5}" type="presParOf" srcId="{A92F81E7-0342-45AE-B0D1-21034CA02C7D}" destId="{684F929F-6229-4087-8079-7AC1B7864D85}" srcOrd="5" destOrd="0" presId="urn:microsoft.com/office/officeart/2005/8/layout/hProcess9"/>
    <dgm:cxn modelId="{72419BE7-37D7-4F3A-A9AA-8CF88D64A535}" type="presParOf" srcId="{A92F81E7-0342-45AE-B0D1-21034CA02C7D}" destId="{1F1960D4-E1E6-438F-88FE-F06789FDB1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9E998-92B1-4D33-A4FF-B30D66CCCC66}">
      <dsp:nvSpPr>
        <dsp:cNvPr id="0" name=""/>
        <dsp:cNvSpPr/>
      </dsp:nvSpPr>
      <dsp:spPr>
        <a:xfrm>
          <a:off x="617219" y="0"/>
          <a:ext cx="6995160" cy="339407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E9C3A-A166-4A53-A742-23127C898DD1}">
      <dsp:nvSpPr>
        <dsp:cNvPr id="0" name=""/>
        <dsp:cNvSpPr/>
      </dsp:nvSpPr>
      <dsp:spPr>
        <a:xfrm>
          <a:off x="2362" y="1018222"/>
          <a:ext cx="1947421" cy="13576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符号（词法）</a:t>
          </a:r>
        </a:p>
      </dsp:txBody>
      <dsp:txXfrm>
        <a:off x="68636" y="1084496"/>
        <a:ext cx="1814873" cy="1225082"/>
      </dsp:txXfrm>
    </dsp:sp>
    <dsp:sp modelId="{49C168CB-5134-441C-9C0A-C710E5C59EE5}">
      <dsp:nvSpPr>
        <dsp:cNvPr id="0" name=""/>
        <dsp:cNvSpPr/>
      </dsp:nvSpPr>
      <dsp:spPr>
        <a:xfrm>
          <a:off x="2094846" y="1018222"/>
          <a:ext cx="1947421" cy="1357630"/>
        </a:xfrm>
        <a:prstGeom prst="roundRect">
          <a:avLst/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ASTNode</a:t>
          </a:r>
          <a:endParaRPr lang="zh-CN" altLang="en-US" sz="2500" kern="1200" dirty="0"/>
        </a:p>
      </dsp:txBody>
      <dsp:txXfrm>
        <a:off x="2161120" y="1084496"/>
        <a:ext cx="1814873" cy="1225082"/>
      </dsp:txXfrm>
    </dsp:sp>
    <dsp:sp modelId="{065AB4E7-E082-4E5E-A9B5-A7E7AA960CC1}">
      <dsp:nvSpPr>
        <dsp:cNvPr id="0" name=""/>
        <dsp:cNvSpPr/>
      </dsp:nvSpPr>
      <dsp:spPr>
        <a:xfrm>
          <a:off x="4187331" y="1018222"/>
          <a:ext cx="1947421" cy="1357630"/>
        </a:xfrm>
        <a:prstGeom prst="roundRect">
          <a:avLst/>
        </a:prstGeom>
        <a:solidFill>
          <a:schemeClr val="accent5">
            <a:hueOff val="-8653376"/>
            <a:satOff val="4617"/>
            <a:lumOff val="-20131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地址（三地址代码）</a:t>
          </a:r>
        </a:p>
      </dsp:txBody>
      <dsp:txXfrm>
        <a:off x="4253605" y="1084496"/>
        <a:ext cx="1814873" cy="1225082"/>
      </dsp:txXfrm>
    </dsp:sp>
    <dsp:sp modelId="{1F1960D4-E1E6-438F-88FE-F06789FDB197}">
      <dsp:nvSpPr>
        <dsp:cNvPr id="0" name=""/>
        <dsp:cNvSpPr/>
      </dsp:nvSpPr>
      <dsp:spPr>
        <a:xfrm>
          <a:off x="6279815" y="1018222"/>
          <a:ext cx="1947421" cy="1357630"/>
        </a:xfrm>
        <a:prstGeom prst="roundRect">
          <a:avLst/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操作符（运行时环境）</a:t>
          </a:r>
        </a:p>
      </dsp:txBody>
      <dsp:txXfrm>
        <a:off x="6346089" y="1084496"/>
        <a:ext cx="1814873" cy="1225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29T23:47:14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8387 9922 0,'14'0'32,"-1"0"-17,-13 13 17,13-13-17,0 0-15,0 0 16,-13 13-16,14-13 15,-1 0-15,-13 14 16,13-14-16,0 0 16,-13 13-16,14-13 15,-14 13-15,13-13 0,0 13 16,0-13 62,1 0 47,-14-13-109,26 13-16,-26-13 0,13 13 0,-13-13 15,40-14-15,-40 14 0,13 13 0,14-27 0,-27 14 16,13 13-16,0-13 0,0 0 0,0 13 0,-13-13 0,14 13 0,-14-14 0,13 14 16,0-13-16,0 13 0,-13-13 0,14 13 0,-1 0 15,0 0-15,-13-13 0,0-1 31</inkml:trace>
  <inkml:trace contextRef="#ctx0" brushRef="#br0" timeOffset="18531.2">14856 4934 0,'14'0'47,"-1"0"-47,0 0 31,0 0-31,1 0 16,-1 0-16,0 14 16,0-14-16,0 0 0,1 0 15,-1 0-15,0 0 0,0 0 0,1 0 0,12 0 0,-13 0 0,0 0 16,1 0-16,-1 0 0,0 0 0,0 0 0,1 0 0,25 0 0,1 0 0,-27 0 16,14 0-16,-14 0 0,0 0 0,14 0 0,-14 0 0,40 0 0,-27 0 15,-13 0-15,14 0 0,-14 0 0,0 0 0,1 0 0,-1 0 0,13 0 0,27 0 16,-40 0-16,14 0 0,-14 0 0,0 0 0,1 0 0,-1 0 0,0 0 0,13 0 15,-12 0-15,-1 0 0,0 0 0,0 0 0,1 0 0,-1 0 0,0 0 0,14 0 16,-14 0-16,0 13 0,0-13 0,0 0 0,1 0 0,-1 0 0,0 0 0,0 0 16,1 0-16,-1 0 0,0 0 0,0 0 0,1 0 0,-1 0 0,0 0 15,0 0-15,0 0 0,1 0 0,-1 0 63,0 0-48,0 0 1,1 0-16,-1 0 0,0 0 16,0 0-16,1 0 0,-1 0 15,0 0-15,0 0 0,0 0 0,1 0 16,-1 0-16,0 0 0,0 0 0,1 0 16,-1 0-16,0 0 0,0 0 0,0 0 0,1 0 0,12 0 15,-13 0-15,1 0 0,-1 0 0,0 0 0,0 0 0,1 0 0,-1 0 16,0 0-16,0 0 0,14 0 0,-14 0 0,0 0 0,0 0 0,1 0 0,-1 0 0,0 0 15,0 0-15,1 0 0,-1 0 0,0 0 0,0 0 0,0 0 16,1 0-16,-1 0 0,0 0 0,0 0 0,1 0 16,-1 0 15,0 0-15,0 0-16,1 0 15,-14-13-15,13 13 0,0 0 0,0 0 16,0 0-16,1 0 0,-1 0 0,0 0 15,0 0-15,1 0 0,-1 0 0,0 0 0,0 0 0,0 0 16,1 0-16,-1 0 0,0 0 0,0 0 0,1 0 0,-1 0 16,0 0-16,0 0 0,1 0 0,-1 0 0,0 0 0,0 0 0,0 0 15,1 0-15,-1 0 0</inkml:trace>
  <inkml:trace contextRef="#ctx0" brushRef="#br0" timeOffset="27775.65">17039 6522 0,'13'0'15,"1"0"1,-1 0 15,0 0 16,-13 13-31,13-13-16,1 0 31,-14 13-31,13-13 31,-13 14-15,0-1 15,13-13-31,-13 13 16,13-13-1,-13 13 16,0 1 1,13-14-17,-13 13-15,0 0 16,14-13 140,-1-13-156,-13 0 0,13 13 0,-13-14 16,0 1-16,0 0 0,27 0 15,-27-1-15,13 1 0,-13 0 0,13 13 0,-13-13 0,13 0 16,-13-1-16,0 1 0,14 13 0,-14-13 0,13 13 0,0-13 16,-13-1-16,0 1 0,13 13 0,-13-13 0,13 13 0,-13-13 15,14 13-15,-14-14 0,0 1 0,13 13 0,-13-13 0,0 0 16,13 13-16,-13-13 0,0-1 0,13 1 16,-13 0-16,14 13 0,-1 0 0,-13-13 0,0-1 0,13 1 15,-13 0-15,13 13 0,-13-13 0,0-1 16,27-12-16,-27 13 15,13 13-15,-13-27 0,0 14 16,13 13-16,-13-13 0,0 0 16,0-1-16,13 14 93,-13-13-61,0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30T00:52:06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9710 2593 0,'-13'0'0,"13"13"93,13-13-77,0 0-16,14 13 16,-14-13-16,14 14 0,-1-14 0,-13 13 0,1-13 0,-1 0 15,0 0-15,27 13 0,-14-13 0,-13 0 0,14 13 0,-14-13 16,0 0-16,0 0 0,1 0 0,12 0 0,-13 0 0,1 0 0,-1 0 0,0 0 0,0 0 0,1 14 15,-1-14-15,0 0 0,0 0 0,0 0 0,14 13 0,-14-13 0,27 0 0,-14 0 16,1 0-16,-14 0 0,0 0 0,27 0 0,-27 0 16,14 0-16,-14 0 0,0 0 0,0 0 0,1 0 0,12 0 15,-13 0-15,-13-13 0,13 13 0,54 0 16,-54 0-16,0 0 0,0-14 0,0 14 0,1 0 0,12 0 0,40 0 16,-26 0-16,-27 0 0,0 0 0,1 0 0,-1 0 0,0 0 0,106 0 15,-92 0-15,-1 0 0,1 0 0,-14 14 0,13-14 0,-12 0 0,-1 0 0,66 0 16,-66 0-16,14 0 0,-14 13 0,0-13 0,0 0 0,1 0 0,-1 13 0,0-13 0,0 0 0,1 0 0,-1 0 0,106 0 15,-93 0-15,-12 13 0,-1-13 0,0 0 0,14 0 0,-14 0 0,40 0 16,-14 0-16,1 0 0,-27 0 0,1 0 0,-1 0 0,0 0 16,13 0-16,-12 0 0,52 0 0,-40 0 0,1 0 0,-14 0 15,0 0-15,40 0 0,-40 0 0,1 0 0,-1 0 0,13 0 0,-13 0 0,14 0 0,-14 0 0,0 0 0,1 0 16,12 0-16,-13 0 0,120-13 0,-94 13 0,-25 0 0,-1 0 0,26 0 0,-25 0 16,-14-13-16,26 13 0,53-13 0,-12-1 0,-41 14 0,1 0 0,-14 0 15,13 0-15,-13-13 0,1 13 0,12 0 0,40-26 0,-26 12 0,0 14 16,-14 0-16,-13 0 0,1-13 0,25 13 0,-25 0 0,-1 0 0,0 0 0,0-13 15,0 13-15,1 0 0,-1-13 0,0 13 0,14 0 0,-14 0 0,0 0 16,13 0-16,-12 0 0,12 0 0,-13 0 0,1 0 0,-1 0 16,0 0-16,0 0 0,1 0 0,-1 0 0,0 0 0,0 0 0,14 0 0,-14 0 0,0 0 15,0 0-15,1 0 0,-1 0 0,13 0 0,-12 0 0,-1 13 0,13-13 0,-13 0 0,1 0 16,-1 0-16,0 0 0,0 0 0,1 0 0,-1 0 0,0 0 0,0 0 0,1 0 0,-1 0 0,26 13 16,-25-13-16,-1 0 0,0 0 0,0 0 0,1 0 0,-1 0 0,0 0 0,0 0 0,0 0 0,14 0 15,-14 0-15,14 0 0,-14 0 0,0 0 0,0 0 0,1 0 0,-1 0 16,0 0-16,0 0 0,0 0 0,-13-13 0,14 13 0,12 0 0,-13 0 0,1 0 0,12-13 15,1 13-15,-14 0 0,13 0 0,-13-14 0,1 14 0,-1 0 0,0 0 0,14 0 0,-14 0 16,13 0-16,1 0 0,-14 0 0,13 0 0,-12 0 0,-14-13 0,26 13 0,-13 0 0,14 0 0,-14 0 0,13 0 0,-12 0 0,12 0 16,-13-13-16,14 13 0,-1 0 0,-12 0 0,-1 0 0,0 0 0,0 0 0,14 0 0,-14 0 0,0 0 0,0 0 0,1 0 0,-1 0 0,0-13 15,14 13-15,-14 0 0,13 0 0,1 0 0,-14 0 0,0 0 0,14 0 0,-14 0 0,0 0 0,0 0 16,1 0-16,-1 0 0,0-13 0,0 13 0,0 0 0,1 0 0,-1 0 16,0 0 15,0 0-31,1 0 0,-1 0 15,0 0-15,0 0 0,0 0 0,1 0 0,-1 0 16,0 0-16,0 0 0,1 0 0,-1 0 0,0 0 0,0 0 0,1 0 0,-1 0 0,0 0 16,0 0-16,0 0 0,1 0 0,-1 0 0,0 0 0,0 0 0,1 0 0,-1 0 0,0 0 15,0 0-15,1 0 0,-1 0 0,0 0 0,0 0 0,0 0 16,1 0-16,-1 0 0,0 0 16,0 0-16,1 0 15</inkml:trace>
  <inkml:trace contextRef="#ctx0" brushRef="#br0" timeOffset="27783.05">18389 5001 0,'13'0'47,"0"0"-31,0 0-16,0 0 0,1 0 0,-1 0 15,0 0-15,0 0 0,1 0 0,12 0 0,-13 0 16,80-14 0,-80 14-16,-13-13 0,13 13 0,1 0 0,-1 0 0,0 0 0,0 0 15,1 0-15,-1 0 0,0 0 0,0 0 0,0 0 0,1 0 0,-1-13 0,0 13 16,0 0-16,1 0 0,12 0 0,-13 0 0,27 0 0,-27 0 0,0 0 0,54 0 16,-54 0-16,0 0 0,0 0 0,0 0 0,1 0 0,-1 0 0,0 0 0,0 0 0,67 0 15,-67 0-15,0 0 0,0 0 0,1 0 0,-1 0 0,0 0 0,14 0 16,-14 0-16,0 0 0,0 0 0,1 0 0,-1 0 0,0 0 15,0 0-15,0 0 0,1 0 0,-1 0 0,0 0 16,0 0-16,1 0 0,-1 0 0,0 0 0,0 0 16,0 0-16</inkml:trace>
  <inkml:trace contextRef="#ctx0" brushRef="#br0" timeOffset="29403.09">20333 4908 0,'13'0'109,"1"13"-109,-1 0 0,0-13 0,0 0 16,1 0-16,-1 0 0,0 0 0,0 14 0,1-14 0,-1 0 0,13 13 16,1-13-16,-14 0 0,0 0 0,0 0 0,1 13 0,-1-13 0,0 0 0,14 0 15,-14 0-15,0 13 0,0-13 0,0 14 0,1-14 0,-1 0 0,13 0 0,-12 0 16,-1 0-16,0 0 0,0 0 0,0 0 0,1 0 0,-1 0 0,0 0 0,0 0 15,27 0-15,-13 0 0,-14 0 0,0 0 0,0 0 16,0 0-16,1 0 0,-1 0 0,0 0 0,0 0 0,1 0 16,-1 0-16,0 0 0,14 0 0,-14 0 0,0 0 0,0 0 15,-13-14-15,27 14 0,-14 0 0,0 0 0,0 0 0,1-13 0,-1 13 16,0 0-16,0 0 0,27 0 0,-27 0 0,0 0 0,1-13 16,-1 13-16,0 0 0,0 0 0,1 0 0,-1 0 0,0 0 0,0 0 0,0 0 15,1 0-15,-1 0 0,0 0 0,14 0 0,-14 0 0,0 0 16,0 0-16,1 0 0,12 0 0,-13 0 0,0 0 0,1 0 15,-1 0-15,0 0 0,0 0 0,1 0 0,-1 0 0,0 0 16,0 0-16,1 0 0,-1 0 0,0 0 0,0 0 0,0 0 0,1 0 0,-1 0 0,-13 13 16,13-13-16,14 0 0,-14 0 0,0 0 0,0 0 0,1 0 0,-1 0 15,13 0-15,-13 0 0,1 0 0,-1 0 0,0 0 0,0 0 0,1 0 16,-1 0-16,0 0 0,0 0 0,0 0 0,1 0 0,-1 0 16,0 0-16,0 0 62,1 0-62,-1 0 0,0 0 16,0 0-16,1 0 0,-1 0 0,0 0 0,0 0 0,14 0 15,-14 0-15,0 0 0,0 0 0,1 0 0,-14-13 0,13 13 0,0 0 0,0 0 0,1 0 0,-1 0 0,0 0 0,0 0 16,0 0-16,14 0 0,-14 0 0,14 0 0,-14 0 0,0 0 0,0 0 0,1 0 16,-14-13-16,13 13 0,0 0 0,13 0 0,-12 0 0,-1 0 0,0 0 0,0 0 0,1 0 15,-1 0-15,0 0 0,0 0 0,14 0 0,-14-14 0,13 14 0,-12 0 16,-1 0-16,0 0 0,0 0 0,-13-13 0,14 13 0,-1 0 0,0 0 0,0 0 15,0 0-15,1 0 0,-1 0 0,0 0 0,0 0 0,1 0 0,-1 0 0,0 0 0,14 0 16,-14 0-16,0 0 0,0 0 0,0 0 0,1 0 0,-1 0 16,0 0-16</inkml:trace>
  <inkml:trace contextRef="#ctx0" brushRef="#br0" timeOffset="33715.3">9022 6601 0,'14'0'62,"-1"0"-62,0 0 16,-13 14-16,13-14 0,0 0 0,1 0 0,-1 0 0,0 0 15,0 13-15,1-13 0,-1 0 0,0 0 0,0 0 0,1 0 0,-1 0 0,0 0 0,13 0 0,1 0 16,-14 0-16,0 0 0,-13 13 0,14-13 0,12 0 0,0 0 0,-12 0 0,-1 0 0,13 0 16,-12 0-16,-1 0 0,0 0 0,0 0 0,1 0 0,-1 0 0,13 0 0,-13 0 0,1 0 0,-1 0 15,0 0-15,0 13 0,14-13 0,-14 0 0,0 0 0,1 0 0,-1 0 0,0 0 0,0 14 0,0-14 0,1 0 16,12 0-16,-13 0 0,1 0 0,-1 0 0,0 0 0,0 0 0,1 0 0,-1 0 15,0 0-15,0 0 0,0 0 0,1 0 0,-1 13 16,0-13-16,0 0 16,1 0-16,-1 0 0,0 0 0,0 0 0,0 0 15,1 0-15,-1 0 0,13 0 0,-12 0 0,-1 0 0,0 0 0,0 0 16,14 0-16,-14 0 0,0 0 0,0 0 0,14 0 0,-14 0 0,0 0 0,1 0 0,12 0 16,-13-13-16,1 13 0,-1 0 0,26 0 0,-25 0 0,-1 0 0,13 0 0,-12 0 0,12-14 15,-13 14-15,14 0 0,-14 0 0,40-13 0,-40 13 0,14 0 0,-14 0 0,13 0 16,1-13-16,-14 13 0,0 0 0,0 0 0,1 0 0,-1 0 0,0 0 0,0 0 0,-13-13 15,14 13-15,-1 0 0,0 0 0,0 0 0,0 0 0,1 0 0,-1 0 0,0 0 16,0 0-16,1 0 0,-1 0 0,0 0 0,0 0 0,14 0 16,-14 0-16,0 0 0,0 0 0,1 0 0,-1 0 0,40 0 15,-27 0-15,-12 13 0,12-13 0,-13 0 0,14 13 0,-1-13 0,1 0 16,-14 0-16,0 0 0,13 0 0,-12 0 0,-1 0 0,13 0 0,-26 13 0,27-13 0,26 0 16,-40 0-16,13 0 0,-12 0 0,-1 0 0,0 0 0,0 0 0,1 0 0,25 0 15,-12 0-15,-14 0 0,0 0 0,0 0 16,1 0-16,-1 0 15,0 0 1,0 0 0,1 0-1,-1 0-15,0 0 0,0 0 16,1 0-16,-14-13 0,26 13 0,-13 0 16,0 0-16,1 0 0,12 0 0,-13 0 15,1 0-15,-1 0 0,0 0 0,0 0 0,0-13 0,1 13 0,-1 0 0,0 0 16,0 0-16,1 0 0,-1 0 0,-13-13 0,13 13 0,0 0 0,1 0 0,-1 0 15,0 0-15,0 0 0,0 0 0,1 0 0,-1 0 0,-13-14 0,13 14 0,0 0 16,14 0-16,-14 0 0,0 0 16</inkml:trace>
  <inkml:trace contextRef="#ctx0" brushRef="#br0" timeOffset="45625.75">3612 7699 0,'13'0'93,"0"0"-77,0 0 0,-13 14-16,13-14 15,1 0-15,-1 0 0,0 0 16,0 0-16,1 0 0,-1 0 0,0 0 0,0 0 15,1 0-15,-1 0 0,0 0 0,0 0 16,0 13-16,1-13 0,-1 0 0,0 0 16,0 0-16,1 0 0,-1 0 15,0 0-15,0 0 0,1 0 0,-1 13 16,0-13-16,0 0 0,0 0 0,1 0 16,-1 0-16,0 0 0,0 0 0,1 0 15,-1 0-15,0 0 16,0 0-16,1 0 0,-1 0 15,0 0-15,0 0 0,-13 13 16,13-13 0,1 0 15,-1 0 0,0 0-31,0 0 0,1 0 16,-1 0-16,0 0 0,0 0 0,0 0 15,1 0-15,-1 0 0,0 0 0,0 0 0,1 0 16,-1 0-16,0 0 0,0 0 16,1 0-16,-1 0 15,0 0-15,0 0 16,0 0-16,1 0 16,-1 0-16,0-13 0,0 13 15,1 0 1,-1 0-16</inkml:trace>
  <inkml:trace contextRef="#ctx0" brushRef="#br0" timeOffset="74212.45">3519 7805 0,'-13'0'31,"13"13"125,0 1-156,0-1 16,0 0-16,0 0 16,0 1-16,13-14 15,-13 13-15,0 0 0,0 0 16,0 1-16,0-1 16,0 0-16,13-13 0,-13 13 0,0 0 0,0 1 15,0-1-15,13 0 0,-13 0 0,0 1 16,0 12-16,14-26 0,-14 13 15,0 27-15,0-27 16,0 0-16,0 1 0,0-1 16,0 0-16,0 14 0,13-14 15,-13 0 1,0 0-16,0 0 16,0 1-16,-13-14 15,13 13-15,-14-13 0,14 13 0,0 0 0,-13 1 16,13-1-16,-13-13 0,13 13 0,-13 0 0,0 1 15,-1-1-15,1-13 0,13 13 0,-13 0 0,0-13 0,13 13 16,-14-13-16,14 14 0,-13-14 0,0 0 0,13 26 0,-13-26 0,-1 0 16,1 13-16,0-13 0,0 0 15,13 14-15,0-1 110,13-13-95,-13 13 1,13-13-16,-13 13 0,13-13 0,1 0 16,-14 14-16,0-1 0,13 0 15,0-13-15,-13 13 0,0 0 0,13 1 0,-13-1 16,14 0-16,-14 0 15,0 1-15,0-1 16,0 0-16,0 0 16,0 0-16,0 1 0,0-1 0,13-13 15,-13 13-15,0 0 0,0 1 0,0-1 0,0 0 16,0 0-16,0 1 0,0-1 0,0 0 0,0 0 0,0 0 16,0 1-16,0-1 0,0 0 0,0 0 0,0 1 15,-13-1-15,13 0 0,0 0 0,0 1 0,0-1 0,-14-13 0,14 13 16,0 0-16,0 0 0,0 1 0,-13-1 0,13 0 0,-13 0 0,13 1 15,0-1-15,-13-13 0,13 13 0,0 14 0,-14-27 0,14 13 0,0 0 16,-13 0-16,13 0 0,0 1 0,0-1 0,-13 0 16,13 0-16,0 1 0,0-1 0,0 0 15,0 0-15,0 0 0,0 1 16,0-1-16,13-13 31,-13 13-15,13-13-16,-13 13 0,14-13 15,-1 0-15,-13 14 16,13-14-16,0 0 0,-13 13 0,14-13 16,-1 26-16,-13-12 0,13-14 15,-13 13-15,0 0 0,13-13 16,1 13-16,-14 0 0,13-13 0,-13 14 16,13-14 15,0 0-16,0 0-15</inkml:trace>
  <inkml:trace contextRef="#ctx0" brushRef="#br0" timeOffset="80591.64">7527 4842 0,'0'13'0,"14"-13"16,-1 0-1,-13 13-15,13-13 16,0 14 0,1-14-16,-14 13 0,13-13 31,0 0 0,0 0-31,0 0 16,1 0-16,-1 0 0,0 0 15,0 0-15,1 0 0,-1 0 0,0 0 0,0 0 16,1 0-16,-14 13 0,13-13 0,0 0 0,0 0 0,0 0 16,1 0-16,-1 13 0,13-13 0,-12 0 0,12 0 15,-26 13-15,13 1 0,1-14 0,-1 0 0,0 0 0,0 0 0,-13 13 0,13-13 0,1 0 16,-1 0-16,0 0 0,-13 13 0,66 0 0,-53-13 16,1 0-16,-1 14 0,0-14 0,0 0 0,1 0 0,-1 0 0,0 0 15,0 0-15,1 0 0,-1 0 0,-13 13 0,13-13 16,0 0-16,0 0 15,1 0 1,-1 0 0,0 0-16,0 0 0,1 0 15,-1 0-15,0 0 0,0 0 16,1 0-16,-1 0 0,0 0 0,0 0 0,0 0 16,1 0-16,-1 0 0,0 13 0,0-13 0,1 0 15,-1 0-15,0 0 0,0 0 0,1 0 16,-1 0-1</inkml:trace>
  <inkml:trace contextRef="#ctx0" brushRef="#br0" timeOffset="81346.83">11681 4868 0,'14'0'0,"-1"0"0,-13 14 0,13-14 16,0 0-16,-13 13 0,14-13 0,-14 13 16,39-13-16,-39 13 0,13-13 15,-13 13-15,14-13 0,-14 14 0,13-14 0,0 0 0,0 0 0,1 0 16,-1 0-16,0 0 0,-13 13 0,13-13 0,0 0 0,1 0 0,-1 0 0,-13 13 0,13-13 15,14 0-15,-14 0 0,13 0 0,-12 0 0,-1 0 0,-13 13 0,13-13 0,0 0 16,0 0-16,1 0 0,-1 0 0,0 0 0,0 0 0,1 0 0,-1 0 0,0 0 16,0 0-16,1 0 0,-1 0 0,0 0 0,0 0 0,0 0 0,1 0 0,-1 0 15,0 0-15,0 0 0,1 0 0,-1 0 16,0 0-16,0 0 16,1 0-16,-1 0 15,0 0-15,0 0 0,0 0 0,1 0 16,-1 0-16,0 0 0,0 0 15,1 0-15,-1 0 0,0 0 16,0 0-16,0 0 0,1 0 16,-1 0 46,0 0-62,0 0 0,1 0 16,12 0-16,-13 0 0,1 0 0,12 0 0,-13-13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3-31T01:42:10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6443 8771 0,'13'0'31,"-13"13"-16,13-13 1,-13 13-16,13-13 16,-13 14-16,0-1 15,14-13-15,-14 13 16,13-13 0,-13 13-1,13-13-15,-13 14 16,13-14-16,-13 13 15,13-13-15,-13 13 16,14-13-16,-14 13 16,13-13-16,-13 13 15,13 1-15,-13-1 16,13-13 0,-13 13-16,0 0 15,14-13 1,-1 0 15,-13 14-31,13-14 188,-13-14-173,13 14-15,-13-13 0,14 13 0,-1 0 16,-13-13-16,13 0 0,0 13 15,-13-14-15,13 14 0,-13-13 0,14 13 16,-14-13-16,13 13 0,-13-13 0,13 0 16,-13-1-16,13 14 15,1 0-15,-14-13 0,0 0 0,13 13 0,0-13 16,-13-1-16,13 14 0,-13-13 16,13 13-16,-13-13 0,14 13 0,-14-13 15,0-1-15,13 14 0,-13-13 16,13 13-16,0-13 0,-13 0 15,14 13 1,-14-13-16,13 13 16,-13-14-16,0 1 15,13 13-15,-13-13 0,13 13 16,-13-13-16,14 13 0,-14-14 0,13 14 16,-13-13-16,0 0 0,13 13 15,-13-13-15,13 13 0,-13-13 16,13 13-16,-13-14 0,14 1 0,-14 0 15,13 13-15,-13-13 16,13 13-16,-13-14 0,13 1 0,-13 0 31</inkml:trace>
  <inkml:trace contextRef="#ctx0" brushRef="#br0" timeOffset="3350.92">4749 8440 0,'14'0'62,"-1"0"-46,0 0-16,0 0 16,0 0-16,1 0 0,-1 0 15,0 0 1,0 0-1,1 0-15,-1 0 16</inkml:trace>
  <inkml:trace contextRef="#ctx0" brushRef="#br0" timeOffset="5023.55">5067 8440 0,'0'-13'94,"13"13"-79,0 0 1,0 0 15,1 0-15,-1 0-1,0 0 1,0 0-16,1 0 16,-1 0 15,0 0 0,0 0-31,1 0 31</inkml:trace>
  <inkml:trace contextRef="#ctx0" brushRef="#br0" timeOffset="13045.75">9591 7951 0,'0'-13'31,"-13"13"32,0 0-47,-1 0-1,1 0 1,0 0-16,0 0 15,0 0-15,-1 0 0,1 0 16,0 0-16,0 0 16,-1 0-16,1 0 15,0 0-15,0 0 16,-1 0 0,1 0-16,0 0 15,-13 0 1,12 0-16,1 0 15,-13 13-15,12-13 16,1 0 0,13 13-16,0 0 15,-13-13 1,13 13 0,0 1-1,0-1 1,0 0-16,0 0 15,0 1 1,0-1 0,0 0-16,0 0 0,0 0 15,0 1-15,0-1 16,0 0-16,0 0 0,0 1 16,0-1-16,0 0 15,0 0-15,0 1 0,0-1 16,0 0-16,13-13 0,-13 13 15,0 0-15,0 1 16,0-1 0,13-13-1,-13 13-15,0 0 32,14-13-32,-1 14 15,-13-1 1,13-13-1,-13 13-15,13-13 0,1 13 16,-1-13-16,0 0 16,-13 14-16,13-1 15,0-13-15,1 0 16,-1 13 0,0-13-16,0 0 15,14 13-15,-14-13 16,14 0-16,-14 0 15,0 13-15,0-13 16,-13 14-16,13-14 0,1 0 16,-1 0-1,0 0-15,0 0 16,1 0 0,-1-14-1,0 14 1,-13-13-16,13 13 0,1-13 0,-1 13 15,-13-13-15,0 0 0,13 13 0,0 0 16,-13-14-16,13 14 0,1 0 0,-14-13 16,13 13-16,0 0 0,-13-13 0,13 13 0,-13-13 15,14 13-15,-1 0 0,-13-14 0,13 14 0,0 0 16,-13-13-16,14 13 0,-14-13 0,13 13 16,-13-13-16,13 13 15,-13-14-15,13 14 0,-13-13 16,13 13-1,-13-13-15,0 0 0,14 13 16,-14-13-16,13 13 16,-13-14-16,13 14 0,-13-13 15,0 0-15,0 0 16,0-1 0,0 1-16,0 0 15,0 0 16,0-1-15,-13 14 0,0 0-1,13-13-15,-14 13 16,1 0 0,0 0-1,13-13-15,-13 13 16,0 0-1,-1 0 1,1 0-16,13-13 16,-13 13-16,0 0 31,13-13-15,-14 13-16,1 0 15,13-14 1,-13 14-1,13-13-15,-13 0 16,13 0 15,-14 13-15,1 0 0,13-14-16,0 1 31,0 0-16,-13 13 48,13-13-47,-13 0-1,0 13 313,-1 0-296,1 0-17,13 13-15,-13-13 63</inkml:trace>
  <inkml:trace contextRef="#ctx0" brushRef="#br0" timeOffset="18056.84">10239 8414 0,'14'0'125,"-14"13"-109,13-13-16,0 0 31,0 0-15,1 0 15,-1 0-31,0 0 31,0 0-15,0 0-1,1 0-15,-1 0 16,0 0-16,0 0 16,1 0-16,-1 0 15,0 0 1,0 0-16,1 0 15,-1 0 1,0 0-16,0 0 16,0 0-1,1 0-15,-1 0 0,0 0 16,0 0-16,1 0 16,-1 0-16,0 0 15,0 0-15,0 0 16,1 0-1,-1 0 17,0 0-1,0 0-31</inkml:trace>
  <inkml:trace contextRef="#ctx0" brushRef="#br0" timeOffset="21101.49">10861 8453 0,'13'0'93,"1"0"-93,-1 0 0,0 0 16,0 0-16,1 0 0,-1 0 0,0 0 0,0 0 0,0 0 16,1 0-16,-1 0 0,0 0 0,0 0 0,14 0 0,-14 0 15,0 0-15,1 0 0,-1 0 0,0 0 0,0 0 0,40 0 0,-40 0 0,1 0 16,-1 0-16,0 0 0,0 0 0,0 0 0,1 0 0,-1 14 0,0-14 0,0 0 0,1 0 0,-1 0 0,0 0 0,0 0 16,14 0-16,-14 0 0,0 0 0,0 0 0,1 0 0,12 0 0,-13 0 15,14 0-15,-14 0 0,0 0 0,1 0 0,-1 0 0,0 0 0,0 0 16,27 0-16,-27 0 15,0 0-15,1 0 16,-1 0 0,0 0-16,0 0 0,1 0 15,-1 0-15,0 0 0,0 0 16,0 0-16,1 0 0,-1 0 0,0 0 16,0 0-16,1 0 0,-1 0 15,0 0-15,0 0 16,0 0-1,1 0 1,-1 0 0,0 0-16,0 0 15,1 0-15,-1 0 16,13 0-16,-12 0 16,-1 0-16,0 0 15,0 0-15,0 0 31,1 0-15,-1 0-16,0 0 0,0 0 16,27 0-1,-27 0-15,1 0 0,-1 0 0,0 0 0,0 0 16,0 0-16,1 0 0,-1-14 0,0 14 16,0 0-16,1 0 0,-1 0 0,0 0 15,27 0-15,-27 0 16,13 0-16,-12 0 15,-1 0-15,0 0 0,0 0 16,1 0-16,-1 0 16,0 0-1,0 0 1,0 0-16,1 0 16,-1 0-1,0 0-15,0 0 16,1 0-16,-1 0 15</inkml:trace>
  <inkml:trace contextRef="#ctx0" brushRef="#br0" timeOffset="32616.72">18653 4829 0,'13'0'0,"-13"13"16,14-13-16,-14 13 15,13-13 1,-13 13 0,13-13-1,-13 14 1,13-14-16,-13 13 16,14-13-1,-14 13 1,0 0-16,13 0 15,-13 1 1,13-14-16,-13 13 0,13-13 109,0 0-93,27-27 0,-40 14-16,13 13 0,1-13 0,-1 0 0,0 0 0,0 13 15,-13-14-15,13 14 0,-13-13 0,14 0 0,-1 13 0,-13-13 0,13-1 0,0 1 16,-13 0-16,14 13 0,-1-13 0,-13 0 0,13 13 0,-13-14 0,0 1 0,13 13 0,1-13 16,-1 0-16,-13-1 0,13 1 0,27-27 15,-40 27-15,0 0 0,13 13 0,-13-13 16,13 13-16,-13-13 15</inkml:trace>
  <inkml:trace contextRef="#ctx0" brushRef="#br0" timeOffset="43229.01">17039 5834 0,'0'13'15,"0"1"-15,0-1 16,0 0-16,0 0 15,0 0-15,0 1 0,-13-1 16,13 0-16,-13-13 0,13 13 0,0 1 0,0-1 16,-14 0-16,14 0 0,0 1 0,-13-14 0,13 13 0,0 0 15,0 0-15,-13-13 0,13 13 0,-13 1 0,13-1 0,0 0 0,0 0 0,-13 1 0,13-1 16,0 0-16,-14-13 0,14 13 0,0 0 0,0 1 0,-13-1 0,13 0 0,-13 0 0,13 1 0,0-1 0,-13 0 0,13 0 16,0 1-16,-14-1 0,14 0 0,-13 0 0,13 0 0,0 1 0,-13-1 0,13 0 0,0 0 0,-13-13 0,0 27 0,13-1 15,0-12-15,-14-14 0,1 26 0,13-13 0,0 0 0,-13 1 0,13 12 0,-27 27 0,1-26 0,26-1 0,0-13 16,-13 0-16,-1 27 0,1-27 0,0 14 0,13-14 0,-53 93 0,40-93 0,13 14 0,-13-14 15,-1 0-15,14 13 0,-13-12 0,0 25 0,0-25 0,-1 25 0,14-25 0,-13-1 0,0 13 0,13-13 0,-13 1 0,0 12 0,13-13 0,-14 1 16,1 12-16,13-13 0,-13 1 0,-14 52 0,27-53 0,-13 0 0,0 14 0,0-14 0,-1 13 0,14-13 0,-52 107 16,38-94-16,1 0 0,0-12 0,13-1 0,-27 53 0,27-53 0,-13 1 0,0 12 0,13 0 0,-13-12 0,0-1 0,13 13 0,-27 1 15,27-14-15,-13 0 0,13 1 0,-13-1 0,13 13 0,-14-13 0,1 1 0,13 12 0,-13-26 0,0 27 0,13-14 0,-53 79 16,53-78-16,-13-1 0,-1 0 0,14 0 0,0 1 0,-13 12 0,0-13 0,13 0 0,-13 1 0,13-1 0,-14 0 0,14 0 16,0 1-16,-13-14 0,0 26 0,13-13 0,-13 14 0,-1-1 0,1-26 0,13 13 0,0 1 0,-13-1 0,13 0 0,-13 14 0,-14 12 15,27-25-15,0-1 0,-13 0 0,13 0 0,-13 0 0,13 1 0,0-1 0,-13-13 0,13 26 0,0-12 16,-14-1-16,1 0 0,13 0 0,0 0 0,-13-13 0,13 14 0,0-1 0,0 0 0,-13-13 0,-1 27 0,14-14 0,0 0 0,-13 0 0,13 1 15,0-1-15,-26 40 0,26-40 0,-13 13 0,13-12 0,0-1 0,-14 0 0,1 0 0,13 1 16,0-1-16,0 0 0,-13 0 0,13 0 0,0 1 0,-13 12 0,13-13 0,-14 1 0,14-1 0,0 0 0,-13 0 0,13 1 16,0-1-16,0 0 0,-13 0 0,13 0 0,-13 1 0,13-1 0,0 0 0,-13 0 0,13 1 0,0-1 0,0 0 0,0 0 15,-14 0-15,14 14 0,-13-27 0,13 13 0,-13 27 0,13-27 0,0 0 0,-13 1 0,13-1 16,-14 13-16,14-13 0,0 14 0,-13 26 0,13-40 0,-13-13 0,13 13 0,0 1 16,0-1-16,0 0 0,-13 0 0,13 0 0,-14 40 0,14-39 0,-13-14 0,13 13 0,0 0 15,0 14-15,-13-14 0,13 0 0,0 0 0,0 0 0,-13 1 0,13-1 0,0 0 0,-13-13 0,13 13 0,0 1 16,0-1-16,0 0 0,0 0 0,-14 0 0,14 1 0,0-1 0,0 0 0,0 0 0,0 1 0,-13-1 0,13 0 15,0 0-15,-13-13 0,13 14 0,0-1 0,0 0 0,0 0 0,-13-13 0,13 13 0,0 40 0,-14-39 16,14-1-16,-13 0 0,13 0 0,0 1 0,0-1 0,0 0 0,-13 0 0,13 0 0,0 1 0,0-1 0,-13 0 16,13 0-16,0 1 0,-14-14 0,14 13 0,0 0 0,0 0 0,0 1 0,-13-14 0,13 13 0,-13 26 15,13-25-15,0-1 0,0 0 0,0 0 0,0 1 0,-13-1 0,13 0 0,0 0 0,-13-13 0,13 13 0,0 1 16,0-1-16,0 0 0,0 0 0,-14-13 0,14 14 0,0 12 0,0-13 0,0 1 0,0-1 16,-13-13-16,13 39 0,0-25 0,0-1 0,0 0 0,-13-13 0,13 13 0,0 1 0,0-1 15,-13 0-15,13 0 0,0 1 0,0-1 0,0 0 0,-14-13 0,14 13 0,0 14 0,0-14 0,0 0 16,-13 0-16,13 1 0,0-1 0,0 0 0,0 0 0,-13-13 0,13 14 0,0-1 0,0 0 15,-13 0-15,13 0 0,0 1 0,-14-1 0,14 0 0,0 0 0,0 1 0,0-1 0,-13 0 16,13 0-16,0 0 0,-13 14 0,0-14 0,13 0 0,0 1 0,-13-1 16,13 0-16,0 0 0,-14-13 0,14 14 0,0-1 0,0 0 0,-13 0 0,13 0 0,-13-13 0,13 14 0,0-1 15,-13 0-15,13 0 0,0 1 0,-14-1 0,1 0 0,13 0 0,0 1 0,-13-1 0,13 0 0,-13 13 0,0-12 0,13-1 16,-14 0-16,14 0 0,0 1 0,-13-14 0,13 13 0,-13 0 0,0 27 0,13-14 0,-14-26 0,14 13 0,-13 1 16,0 25-16,0-25 0,13-1 0,-14 0 0,-25 53 0,39-53 0,-13 1 0,13 12 15,-14-26-15,1 13 0,13 14 0,-13-27 0,13 13 0,-13 27 0,-1-40 0,14 13 0,-13-13 16,13 13-16,-13 0 0,13 1 0,-13-1 0,13 0 0,-14-13 0,1 13 0,13 1 15,0-1-15,-13-13 0,13 13 0,-13 0 0,13 0 16,0 1-16,-13-14 0,-1 13 0,14 0 0,-13 0 0,13 1 0,0-1 16,-13-13-16,13 13 0,0 0 0,-13-13 0,13 14 0,-14-14 0,14 13 0,0 0 0,-13-13 15,13 13-15,0 0 0,0 1 0,-13-14 0,13 13 0,0 0 0,0 0 0,-13-13 0,13 27 16,-14-14-16,14 0 0,-13-13 0,13 13 0,0 1 0,-13-14 0,13 13 0,0 0 0,-13 0 16,13 1-16,-13-14 0,13 13 0,-14 0 15,14 0-15,-13-13 16,13 14-16,0-1 62,0 0-46,0 0 0,13-13-16,-13 13 0,14-13 0,-1 0 15,-13 14-15,13-14 0,0 0 0,0 13 0,1-13 0,-14 13 0,13-13 0,0 0 0,-13 13 16,13-13-16,1 0 0,-1 14 0,0-14 0,0 0 0,1 13 0,25 0 15,-26 0-15,1-13 0,-1 0 0,0 14 0,0-14 0,1 0 0,-1 13 0,40 0 0,-40 0 16,13-13-16,-12 0 0,-1 13 0,0-13 0,-13 14 0,27-14 0,-14 0 0,0 13 0,14-13 0,-14 13 0,0-13 16,0 13-16,14-13 0,-14 0 0,0 14 0,0-14 0,14 13 0,-14-13 0,13 0 0,1 13 0,-14-13 0,0 13 0,1-13 15,-1 0-15,13 0 0,-12 14 0,-1-14 0,0 0 0,0 0 0,14 0 0,-14 13 0,0-13 0,27 13 0,-27-13 0,0 13 0,1-13 0,12 0 0,0 0 0,-12 0 16,12 0-16,1 13 0,-14-13 0,0 14 0,14-14 0,-1 0 0,-13 0 0,0 0 0,27 0 0,-27 13 0,1-13 0,12 13 0,-13-13 0,0 0 0,93 13 16,-79-13-16,-14 14 0,0-14 0,14 0 0,12 13 0,14-13 0,-26 0 0,-14 0 0,0 13 0,14-13 0,-1 0 15,-13 13-15,1-13 0,12 0 0,-13 0 0,1 0 0,12 0 0,-13 13 0,14-13 0,-14 0 0,13 0 0,-12 14 0,-1-14 0,13 0 0,-13 0 0,1 0 0,92 26 16,-93-26-16,26 0 0,-12 0 0,-14 0 0,0 0 0,27 0 0,-40 13 0,27-13 15,-14 0-15,0 0 0,0 0 0,14 14 0,-14-14 0,0 0 0,14 0 0,-1 0 0,-13 0 0,14 0 0,-1 0 0,1 13 0,-14-13 0,13 0 0,-12 0 16,-1 0-16,13 0 0,67 13 0,-67-13 0,1 0 0,-1 0 0,-13 0 16,14 0-16,-1 0 0,1 0 0,-14 0 0,80 0 0,-67 0 0,-13 0 0,1 0 0,-1 0 0,0 0 0,27 0 15,-27 0-15,13 0 0,-12 0 0,-1 0 0,13 13 0,-12-13 0,12 0 0,-13 0 0,0 0 0,1 0 0,12 0 0,1 0 0,-14 0 16,0 0-16,0 0 0,1 0 0,-1 0 0,0 0 0,0 0 0,14 0 0,-14 0 0,0 0 0,0 0 0,1 0 0,12 0 0,-13 0 16,1 0-16,-1 0 0,0 0 0,13 0 0,-26 14 0,14-14 0,-1 0 0,0 0 0,0 0 0,1 0 15,-1 0-15,0 0 0,0 0 0,1 0 0,-1 0 0,13 0 0,-13 0 16,1 0-16,-1 0 0,0 0 0,0 0 0,1 0 0,-1 0 15,0 0-15,0 0 0,0 0 0,1 0 16,-1 0-16,0 0 16,0 0-1,1 0 1,-1-14-16,-13 1 0,13 13 0,-13-13 16,13 13-16,1 0 0,-14-13 0,13 13 0,-13-14 0,13 14 0,-13-13 15,40 0-15,-27 0 0,0 13 0,0 0 0,-13-14 0,14 1 0,-1 13 16,-13-13-16,13 13 0,0 0 0,1-13 0,-1 13 0,-13-13 0,13-1 0,0 14 0,0-13 15,14 13-15,-27-13 0,40 0 0,-40-1 0,13 14 0,0-13 0,0 0 0,1 13 0,-1-13 0,0 13 0,-13-13 16,26-1-16,1 1 0,-14 0 0,0 13 0,1-13 0,12-1 0,-13 1 0,14 0 0,-1 0 0,14-14 16,-14 14-16,1-13 0,-14 26 0,13-14 0,-12 1 0,12 0 0,-13 0 0,1 13 0,12-27 0,-13 27 0,1-26 0,12 12 0,-13 14 15,14-26-15,-14 26 0,0-26 0,14 26 0,-14-14 0,93-65 0,-93 52 0,13 14 0,-12 0 0,-1 0 16,53-27-16,-66 14 0,13 26 0,0-14 0,27-12 0,26-53 0,-26 52 0,-27 14 0,0-14 16,40-25-16,-26 25 0,-14 14 0,13-27 0,-12 27 0,39-40 0,-40 27 0,13-1 15,27-52-15,-26 52 0,-14 1 0,13-14 0,-26 27 0,14-14 0,12 14 0,-26-13 0,13 13 0,0-1 16,-13-12-16,14 13 0,-1-14 0,0 1 0,0 12 0,-13 1 0,27-26 0,-27 25 0,13 1 0,-13 0 0,13 0 0,1-1 0,-14-12 0,13-1 0,0 14 0,-13-13 15,13 13-15,0-14 0,1-13 0,-1 14 0,0-14 0,-13 27 0,13-13 0,40-80 16,-53 79-16,27-12 0,-27 12 0,13-26 0,0 14 0,0-14 0,14 13 0,-27 27 0,0-14 0,13 1 0,-13 13 0,13-1 16,-13-12-16,14-1 0,-14 14 0,13 0 0,-13-14 0,0 14 0,0-13 0,26-14 0,-26 0 0,14 27 0,-14 0 0,0-13 0,26-67 15,-26 80-15,0-14 0,0 14 0,13 0 0,0-40 0,-13 40 0,0-1 0,0-12 0,0 13 0,0-1 0,14-12 0,-14 0 16,0 12-16,13 1 0,-13 0 0,0-14 0,0 14 0,0 0 0,0 0 0,0-14 0,0 14 0,13 0 0,-13-14 0,13-12 0,-13 25 0,0 1 0,14-79 16,-14 65-16,0 14 0,0-14 0,13 14 0,-13-26 0,13 25 0,-13-12 0,0 13 0,0-1 15,0-12-15,0 13 0,0-14 0,13 1 0,-13 13 0,0-1 0,13-12 0,-13 13 0,0-1 0,0-12 0,0 13 0,0-1 0,0-12 0,0 13 0,14 0 16,-14-1-16,13-105 0,-13 106 0,0-13 0,0-1 0,0 1 0,0-14 0,0 27 0,0-14 15,13 1-15,-13-1 0,0 14 0,0 0 0,0-27 0,13 27 0,-13-13 0,0 12 0,0-12 0,0 13 0,0-1 0,0 1 0,0-13 0,0-1 0,0 14 16,0 0-16,0-14 0,0 14 0,0-79 0,0 78 0,0-12 0,0-1 0,0-12 0,0 25 0,0-12 16,0 0-16,0-1 0,0 1 0,0 12 0,0 1 0,0-13 0,0 12 0,0 1 0,0-26 0,0 25 0,0 1 0,14-13 0,-14 12 0,0 1 0,0-13 15,0-1-15,0 14 0,0 0 0,13 0 0,-13-14 0,0 14 0,0 0 0,0-1 0,0 1 0,0 0 0,0 0 0,13 0 0,-13-1 0,0 1 0,13 0 0,-13 0 16,0-1-16,0-12 0,0 13 0,14-1 0,-14 1 0,13-40 0,-13 40 0,0 0 0,0 0 0,13 13 16,-13-40-16,0 27 0,13-1 0,-13 1 0,0-13 0,13-27 0,-13 26 0,14 27 15,-14-13-15,0 0 0,0-14 0,13 14 0,-13-13 0,0 13 0,13-27 0,-13 27 0,0-1 16,13 1-16,-13 0 0,0-27 0,0 27 0,0 0 0,0 0 0,14-1 0,-14 1 0,0 0 0,0 0 0,0-1 0,13-12 15,-13 13-15,0 0 0,13 13 0,-13-27 0,0 14 0,0 0 0,0-1 0,0 1 0,13 0 0,1-14 0,-14 14 16,0-13-16,0 13 0,13 13 0,-13-14 0,0 1 0,0 0 0,0 0 0,0-1 0,13-25 16,-13 25-16,0 1 0,0 0 0,13 0 0,-13 0 0,13-1 0,-13 1 0,0 0 0,0 0 0,0-1 15,0 1-15,14 0 0,-14 0 0,0 0 0,0-1 0,0 1 0,0 0 0,13 0 0,-13-1 16,0-12-16,13 26 0,-13-13 0,0-1 0,0 1 0,0 0 0,0 0 0,0 0 0,0-1 16,13 14-16,-13-13 0,0 0 0,0 0 0,0-1 0,0 1 0,0 0 0,0 0 15,0-1-15,14-25 0,-14 26 0,0-1 0,0 1 0,13 0 0,-13 0 0,0-14 0,13 14 16,-13 0-16,0-1 0,0 1 0,0 0 0,0 0 0,13 13 0,-13-13 0,0-14 0,0 14 0,0 0 0,14-1 15,-14 1-15,0 0 0,13-27 0,-13 27 0,0 0 0,0-14 16,13 27-16,-13-13 0,0 0 0,0 0 0,0-1 0,0 1 0,0 0 16,0 0-16,0 0 0,0-1 0,0 1 0,0 0 0,0 0 15,0-1-15,0 1 0,0 0 0,0 0 16,0-1-16,0 1 0,0 0 16,0 0-16,0 0 0,0-1 15,0 1-15,0 0 0,0 0 16,-13 13-16,0 0 0,13-14 0,-14 14 15,14-13-15,-13 13 0,0-13 16,0 13-16,-1-13 0,1 13 0,0 0 0,0 0 16,13-14-16,-14 14 0,1 0 0,0 0 0,0 0 0,0 0 0,-1 0 0,-12-13 15,13 13-15,-1 0 0,1 0 0,-13-13 0,12 13 0,1 0 0,0 0 0,0 0 0,0 0 16,-1 0-16,-12 0 0,13 0 0,-14 0 0,27-13 0,-13 13 0,-14 0 0,14 0 0,0 0 0,0 0 0,-14 0 0,14 0 0,-93-13 16,80 13-16,13 0 0,-1 0 0,-52-14 0,53 14 0,-13 0 0,-14 0 0,13 0 0,14 0 15,0 0-15,-27 0 0,14 0 0,-1 0 0,14 0 0,-13 0 0,-1 0 0,1 0 0,12 0 0,-12 0 0,0 0 0,-1 0 0,-13-13 0,14 13 16,-14 0-16,-13 0 0,-66 0 0,93 0 0,-1 0 0,1 0 0,-1 0 0,-39 0 0,0 0 15,40 0-15,-40 0 0,52 0 0,1 0 0,-13 0 0,-1 0 0,1 0 0,-14 0 0,14 0 0,-1 0 0,1 0 0,-1 0 0,14 0 0,-27 0 0,27 0 16,-13 0-16,-14 0 0,-92 0 0,105 0 0,-26 0 0,40 0 0,-13 0 0,-27 0 16,39 0-16,-25 0 0,12 0 0,1 0 0,13 0 0,-1 0 0,-12 0 0,-1 0 0,14 0 0,-13 0 0,13 0 0,-14 0 0,14 0 0,0 0 0,-14 0 15,1 0-15,-1 0 0,1 0 0,13 0 0,-14 0 0,-39 0 0,26 0 0,27 0 0,0 0 16,-53 13-16,52-13 0,-12 0 0,13 0 0,0 0 0,-107 0 0,94 0 0,0 0 16,12 0-16,1 0 0,-27 0 0,27 0 0,0 0 0,-14 14 0,14-14 0,0 0 0,-13 0 0,12 0 0,1 0 0,0 0 0,0 0 0,-1 0 15,1 0-15,-13 0 0,12 0 0,1 0 0,0 0 0,0 0 0,0 0 0,-14 0 0,1 0 0,12 0 0,1 0 0,0 0 0,0 0 0,-14 0 0,14 0 16,-13 0-16,-1 0 0,14 0 0,-14 0 0,1 0 0,0 0 0,12 0 0,-25 0 15,25 0-15,-12 0 0,13 0 0,-14 0 0,14 0 0,0 0 0,0 0 0,-1 0 0,-12 0 0,13 0 16,-14 0-16,14 0 0,0 0 0,-1 0 0,1 0 0,0 0 0,-27 0 16,27 0-16,0 0 0,0 0 0,-1 0 0,1 0 0,0 0 0,0 0 15,0 0-15,-1 0 0,1 0 0,0 13 0,0-13 16,-1 0-16,1 0 0,0 0 0,0 0 16,-1 0-16,14 13 15,-13-13 1</inkml:trace>
  <inkml:trace contextRef="#ctx0" brushRef="#br0" timeOffset="45775.78">18733 6628 0,'13'0'94,"0"0"-94,0 0 0,0 0 0,1 0 15,-1 0-15,0 0 0,0 0 0,1 0 16,-1 0-16,0 0 0,0 0 15,0 0-15,1 0 0,-1 0 16,13 0 0,-12 0-16,-1 0 0,0 0 0,0 0 15,1 0-15,-1 0 0,0 0 0,0 0 0,0 0 16,-13-13-16,14 13 0,-1 0 0,0 0 0,0 0 0,1 0 0,-1 0 16,0 0-16,0 0 0,1 0 0,-1 0 0,0 0 0,0 0 0,0 0 15,1 0-15,-1 0 0,0 0 0,0 0 0,1 0 0,-1 0 0,0 0 16,40 0-16,-27 0 0,-12 0 15,52 0-15,-53 0 0,0 0 16,0 0-16,1 0 0,-1 0 0,0 0 0,0 0 0,1 0 16,25 0-16,-25 0 15,-1 0-15,0 0 0,0 0 16,-26 0 140,0 0-156,0 0 0,-1 0 0,1 0 16,0 0-16,0 0 0,-1 0 0,1 0 0,0 0 0,13 13 0,-27-13 0,14 0 15,-13 0-15,13 0 0,-14 0 0,14 0 0,0 13 0,-14-13 0,1 13 0,13-13 0,-1 0 16,-144 14-16,131-14 0,14 0 0,0 13 0,-14-13 0,14 0 16,-14 0-16,-12 0 0,26 0 0,-1 0 0,1 0 0,-93 13 0,93-13 0,0 0 0,0 0 0,-14 0 15,14 0-15,-14 13 0,1-13 0,13 0 0,0 0 0,-1 0 0,1 0 0,0 0 0,0 0 0,-1 0 0,1 0 0,0 0 16,-80 0-16,80 0 0,0 0 0,0 0 16,-1 0-16,28 0 93,-1 0-93,53 0 16,-53 0-16,0 0 0,1 0 16,-1 0-16,0 0 0,0 0 0,1 0 0,-1 0 0,0 0 0,0 0 0,1 0 0,-1 0 0,0 0 15,0 0-15,0 0 0,27 0 0,-27 0 0,1 0 0,-1 0 0,0 0 16,0 0-16,0 0 0,1 0 0,-1 0 0,0 0 0,0 0 0,1 0 15,-1 0-15,0 0 0,0 0 0,1 0 0,-1 0 16,0 0-16,0 0 0,0 0 0,1 0 0,-1 0 0,0 0 0,0 0 16,1 0-16,-14-13 0,13 13 0,0 0 0,0 0 0,1 0 15,-1 0-15,0 0 0,0 0 0,0 0 16,1 0 156,-1 0-172,0 0 15,0 0-15,1 0 0,-1 0 0,0 0 0,0 0 0,1 0 16,-1 0-16,0 0 0,13 0 0,-12 0 0,-1 0 0,0 0 0,0 0 0,1 0 16,-1 0-16,0 0 0,0 0 0,0 0 0,1 0 0,-1 0 0,0 0 0,0 0 15,1 0-15,-1 0 0,-26 0 63,-1 0-63,1 13 0,0-13 0,0 0 15,-1 0-15,1 0 0,0 0 0,13 13 0,-13-13 0,0 0 16,-1 0-16,1 0 0,0 0 0,0 0 16,-1 0-16,14 14 0,-13-14 0,0 0 15,0 0-15,0 0 0,26 0 63,0 0-63,0 0 0,0 0 0,1 0 0,-1 0 15,0 0-15,0 0 0,1 0 0,-1 0 0,13 0 0,-13 0 16,1 0-16,-1 0 0,0 0 0,0 0 0,1 0 0,-1 0 0,0 0 16,0 0-16,1 0 0,-1 0 0,0 0 15,-26 0 32,0 0-47,-1 0 0,1 0 16,0 0-16,0 0 0,-27 13 15,40 0-15,-13-13 0,-1 0 0,1 0 16,26 0 31,1 0-47,-1 0 16,0 0-16,0 0 0,1 0 0,-1 0 0,0 0 15,0 0-15,1 0 0,-1 0 0,0 0 0,0 0 0,0 0 16</inkml:trace>
  <inkml:trace contextRef="#ctx0" brushRef="#br0" timeOffset="52822.93">17343 10597 0,'14'0'62,"-1"0"-62,0 0 16,0 0-16,1 0 16,-1 0-16,0 0 0,0 0 15,27 13-15,-27-13 16,0 0-16,1 0 0,-1 0 0,0 0 0,0 0 0,1 0 16,-1 0-16,0 0 0,13 0 0,-12 0 0,-1 0 0,0 0 0,0 0 15,1 0-15,65 13 0,-66-13 0,0 0 16,1 0-16,-1 0 0,0 0 0,0 0 0,1 0 0,-1 0 0,0 0 0,0 0 15,1 0-15,-1 0 0,0 0 0,-13 13 0,13-13 0,0 0 0,1 0 0,-1 0 16,0 0-16,0 0 0,1 0 0,-1 0 0,0 0 0,0 0 16,1 0-16,-1 0 0,0 0 0,0 0 0,0 0 15,1 0-15,-1 0 0,0 0 0,0 0 16,1 0-16,-1 0 0,0 0 16,0 0-16,0 0 15,1 0-15,-1 0 16,0-13-16,0 13 15,1 0 1</inkml:trace>
  <inkml:trace contextRef="#ctx0" brushRef="#br0" timeOffset="53781.36">16100 12607 0,'13'0'0,"0"0"0,1 0 0,-1 0 16,0 0-16,0 0 0,1 0 0,-1 0 0,0 0 0,0 0 15,0 0-15,1 0 0,-1 0 0,13 0 0,-12 0 0,-1 0 0,13 0 16,-13 0-16,1 0 0,-1 0 0,0 0 0,0 0 0,1 0 0,12 0 0,-13 0 0,1 0 15,78 0-15,-79 0 0,1 0 16,25 0-16,-25 0 16,-1 0-16,0 0 15,0 0-15,0 0 0,-13 14 16,14-14-16,-1 0 0,0 0 0,0 0 0,1 0 0,-14 13 16,13-13-16,0 0 0,0 0 0,1 0 0,-1 0 0,0 0 0,-13 13 0,13-13 0,0 0 15,1 0-15,-1 0 0,0 0 0,0 13 0,1-13 0,-1 14 0,0-14 16,0 0-16,0 0 0,1 0 0,-1 13 0,0-13 0,0 0 15,1 0-15,-1 0 0,-13 13 0</inkml:trace>
  <inkml:trace contextRef="#ctx0" brushRef="#br0" timeOffset="55277">17820 8837 0,'13'-13'62,"0"13"-46,0 0-16,1 0 0,-1 0 0,0 0 0,0 0 16,1 0-16,-1 0 0,0 0 0,0 0 0,0 0 0,1 0 0,-1 0 15,0 0-15,0 0 0,1 0 0,-1-13 0,0 13 0,14 0 16,-14 0-16,0 0 0,0 0 0,0 0 0,1 0 0,-1 0 0,0 0 0,0 0 0,14 0 0,-14 0 16,0 0-16,14 0 0,-14 0 0,0 0 0,0 0 0,1 0 0,-1 0 0,13 0 0,1 0 15,-14 0-15,0 0 0,0 0 0,1 0 0,-1 0 0,0 0 0,14 0 0,-14 0 0,0 0 0,0 0 16,1 0-16,-1 0 0,0 0 0,0 0 0,14 0 0,-14 0 0,0 0 0,0 0 0,1 0 0,-1 0 0,13 0 15,-12 0-15,-1 0 0,0 0 0,0 0 0,0 0 0,1 0 0,-1 0 0,0 0 0,0 0 0,1 0 16,78 0-16,-79 0 0,1-14 0,-1 14 16,0 0-16,0 0 0,1 0 0,-1 0 0,0 0 0,0 0 0,0 0 0,1 0 15,-1 0-15,0 0 0,0 0 0,1 0 0,-1 0 0,0 0 16,0 0-16,1 0 0,-1 0 0,0 0 16,0 0-16,0 0 15,1 0 32,-1 0-31,0 0-16,-13-13 0,13 13 0,1 0 15,25 0-15,-25 0 16,-14-13-16,13 13 0,0 0 0,0 0 16,0 0-16,1 0 0,-1 0 15</inkml:trace>
  <inkml:trace contextRef="#ctx0" brushRef="#br0" timeOffset="61731">18098 9975 0,'0'-13'0,"-14"13"0,1 0 0,0 0 15,0 0-15,-1 0 0,1 0 16,0 0-16,0 0 0,-1 0 15,1 0-15,0 0 0,0 0 0,0 0 16,-1 0-16,14-14 0,-13 14 0,0 0 16,0 0-16,-1 0 0,1 0 15,0 0-15,0 0 0,-14 0 16,14 0 0,-13 0-16,12 14 0,1-14 15,0 0-15,0 0 0,-1 0 0,14 13 16,-13-13-16,0 0 0,0 13 15,-1-13-15,14 13 0,-13-13 0,0 0 16,13 13-16,-13-13 0,0 0 0,-1 14 16,1-14-16,13 13 0,-13-13 15,13 13-15,-27 0 0,14-13 16,13 14-16,-13-14 0,13 13 0,-13 0 0,0-13 16,13 13-16,-14-13 0,14 14 15,-13-1-15,13 0 0,-13-13 16,13 13-16,-13-13 0,13 13 15,0 1 1,0-1 0,0 0-16,-14 0 15,14 1 1,0-1-16,0 0 16,0 0-16,0 1 15,0-1 1,0 0-16,0 0 15,0 0-15,14-13 16,-14 14-16,0-1 0,13-13 0,-13 13 16,13-13-16,-13 13 0,13 1 15,-13-1-15,14-13 16,-1 0-16,-13 13 0,13-13 0,-13 13 16,13-13-16,0 0 0,1 14 0,-1-14 15,0 0-15,-13 13 0,13-13 0,1 0 0,-1 0 16,0 0-16,0 0 0,-13 13 0,13-13 15,1 0-15,-1 0 0,0 0 16,0 0-16,1 0 0,-14 13 0,13-13 16,0 0-16,0 0 0,1 0 0,-1 0 15,0 0-15,0 0 0,-13 13 0,13-13 0,1 0 0,-1 0 16,0 0-16,0 0 0,1 0 0,-1 0 0,-13 14 0,13-14 16,0 0-16,1 0 0,-1 0 0,0 0 0,0 0 0,0 0 0,1 0 15,-1 0-15,0 0 0,0 0 0,1 0 0,-1 0 16,0 0-16,0 0 0,1 0 0,-1 0 15,0 0-15,0 0 0,0 0 32,1-14-17,-14 1 1,13 13-16,0 0 0,-13-13 16,0 0-16,13 13 0,-13-13 0,0-1 15,14 14-15,-14-13 0,0 0 16,0 0-16,0-1 0,13 14 0,-13-13 0,0 0 15,0 0-15,13 13 0,-13-14 0,0 1 0,0 0 16,0 0-16,0 0 0,0-1 0,0 1 0,0 0 0,0 0 16,0-1-16,0 1 0,0 0 0,0 0 15,0-1-15,0 1 0,0 0 0,0 0 0,0 0 16,0-1-16,0 1 0,0 0 0,0 0 16,0-1-1,0 1-15,0 0 16,0 0 15,0-1 0</inkml:trace>
  <inkml:trace contextRef="#ctx0" brushRef="#br0" timeOffset="63259.68">16629 11893 0,'-13'0'16,"0"0"0,-1 0-16,1 0 0,0 0 15,0 0-15,-1 0 0,14 13 0,-13-13 0,0 0 16,0 0-16,0 13 0,-1-13 0,1 0 0,13 14 16,-13-14-16,0 0 0,13 13 0,-14-13 0,14 13 0,-13-13 15,0 0-15,13 13 0,-13-13 0,-1 0 0,14 14 0,-13-14 16,13 13-16,-13 0 0,0 0 0,0-13 15,13 14-15,-14-14 0,14 13 0,0 0 16,-13-13-16,13 13 0,0 0 16,-13 1-16,13-1 0,0 0 15,-13 14-15,13-14 16,0 0-16,0 0 0,0 1 0,0-1 0,0 0 16,0 66-16,0-65 0,0 12 0,0-13 15,0 1-15,0-1 0,0 0 0,-14 13 0,14-12 0,0-1 0,0 13 16,0-12-16,0 12 0,0-13 0,0 0 0,0 1 0,0-1 0,0 0 0,0 0 15,0 1-15,0-1 0,0 0 0,0 0 0,0 1 0,0-1 0,0 0 16,0 0-16,0 0 0,0 1 0,0-1 16,0 0-16,0 0 15,14 1-15,-14-1 16,13 0-16,0-13 0,-13 13 16,13-13-16,-13 14 0,14-14 0,-14 13 0,13-13 15,-13 13-15,13-13 0,0 0 0,-13 13 0,13-13 16,-13 13-16,14-13 0,-1 14 0,0-14 0,-13 13 0,13-13 0,1 13 15,-1-13-15,0 0 0,-13 13 0,13-13 0,1 0 16,-14 14-16,13-1 0,0-13 0,0 0 0,-13 13 0,13-13 0,1 0 16,-1 0-16,-13 13 0,13-13 0,0 0 0,1 0 15,-1 0-15,-13 14 0,13-14 0,0 0 16,1 0-16,-1 0 0,0 0 0,0 0 16,0 0-16,1 0 0,-1 0 0,0 0 0,0 0 15,1 0-15,-1 0 0,-13-14 0,13 14 0,0 0 0,1 0 0,-1 0 0,-13-13 16,13 13-16,0 0 0,0 0 0,1-13 0,-1 13 0,-13-13 15,13 13-15,0 0 0,1 0 0,-14-14 0,13 14 0,0 0 0,-13-13 16,13 13-16,0 0 0,-13-13 0,14 13 0,-1-13 16,-13-1-16,13 14 0,0 0 0,-13-13 0,14 13 0,-14-13 15,13 13-15,-13-13 0,13 13 0,-13-13 0,13 13 16,-13-14-16,14 1 0,-14 0 0,13 0 0,-13-1 16,13 14-16,-13-13 0,13 13 0,-13-13 0,13 0 0,-13-1 0,0 1 15,14 13-15,-14-13 0,13 0 0,0 0 0,-13-1 0,13 14 16,-13-13-16,0 0 0,14 0 0,-14-1 0,0 1 15,0 0-15,13 13 0,-13-13 0,13-1 0,-13 1 0,0 0 16,0-27-16,13 40 0,-13-13 0,0-13 16,0 12-16,0 1 0,0 0 0,0 0 15,0 0-15,0-1 0,0 1 0,0 0 0,0 0 16,0-1-16,0 1 0,0 0 0,0 0 0,0-1 0,0 1 0,-13 0 16,13 0-16,0 0 0,0-1 0,-13 14 0,13-13 0,0 0 15,0 0-15,-13-1 0,13 1 0,0 0 0,-14 13 16,14-13-16,-13-14 0,0 27 15,13-13-15,-13 0 0,-1 13 16,14-13-16,0-1 0,-13 14 0,0 0 0,0 0 16,0-13-16,-1 13 0,1 0 0,0 0 15,0 0-15,-1 0 0,1 0 0,13-13 0,-13 13 16,0 0-16,-1 0 0,1 0 0,0 0 0,0 0 0,0-13 16,-1 13-16,1 0 0,0 0 0,0-14 0,-1 14 0,1 0 0,0 0 15,0 0-15,0 0 0,-1 0 0,1 0 0,0 0 0,0-13 0,-1 13 0,1 0 16,0 0-16,0 0 0,-1 0 0,1 0 0,0 0 0,0 0 0,0 0 0,-1 0 0,14-13 0,-13 13 15,0 0-15,0 0 0,-1 0 0,1 0 0,0 0 0,0 0 0,-1 0 0,1 0 0,0 0 0,0 0 0,0 0 16,-27 0-16,13 0 0,14 0 0,0 0 0,0 0 0,-1 0 0,1 0 0,0 0 16,0 0-16,0 0 0,-1 0 0,1 0 0,0 0 0,0 0 0,-1 0 0,1 0 15,0 0-15,0 0 0,0 0 0,-1 0 0,1 0 0,0 0 16,0 0-16,-1 0 0,1 0 0,0 0 0,0 0 16,-1 0-16,14 13 15,-13-13 1</inkml:trace>
  <inkml:trace contextRef="#ctx0" brushRef="#br0" timeOffset="68439.89">17899 9962 0,'-13'0'0,"0"0"15,-14 0-15,14 0 16,13 13-16,-13-13 0,-1 0 16,1 0-16,0 0 15,0 0-15,0 0 0,-1 0 0,1 13 16,0-13-16,0 0 0,-1 0 0,1 0 15,13 13-15,-13-13 0,0 0 0,-1 0 16,1 13-16,0-13 0,13 14 16,-13-14-16,0 0 0,13 13 15,-14-13-15,1 13 16,0 0-16,0-13 0,13 14 0,-14-14 0,14 13 16,-13-13-16,13 13 0,-13-13 0,13 13 0,-13-13 15,13 14-15,-13-14 0,13 13 0,-14-13 0,14 13 16,-13-13-16,13 13 0,-13-13 0,13 13 0,-13-13 0,13 14 15,-14-14-15,14 13 0,0 0 0,-13-13 0,0 0 16,13 13-16,-13-13 0,13 14 0,0-1 16,-14-13-16,14 13 0,0 0 0,-13-13 15,13 14-15,-13-14 16,13 13-16,0 0 0,0 0 16,0 0-16,0 1 15,0-1 1,13-13-1,-13 13-15,0 0 32,13-13-32,-13 14 15,14-14-15,-14 13 16,0 0-16,13-13 0,-13 13 0,13 1 16,0-14-16,-13 13 0,0 0 15,14-13-15,-14 13 16,13-13-16,0 13 0,0-13 15,-13 14-15,14-14 16,-14 13-16,13-13 16,0 0-16,-13 13 15,13-13-15,0 0 0,1 0 16,-1 0-16,0 0 0,-13 13 16,13-13-16,1 0 0,25 14 15,-26-1-15,1-13 0,-1 0 0,0 0 0,0 0 16,1 0-16,-14 13 0,13-13 0,0 0 0,0 0 15,27 0-15,-27 0 16,0 13-16,1-13 0,-1 0 16,0 0-16,0 0 15,1 0-15,-1 0 0,0 0 16,0 0-16,1 0 0,-1 0 16,0 0-16,0 0 0,0 0 15,1 0-15,-1 0 0,-13-13 0,13 13 0,0 0 16,1 0-16,-1-13 0,0 13 0,-13-13 15,13 13-15,1 0 0,-1 0 0,0-14 16,0 14-16,0 0 0,1 0 16,-14-13-16,13 13 0,0 0 0,0 0 15,-13-13-15,14 13 0,-14-13 0,13 13 0,0 0 16,0-14-16,0 14 0,1 0 0,-14-13 16,13 13-16,0 0 0,-13-13 0,13 13 0,-13-13 0,14 13 15,-1 0-15,-13-13 0,13 13 0,0 0 16,-13-14-16,14 14 0,-14-13 0,13 13 15,-13-13-15,13 13 0,-13-13 0,13 13 0,-13-14 16,13 14-16,-13-13 0,14 13 0,-14-13 0,13 13 16,-13-13-16,13 13 0,-13-14 15,13 1-15,-13 0 0,14 13 16,-14-13-16,13 0 0,0 13 0,-13-14 16,0 1-16,13 0 15,-13 0 1,0-1-16,0 1 15,0 0 1,0 0 0,0-1-1,0 1 1,0 0 0,0 0-16,-13 0 15,0 13 1,13-14-16,0 1 0,-13 13 15,13-13-15,-14 13 0,1 0 16,13-13 0,-13 13-16,0 0 0,-1-14 15,14 1-15,-13 13 0,0 0 16,0 0-16,13-13 0,-13 13 0,-1 0 16,1 0-16,13-13 0,-13 13 0,0 0 0,-1 0 15,14-14-15,-13 14 0,0 0 0,0-13 0,-1 13 16,1 0-16,0 0 0,13-13 0,-13 13 0,0 0 15,-1 0-15,1 0 0,0 0 0,13-13 0,-13 13 16,-1 0-16,1 0 0,0 0 16,13-13-16,-13 13 0,0 0 15,-1 0-15,14-14 0,-13 14 16,0 0-16,0 0 16,-1 0-16,1 0 0,0 0 0,13-13 15,-13 13-15,-1 0 0,1 0 0,0 0 16,0 0-16,0 0 15,-1 0-15,1 0 0,0 0 16,0 0 0,-1 0-1</inkml:trace>
  <inkml:trace contextRef="#ctx0" brushRef="#br0" timeOffset="70692.72">16880 11986 0,'0'-14'16,"-13"14"-16,13-13 31,-13 13-31,0 0 16,13-13-16,-13 13 15,-1 0 1,14-13-16,-13 13 0,0 0 0,0 0 15,-1 0-15,1 0 0,0 0 0,0 0 16,-1 0-16,14-14 0,-13 14 0,0 0 0,0 0 16,0 0-16,-1 0 0,1 0 0,0 0 0,0 0 15,-1 0-15,1 0 0,0 0 0,0 0 16,-1 0-16,1 0 0,0 0 16,0 0-16,0 0 0,13 14 15,-14-14-15,-12 13 0,13-13 16,13 13-16,-14-13 0,1 0 0,0 13 0,0-13 0,13 14 15,-14-14-15,1 0 0,13 13 0,-13-13 0,13 13 0,-13-13 0,0 13 16,-1-13-16,14 14 0,-13-14 0,13 13 16,-13-13-16,13 13 0,-13-13 0,13 13 15,-14-13-15,1 13 0,13 1 16,0-1-16,-13-13 0,13 13 0,0 0 16,-13-13-16,13 14 0,-13-14 15,13 13-15,0 0 0,0 0 0,-14-13 0,14 14 0,0-1 16,-13 0-16,13 0 0,0 0 15,-13-13-15,13 14 0,0-1 0,-13-13 0,13 13 0,0 0 16,0 1-16,0-1 16,-14-13-16,14 13 0,0 0 15,0 1-15,0-1 16,0 0-16,0 0 16,14-13-16,-14 13 0,0 1 15,13-14-15,-13 13 0,13-13 16,-13 13-16,0 0 0,13 1 0,-13-1 15,14-13-15,-1 0 0,-13 13 0,13-13 16,-13 13-16,0 0 0,13-13 0,0 14 0,1-14 16,-1 13-16,0-13 0,-13 13 0,13-13 15,1 0-15,-1 13 0,0 1 0,0-14 16,27 13-16,-27-13 0,-13 13 0,13-13 0,1 0 16,-1 0-16,-13 13 0,13-13 0,0 0 0,-13 14 0,14-14 15,-1 0-15,0 0 0,0 13 0,0-13 0,1 0 16,25 13-16,-25-13 0,-1 0 15,0 0-15,0 0 0,1 0 0,-14 13 0,13-13 16,0 0-16,0 0 0,0 0 0,-13 13 0,14-13 0,-1 0 16,0 0-16,0 0 0,1 0 15,25 0-15,-25 0 16,-1 0-16,0 0 16,0 0-16,0 0 15,1 0 1,-14-13-16,13 13 0,0 0 0,-13-13 15,13 13-15,-13-13 0,14 0 16,-14-1-16,13 14 0,-13-13 0,13 13 0,-13-13 16,13 13-16,-13-13 0,0-1 15,13 14-15,-13-13 0,14 0 16,-1 13 0,-13-13-1,13 13 1,-13-14-1,0 1-15,13 13 16,-13-13-16,0 0 16,14 13-16,-14-13 0,0-1 0,13 14 0,-13-13 0,0 0 15,13 13-15,-13-13 0,0-1 0,0 1 0,13 13 0,-13-13 0,0 0 16,14 13-16,-14-13 0,13 13 0,-13-14 0,0 1 16,13 13-16,-13-13 0,0 0 0,0-1 0,13 14 0,-13-13 15,0 0-15,0 0 0,13 13 0,-13-14 0,14 14 0,-14-13 16,0 0-16,0 0 0,0 0 0,0-1 15,13 14-15,-13-13 0,0 0 0,0 0 16,0-1 0,0 1-16,0 0 15,0 0 1,0-1-16,-13 14 16,13-13-16,-14 13 0,14-13 0,0 0 0,-13 13 15,0-13-15,0 13 0,13-14 0,-13 14 16,-1-13-16,1 0 0,0 13 15,0 0 1,-1 0 47,1 0-48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4-02T02:37:49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6443 2540 0,'13'0'0,"0"0"31,0 0 0,1 0-31,-1 0 16,0 0 0,0 0-16,0 0 0,1 0 0,-1 0 0,0 0 15,0 0-15,1 0 0,-1 0 0,0 0 0,0 0 0,1 0 0,-1 0 16,0 0-16,0 0 0,0 0 0,1 0 0,-1 0 0,0 0 0,0 0 0,14 0 15,-14 0-15,0 0 0,0 0 0,1 0 0,-1 0 0,0 0 0,0 0 16,1 0-16,-1 0 0,0 0 0,0 0 0,1 0 0,-1 0 0,0 0 16,0 0-16,0 0 0,1 0 0,-1 0 0,0 0 0,0 0 15,1 0-15,-1 0 0,0 0 0,0 0 0,1 0 16,-1 0-16,-13 13 0,13-13 0,0 0 0,0 0 0,1 0 0,-1 0 16,0 0-16,0 0 0,1 0 0,-1 0 0,0 0 0,0 0 15,1 0-15,-1 0 0,0 0 0,0 0 0,0 0 0,1 0 16,-1 0-16,0 0 0,0 0 0,1 0 15,-1 0-15,0 0 0,0 0 16,14 0-16,-14 13 0,0-13 16,0 0-16,1 0 0,-1 0 0,0 0 15,0 0-15,1 0 0,-1 0 0,0 0 16,0 0-16,0 0 0,1 0 0,-1 0 0,0 0 16,0 0-16,1 0 0,-1 0 0,0 0 0,0 0 15,1 0-15,-14 14 0,13-14 0,0 0 0,0 0 0,0 0 0,1 0 16,-1 0-16,0 13 0,0-13 0,1 0 0,-1 0 15,0 0-15,0 0 0,1 0 0,-14 13 0,13-13 0,0 0 0,0 0 16,0 0-16,1 0 0,12 0 0,-13 0 0,1 0 16,-1 13-16,0-13 0,0 0 0,0 0 0,1 0 0,-1 0 0,0 0 0,0 0 15,14 0-15,-14 0 0,0 0 0,1 0 0,-1 0 0,0 0 0,0 0 0,0 0 0,1 0 16,-1 0-16,0 0 0,0 0 0,1 0 0,-1 0 0,0 0 0,0 0 0,1 0 0,-1 0 16,0 0-16,0 0 0,0 0 0,1 0 0,12 0 0,-13 0 0,14 0 0,-14 0 15,0 0-15,1 0 0,-1 0 0,0 0 0,0 0 0,0 0 0,1 0 16,-1 0-16,0 0 0,0 0 0,1 0 0,-1 0 0,0 0 0,0 0 0,0 0 0,1 0 15,-1 0-15,0 0 0,0 0 0,1 0 0,-1 0 0,0 0 0,0 14 16,1-14-16,-1 0 0,0 0 0,0 0 0,0 0 0,1 0 0,-1 0 0,0 0 0,0 0 0,1 0 16,-1 0-16,0 0 0,0 0 0,1 0 0,-1 0 0,0 0 0,0 0 0,0 0 15,1 0-15,-1 0 0,0 0 0,0 0 0,1 0 0,12 0 0,-13 13 16,1-13-16,12 0 0,-13 0 0,14 0 0,-14 0 0,0 0 0,0 0 0,14 0 16,-14 0-16,0 0 0,14 0 0,-14 0 0,0 0 0,0 0 0,1 0 0,-1 0 0,0 0 15,0 0-15,1 0 0,-1 0 0,0 0 0,0 0 0,0 0 0,1 0 0,-1 0 0,13 0 0,-12 0 16,-1 0-16,0 0 0,0 0 0,1 0 0,-1 0 0,0 0 0,13 0 0,-12 0 0,-1 0 0,0 0 15,0 0-15,1 0 0,-1 0 0,40 0 0,-27 0 0,-13 0 0,1 0 0,-1 0 0,0 0 16,0 0-16,14 0 0,-14 0 0,0 0 0,0 0 0,1 0 0,-1 0 0,0 0 0,0 0 0,1 0 0,-1 0 16,0 0-16,0 13 0,1-13 0,25 0 0,-26 0 0,1 0 0,-1 0 0,13 0 15,-12 0-15,-1 0 0,13 0 0,-12 0 0,52 0 0,-53 0 0,0 0 16,0 0-16,1 0 0,-1 0 0,13 0 0,-12 0 0,12 0 0,-13 0 0,0 0 0,14 0 16,-14 0-16,0 0 0,1 0 0,-1 0 0,13 0 0,-13 0 0,27 0 0,-27 0 15,14 0-15,-14 0 0,0 0 0,1 0 0,-1 0 0,13 0 0,-13 0 0,1 0 0,12 0 0,-13 0 0,1 0 16,-1 0-16,0 0 0,0 0 0,1 0 0,-1 0 0,0 0 0,0 0 0,0 0 0,1 0 0,-1 0 0,27 0 0,-27 0 15,0 0-15,0 0 0,1 0 0,12 0 0,-13 13 0,0-13 0,14 0 0,-14 0 0,0 0 0,1 14 0,-1-14 16,0 0-16,0 0 0,0 0 0,14 0 0,-14 0 0,0 0 0,1 0 0,-1 13 0,0-13 0,53 13 16,-53-13-16,1 0 0,-1 0 0,0 0 0,14 13 0,-14-13 0,13 0 0,-12 0 15,-1 0-15,0 0 0,0 13 0,0-13 0,14 0 0,-14 0 0,14 0 0,-14 0 0,0 0 0,14 0 16,-14 0-16,13 0 0,-13 0 0,1 0 0,-14 14 0,26-14 0,-13 0 0,14 0 0,-1 0 0,-13 0 16,1 0-16,25 0 0,-25 0 0,-1 0 0,0 0 0,0 0 0,27 0 0,-27 0 0,0 0 0,14 0 15,-14 0-15,14 0 0,-14 0 0,0 0 0,0 0 0,1 0 0,-1 0 0,13 0 0,1 0 0,-14 0 16,13 0-16,-12 0 0,-1 0 0,0 0 0,0 0 0,1 0 0,-1 0 0,0 0 0,13 0 0,-12 0 0,-1 0 0,0 0 0,0 0 15,1 0-15,-1 0 0,0 0 0,0 0 0,0 0 0,1 0 0,-1 0 0,0 0 0,0 0 0,1 0 16,-1-14-16,0 14 0,0 0 0,1 0 0,25 0 0,-26 0 0,1 0 0,-1 0 16,0 0-16,0 0 0,1 0 0,-1 0 0,40-13 0,-40 13 0,0-13 0,0 13 0,14 0 15,-14 0-15,0 0 0,14 0 0,-14 0 0,0 0 0,1 0 0,-1 0 0,0 0 0,0 0 0,0 0 0,1 0 16,-1 0-16,0 0 0,0-13 0,1 13 0,-1 0 0,0 0 0,0 0 0,0 0 0,14 0 0,-14 0 0,0 0 0,1 0 0,-1 0 0,0 0 0,0 0 16,1 0-16,-1 0 0,0 0 0,13 0 0,-12 0 0,12 0 0,-13 0 0,27 0 0,-27 0 15,14 0-15,-14 0 0,0 0 0,0 0 0,1 0 0,-1 0 0,27 0 0,-14 0 16,-13 0-16,1 0 0,-1 0 0,0 0 0,0 0 0,0 0 0,1 0 0,-1 0 0,13 0 15,-12 0-15,-1 0 0,0 0 0,0 0 0,0 0 0,1 0 0,-1 0 0,13 0 16,-12 0-16,-1 0 0,0 0 0,0 0 0,1 0 0,-1 0 0,0 0 16,0 0-16,0 0 0,1 0 0,-1 0 0,0 0 0,0 0 0,1 0 0,-1 0 15,0 0-15,0 0 0,1 0 0,-1 0 0,0 0 0,0 0 0,0 0 0,1 0 16,-1 0-16,0 0 0,0 0 0,1 0 0,-1 0 0,0 0 0,0 0 0,1 0 0,-1 0 16,0 0-16,0 0 0,0 0 0,1 0 0,12 0 0,-13 0 0,1 0 0,-1 0 15,0 0-15,0 0 0,0 0 0,1 0 0,-1 0 0,0 0 0,0 0 0,1 0 16,-1 0-16,-13-13 0,13 13 0,0 0 0,1 0 0,-1 0 0,0 0 0,0 0 0,0 0 15,1 0-15,-1 0 0,0 0 0,14 0 0,-14 0 0,0 0 0,0 0 0,1 0 16,-1 0-16,0 0 0,0 0 0,0 0 0,14 0 0,-14 0 0,0 0 0,1 0 0,-1 0 0,0 0 16,0 0-16,1 0 0,-1 0 0,0 0 0,0 0 0,0 0 0,1 0 0,-1 0 0,0 0 15,14 0-15,-14 0 0,0 0 0,0 0 0,27 0 0,-27 0 0,0 0 16,14 0-16,-14 0 0,0 0 0,1 0 0,-1-14 0,0 14 0,0 0 0,0 0 0,1 0 0,-1 0 0,0 0 0,0 0 16,1 0-16,-1 0 0,0 0 0,0 0 0,14 0 0,-14 0 0,0 0 0,0 0 0,1 0 0,-1 0 15,0 0-15,0 0 0,1 0 0,-1 0 0,0 0 0,0 0 0,1 0 0,12 0 0,-13 0 0,0 0 0,1 0 0,-1 0 16,0 0-16,0 0 0,1 0 0,12 0 0,-13 0 0,0 0 0,1 0 0,12 0 0,27 0 15,-40 0-15,1 0 0,-1 0 0,0 0 0,0 0 0,0 0 0,1 0 0,12 0 0,-13 0 0,1 0 16,-14-13-16,13 13 0,0 0 0,0 0 0,1 0 0,-1 0 0,0 0 0,0 0 0,0 0 0,1 0 0,-1 0 0,0 0 16,0 0-16,1 0 0,-1 0 0,0 0 0,0 0 0,1 0 0,-1 0 0,0 0 0,0 0 0,14 0 15,-1 0-15,-13 0 0,1 0 0,-1 0 0,0 0 0,0 0 0,0 0 0,1 0 16,25-13-16,-25 13 0,-1 0 0,0 0 0,0 0 0,1 0 0,-1 0 0,0 0 16,0 0-16,0 0 0,1 0 0,-1 0 0,0 0 0,0 0 0,1 0 0,-1 0 0,0 0 15,0 0-15,1 0 0,-1 0 0,0 0 0,0 0 0,0 0 0,1 0 16,-1 0-16,-13-13 0,26 13 0,-12 0 0,-1 0 0,0 0 15,0 0-15,1 0 0,-1 0 0,13 0 0,-13 0 0,1 0 0,-1 0 16,0 0-16,0 0 0,1 0 0,-1 0 0,0 0 0,0 0 0,0 0 16,1 0-16,-1 0 0,0 0 0,0 0 0,1 0 0,-1 0 0,0 0 0,0 0 0,1 0 15,-1 0-15,0 0 0,0 0 0,0 0 0,1 0 0,-1 0 0,0 0 16,0 0-16,1 0 0,-1 0 0,0 0 0,14 0 0,-14 0 0,0 0 16,0 0-16,0 0 0,1 0 0,-1 0 0,0 0 0,0 0 0,1 0 15,-1 0-15,0 0 0,0 0 0,1 0 0,-1 0 0,0 0 0,0 0 16,0 0-16,1 0 0,-1 0 0,0 0 0,0 0 0,1 0 0,-1 0 0,0 0 0,0 0 15,0 0-15,1 0 0,-1 0 0,0 0 0,0 0 0,1 0 0,-1 0 0,0 0 0,0 0 16,1-14-16,-1 14 0,0 0 0,0 0 0,0 0 0,1 0 0,-1 0 0,0 0 0,0 0 16,1 0-16,-1 0 0,0 0 0,0 0 0,1 0 0,-1 0 0,0-13 0,0 13 0,0 0 15,1 0-15,12 0 0,-13 0 0,1 0 0,-1 0 0,0 0 0,0 0 0,1 0 16,-1-13-16,13 13 0,-13 0 0,1 0 0,-1 0 0,0 0 0,0 0 0,1 0 0,-1 0 16,26-13-16,-25 13 0,-1 0 0,0 0 0,0 0 0,14 0 0,-1 0 15,-12 0-15,-1 0 0,0 0 0,0 0 0,14-14 0,-14 14 0,0 0 0,0 0 0,1 0 0,-1 0 0,13 0 16,-12-13-16,-1 13 0,0 0 0,0 0 0,0 0 0,1 0 0,-1 0 0,0 0 0,0 0 0,14 0 15,-14 0-15,0 0 0,1 0 0,38-13 0,-38 13 0,-1 0 0,13 0 16,1 0-16,-14 0 0,0 0 0,0 0 0,14 0 0,-14 0 0,-13-13 0,13 13 0,1 0 16,-1 0-16,13 0 0,-12 0 0,-1 0 0,0 0 0,0-13 0,0 13 0,14 0 0,-14 0 0,0 0 15,1 0-15,-1 0 0,0 0 0,0 0 0,-13-14 0,40 14 0,-27 0 16,0 0-16,1 0 0,-1-13 0,0 13 0,0 0 0,1 0 0,-1 0 0,0 0 0,0 0 16,-13-13-16,14 13 0,-1 0 0,-13-13 0,13 13 0,0 0 0,0 0 0,1 0 0,-1 0 15,0 0-15,-13-14 0,13 14 0,1 0 0,-1 0 0,0 0 0,0-13 16,0 13-16,1 0 0,-1 0 0,0-13 15,0 0-15,1 13 16,-1 0-16,0 0 16,-13-14-1,13 14 1,1 0 0,-14-13-16,13 13 0,0 0 62,-13-13-46,0 0 62,13 13-78</inkml:trace>
  <inkml:trace contextRef="#ctx0" brushRef="#br0" timeOffset="3689.5">5689 4643 0,'13'0'32,"0"0"-17,-13 14-15,13-14 16,0 0-16,-13 13 0,14-13 0,-1 0 15,13 26 1,-12-26-16,-14 14 0,13-14 0,0 0 16,-13 13-16,13-13 0,1 0 15,-1 0 1,0 0 0,0 0-1,0 0-15,1 0 16,-1 0-1,0 0-15,0 0 16,1 0 0,-1 0-16,0 0 15,14 0 1,-14 0-16,-13-13 0,13 13 0,0 0 0,0-14 16,-13 1-16,14 13 0,-1 0 0,0-13 0,0 13 0,-13-13 0,14 13 15,-14-14-15,13 14 0,0-13 0,0 0 0,0 13 16,-13-13-16,14 13 0,-14-13 0,13 13 0,-13-14 0,13 14 15,-13-13-15,13 13 0,-13-13 16</inkml:trace>
  <inkml:trace contextRef="#ctx0" brushRef="#br0" timeOffset="4343.62">5861 6112 0,'13'0'16,"0"13"-1,-13 0-15,13-13 0,-13 14 16,13-14-16,-13 13 0,0 0 15,14-13-15,-14 13 0,13-13 0,-13 13 0,13-13 0,-13 14 16,0-1-16,13-13 0,-13 13 0,14-13 16,-14 13-16,13-13 0,0 14 0,-13-1 15,13 0-15,-13 0 16,14-13 0,-1 0 15,0 0-31,0 0 15,0-13-15,1 13 0,-1 0 16,-13-13-16,13 13 0,-13-13 0,13 13 0,1 0 0,-1-14 0,0 14 16,0 0-16,-13-13 0,13 13 0,1 0 0,-14-13 15,13 13-15,0-13 0,0 13 0,1 0 0,-14-14 0,13 14 16,0 0-16,-13-13 0,13 13 0,1 0 16,-14-13-16</inkml:trace>
  <inkml:trace contextRef="#ctx0" brushRef="#br0" timeOffset="4917.42">5583 8043 0,'0'14'31,"13"-1"0,-13 0-31,0 0 0,13 0 16,-13 1-16,0-1 0,13-13 16,-13 13-16,0 0 0,0 1 0,14-14 0,-14 13 15,0 0-15,13-13 0,-13 13 16,13-13-16,-13 14 0,13-14 31,1 0-15,-1 0-16,0-14 15,0 1-15,-13 0 16,13 13-16</inkml:trace>
  <inkml:trace contextRef="#ctx0" brushRef="#br0" timeOffset="12589.45">4524 10345 0,'14'0'32,"-1"0"-32,0 0 15,0 0-15,1 0 16,-1 0-16,0 0 0,0 0 15,0 0-15,1 0 16,-1 0-16,0 0 0,0 0 16,1 0-16,-1 0 0,0 0 0,0 0 0,1 0 15,52 13-15,-53-13 0,0 0 16,0 0-16,1 0 0,-1 14 0,0-14 0,0 0 0,0 0 0,1 0 0,-1 0 16,13 0-16,-12 0 0,-1 0 0,0 0 0,0 0 0,1 0 0,-1 0 0,0 0 15,0 0-15,0 0 0,1 0 0,-1 0 0,0 0 0,0 0 0,1 0 0,-1 0 0,0 0 0,0 0 16,1 0-16,-1 0 0,0 0 0,0 0 0,0 0 15,1 0-15,-1 0 0,0 0 16,0 0 0,14 0-16,-14 0 15,0 0-15,1-14 0,-1 14 0,0 0 0,0 0 16,0 0-16,1 0 0,-1 0 0,0 0 16,0 0-16,1 0 0,-1 0 0,0 0 15,0 0-15,0 0 0,1 0 0,-1 14 16,0-14-16,0 0 0,1 0 15,-1 0-15,0 0 0,0 0 16,1 0-16,-1 0 0,0 0 0,0 0 0,0 0 16,1 0-16,-1 0 0,0 0 0,0 0 0,1 0 15,-1 0-15,0 0 0,0 0 0,1 0 16,-1 0 0,13 13-16,-13-13 15,1 0-15,-1 0 16,0 0-16,0 0 0,1 0 15,25 0-15,-25 0 0,-1 0 16,0 0-16,0 0 0,0 0 0,1 0 0,-1 0 0,0 0 16,0 0-16,1 0 0,-1 0 15,0 0-15,0 0 0,0 0 16,1 0 0,-1 0-1,-13 13-15,13-13 16,0 0-1</inkml:trace>
  <inkml:trace contextRef="#ctx0" brushRef="#br0" timeOffset="19541.8">4114 12277 0,'-13'0'125,"13"-14"-110,0 1 1,0 0-16,0 0 0,0 0 16,0-1-16,0 1 0,0 0 0,0 0 15,0-1-15,0 1 0,0 0 16,0 0-16,0-1 0,0 1 0,0 0 16,0 0-16,0 0 0,0-1 0,0 1 15,0 0-15,0 0 0,0-1 0,0 1 16,0 0-16,0 0 0,0-1 0,0 1 0,0 0 15,0 0-15,0 0 0,0-1 0,0 1 0,0 0 0,0 0 16,0-1-16,0 1 0,0 0 0,0 0 0,0 0 0,0-1 16,0 1-16,0 0 0,0 0 0,0-1 0,0 1 0,0 0 15,0 0-15,0-1 0,0 1 0,0 0 0,0 0 0,0 0 16,0-1-16,0 1 0,0 0 0,0 0 0,0-1 0,0 1 16,0 0-16,0 0 0,0-1 0,0 1 0,0 0 15,0 0-15,0 0 0,0-1 0,0 1 16,0 0-16,0 0 0,0-1 0,0 1 15,0 0-15,0 0 0,0-1 0,0 1 0,0 0 16,0 0-16,0 0 0,0-1 0,0 1 0,0 0 16,0 0-16,0-1 0,0 1 0,0 0 0,0 0 15,0 0-15,0-1 0,0 1 0,13 0 16,-13 0-16,0-1 0,0 1 0,0 0 16,0 0-16,0-1 15,0 1-15,0 0 16,14 13-1,-14-13-15,0 0 0,0-1 16,0 1 0,0 0-16,0 0 15,13-1 1,-13 1-16,0 0 16,0 0-16,0-1 15,0 1-15,0 0 16,0 0-16,0 0 0,0-1 15,13 14-15,-13-13 0,0 0 16,0 0-16,0-1 16,0 1-16,0 0 15,0 0 1,0-1-16,0 1 16,13 13-1,-13-13 1,0 26 156,-13-13-172,13 13 15,-13-13-15,0 14 16,13-1-16,0 0 16,-14-13-16,14 13 0,-13-13 0,13 14 15,0-1-15,-13 0 0,0-13 16,13 13-16,0 1 0,0-1 0,-14-13 15,14 13-15,0 0 16,-13-13-16,13 13 0,-13-13 16,13 14-16,-13-14 15,13 13-15,-14-13 110,14 13-110,14-13 93,-14-13-93,13 13 0,-13-13 0,13 13 16,-13-14-16,13 1 0,-13 0 16,14 13-16,-1 0 0,-13-13 0,0 0 0,13-1 15,0 14-15,-13-13 0,14 0 0,-14 0 0,13 13 0,-13-14 16,13 14-16,-13-13 0,13 13 0,-13-13 16,0 0-16,13 13 0,-13-14 15,0 1 1,14 13-16,-1 0 109,-13 13-109,13-13 16,-13 14-16,0-1 0,13-13 15,-13 13-15,0 0 0,14-13 16,-14 14-16,0-1 0,13-13 16,-13 13-16,0 0 0,13 1 15,-13-1-15,0 0 0,0 0 16,13 0 0,-13 1-16,0-1 15,0 0 1,0 0 109,13-13-110</inkml:trace>
  <inkml:trace contextRef="#ctx0" brushRef="#br0" timeOffset="21816.8">3069 12502 0,'-13'0'0,"0"0"0,-1 0 16,1 0-16,0 0 0,0 0 0,0 0 0,-1 0 15,1 0-15,0 0 0,0 0 0,-1 0 0,1 0 16,-13 0-16,13 0 0,-1 0 0,1 0 0,0 0 0,0 0 0,-1 0 16,1 0-16,0 0 0,-14 0 0,14 0 0,0 0 0,0 0 0,0 0 0,-1 0 0,-12 0 0,13 0 15,-1 0-15,1 0 0,0 0 0,0 0 0,-1 0 0,1 0 0,0 13 0,0-13 0,-14 0 0,14 13 16,0-13-16,0 0 0,-1 0 0,1 0 0,0 0 0,0 13 0,-1-13 16,1 0-16,0 0 0,0 0 0,13 13 0,-27 1 0,14-14 0,0 0 15,0 13-15,-1-13 0,1 0 0,13 13 0,-13-13 0,0 0 0,0 13 0,-1 1 0,1-14 16,13 13-16,-13-13 0,13 13 0,-13-13 0,-1 0 0,14 13 15,0 1-15,-13-14 0,13 13 0,0 0 0,-13-13 16,13 40-16,0-27 16,0 0-16,0 0 0,0 1 15,0-1-15,0 0 0,0 0 0,0 1 16,0-1-16,0 0 0,0 0 0,0 0 0,0 1 16,13-14-16,-13 13 0,0 0 0,0 0 0,13-13 0,-13 14 0,14-14 0,-14 13 15,13-13-15,-13 26 0,13-12 0,-13-1 0,13-13 0,1 13 0,-14 0 0,13-13 0,-13 13 0,39 27 16,-25-13-16,-1-27 0,0 13 0,0 0 0,1 0 0,-14 0 15,13-13-15,-13 14 0,26-14 0,-26 13 0,13-13 0,1 13 0,-1 0 0,0 1 0,0-14 16,-13 13-16,14-13 0,-1 0 0,13 26 0,1-12 0,-14-14 0,0 13 0,0-13 0,1 13 0,-1-13 16,0 0-16,-13 13 0,13-13 0,1 0 0,-1 0 0,0 13 0,0-13 0,1 14 0,-1-14 0,0 0 0,0 0 0,0 13 0,1-13 0,-1 0 15,0 0-15,0 13 0,1-13 0,12 0 0,-13 13 0,1-13 0,-1 0 0,13 0 0,-13 14 0,14-1 0,-1-13 0,-12 0 16,-1 0-16,0 0 0,0 0 0,0 13 0,1-13 0,39 13 0,-27-13 0,-13 0 16,14 0-16,-14 0 0,0 0 0,27 14 0,-27-14 0,0 0 15,1 0-15,-1 0 0,0 0 0,0 0 0,1 0 0,-1 0 0,-13 13 16,13-13-16,0 0 0,0 0 0,1 0 0,-1 0 0,0 0 15,0 0-15,1 0 0,-1 0 0,0 0 0,0 0 0,1 0 0,-1 0 16,0 0-16,0 0 0,0 0 0,1 0 0,-1 0 0,0 0 0,0 0 16,1 0-16,-14-13 0,13 13 0,0 0 0,0 0 0,-13-14 0,13 14 0,1 0 0,-14-13 15,13 0-15,0 13 0,0-13 0,-13-1 0,14 14 0,-14-13 16,13 13-16,-13-13 0,0 0 0,13 13 0,-13-14 0,13 14 0,-13-13 0,0 0 16,0 0-16,14 13 0,-14-13 0,0-1 0,0 1 0,13 0 0,-13 0 15,0-1-15,0 1 0,0 0 0,13 13 0,-13-13 0,13 13 0,-13-14 0,0 1 0,0 0 16,0 0-16,0 0 0,0-1 0,13 14 0,-13-13 0,0 0 0,0 0 15,0-1-15,0 1 0,14 0 0,-14 0 0,0 0 0,0-1 0,13 1 16,-13 0-16,0 0 0,0-1 0,0 1 0,0 0 0,0-14 16,0 14-16,0 0 0,0 0 0,0 0 0,0-1 15,0 1-15,0 0 0,0 0 0,0-1 0,0 1 0,0 0 0,0 0 0,-13 13 16,13-14-16,0 1 0,-14 13 0,14-13 0,0 0 0,-13 13 0,13-13 0,-13 13 0,13-14 16,-13 14-16,13-13 0,-13 0 0,-1 13 0,-12-27 0,13 27 15,-1-13-15,1 13 0,13-13 0,-13 13 0,0 0 0,-1-13 0,1 13 0,0 0 0,0-14 16,-14 14-16,14 0 0,0 0 0,0 0 0,-1 0 0,-25-13 0,26 13 15,-14-13-15,1 13 0,-1 0 0,14 0 0,0 0 0,-1 0 0,1 0 0,0 0 0,0 0 0,0 0 0,-14-13 0,14 13 16,-14 0-16,14 0 0,0 0 0,0 0 0,-14 0 0,14 0 0,0 0 0,-14-13 0,1 13 0,13 0 0,-14 0 0,14 0 0,0 0 0,-14 0 0,1 0 16,13 0-16,-1 0 0,-12 0 0,13 0 0,-1 0 0,1 0 0,-13 0 0,13 0 0,-1 0 0,-25 0 0,12 0 0,-52 0 15,52 0-15,14 0 0,-13 0 0,12 0 0,-12 0 0,13 0 0,-1 0 0,1 0 0,0 0 0,0 0 16,0 0-16,-1 0 0,1 0 0,0 0 0,0 0 0,-1 0 0,1 0 16,0 0-16,0 0 0</inkml:trace>
  <inkml:trace contextRef="#ctx0" brushRef="#br0" timeOffset="54698.16">6482 4299 0,'0'14'31,"0"-1"-31,0 0 16,0 0-16,14 1 0,-1-14 0,-13 13 16,0 0-16,13-13 0,-13 13 0,13-13 0,-13 14 0,13-14 0,-13 13 0,14-13 0,-14 13 0,13-13 15,-13 13-15,13-13 0,-13 13 0,13-13 0,1 0 0,-14 14 0,0-1 0,13-13 0,0 13 16,0-13-16,-13 13 0,14-13 0,-1 14 0,-13-1 0,13-13 16,0 13-16,0-13 0,-13 13 0,14-13 0,-1 0 15,-13 14-15,13-14 0,-13 13 0,13 0 0,1-13 0,-1 13 16,0-13-16,-13 13 0,13-13 0,0 0 0,-13 14 0,0-1 0,14-13 15,-1 0-15,-13 13 0,13-13 0,0 0 0,-13 13 0,14-13 0,-14 14 16,13-14-16,-13 13 0,13-13 0,0 0 0,1 0 16,-14 13-16,13-13 0,0 0 31,0 0-31,0 0 16,-13-13-1,14 13-15,-14-13 0,13-1 0,0 14 0,-13-13 16,13 13-16,-13-13 0,0 0 0,14 13 0,-14-14 0,13 14 0,-13-13 0,0 0 15,13 0-15,0 13 0,-13-13 0,14-1 0,-14 1 0,13 13 0,-13-13 0,0 0 16,13 13-16,0-14 0,-13 1 0,13 13 0,-13-13 0,0 0 0,14 13 0,-14-14 0,0 1 0,13 13 16,-13-13-16,13 0 0,-13 0 0,13-1 0,-13 1 0,0 0 0,14 13 15,-14-13-15,0-1 0,13 14 0,0 0 0,-13-13 0,0 0 16</inkml:trace>
  <inkml:trace contextRef="#ctx0" brushRef="#br0" timeOffset="55406.08">6919 6072 0,'0'13'31,"13"1"-16,0-14 1,-13 13-16,14-13 16,-14 13-16,13-13 0,0 0 31,-13 13-31,13-13 16,0 0-16,1 0 15,-14-13-15,0 0 0,13 13 0,0-13 0,0 13 0,-13-14 0,14 1 0,-1 0 16,-13 0-16,26-14 0,-12 27 0,-14-13 0,0 0 0,13 13 0,-13-13 0,26-14 0,-26 14 0,13 0 15,-13-1-15,14 1 0,-1 13 0,-13-13 0,13 0 0,0 0 0,1-1 0,-14 1 0,13 0 0,-13 0 0,13 13 0,-13-14 0,13-12 16,1 26-16,-14-13 0,13-1 0,13-25 0,-26 26 0,13-1 0,-13 1 0,14 13 0,-14-13 16,13-14-16,0 27 0,-13-13 0,0 0 0,0 0 0,13 13 0,-13-14 0,14 1 15,-14 0-15,0 0 0</inkml:trace>
  <inkml:trace contextRef="#ctx0" brushRef="#br0" timeOffset="57695.52">6747 12674 0,'0'13'110,"0"0"-95,0 0 1,13-13 15,-13 13-15,0 1 0,13-14 15,-13 13 16,0 0-32,0 0-15,14-13 0,-14 14 16,13-14-16,-13 13 16,0 0 93,13-13 32,0 0-126,-13-13 1,13 13-16,1 0 0,-1-13 0,0 13 0,-13-14 15,13 1-15,1 13 0,-14-13 0,13 13 0,-13-13 16,13 13-16,-13-14 0,13 14 0,1-13 0,-14 0 16,13 13-16,-13-13 0,13 13 0,0-13 0,0 13 15,-13-14-15,14 14 0,-14-13 0,13 13 0,-13-13 16,13 13-16,0 0 0,-13-13 0,14 13 16,-14-14-16,13 14 0,-13-13 0,13 13 15,-13-13-15,13 13 16,1 0-16,-14-13 0,13 13 15,-13-14-15,13 14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4-02T02:39:10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3029 8758 0,'14'0'47,"-1"0"-47,0 0 16,0 0-16,1 0 0,-1 0 0,0 0 0,0 0 0,1 0 16,-1 0-16,13 0 0,-13 0 0,1 0 0,-1 0 0,0 0 0,0 0 15,1 0-15,-1 0 0,0 0 0,0 0 0,1 0 0,-1 0 0,0 0 0,0 0 16,0 0-16,1 0 0,-1 0 0,0 0 0,0 0 0,1 0 0,-1 0 0,0 0 0,0 0 15,1 13-15,-1-13 0,0 0 0,0 0 0,0 0 0,1 13 0,-1-13 0,0 0 0,0 0 0,14 0 16,-14 0-16,0 0 0,0 0 0,14 0 0,-14 0 0,0 0 0,1 0 0,-1 0 0,0 0 0,14 0 16,-14 0-16,0 0 0,0 0 0,0 0 0,1 0 0,-1 0 0,0 0 0,0 0 0,1 0 0,-1 0 0,0 0 0,0 0 0,1 0 0,-1 0 0,0 0 15,0 0-15,0 0 0,1 0 0,-1 0 0,0 0 0,14 0 0,-14 0 0,13 0 0,-12 0 0,-1 0 0,13 0 0,-13 0 0,14 0 16,13-13-16,-27 13 0,0 0 0,0 0 0,0 0 0,14 0 0,-14 0 0,0 0 0,1 0 0,-1-13 16,27 13-16,-27 0 0,0 0 0,0 0 0,0 0 0,1 0 0,-1 0 0,0 0 0,0 0 15,14 0-15,-14 0 0,-13-14 0,13 14 0,1 0 0,-1 0 0,0 0 0,0 0 0,0 0 0,1 0 16,-1 0-16,0 0 0,0 0 0,1 0 0,-1 0 0,0 0 0,0 0 0,1 0 0,-1 0 0,0 0 0,0 0 15,14 0-15,-14 0 0,0 0 0,14 0 0,-14 0 0,0 0 0,0 0 0,0 0 0,1 0 16,-1 0-16,0 0 0,0 0 0,1 0 0,-1 0 0,0 0 0,0 0 0,1 0 0,-1 0 16,0 0-16,-13 14 0,13-14 0,0 0 0,1 0 0,-1 0 0,0 0 15,0 0-15,1 0 0,-1 0 0,-13 13 0,13-13 0,0 0 0,1 0 16,-1 0-16,0 0 0,0 0 0,0 0 16,1 0-16,-1 0 0,0 0 15,0 0-15</inkml:trace>
  <inkml:trace contextRef="#ctx0" brushRef="#br0" timeOffset="710.09">3426 10067 0,'14'0'32,"-1"0"-32,0 0 15,27 0-15,-27 0 0,0 0 16,0 0-16,1 0 0,-1 0 0,0 0 0,0 0 0,1 0 0,-1 0 0,0 0 0,0 0 16,0 0-16,14 0 0,-14 0 0,0 0 0,14 0 0,-1 0 0,-12 0 15,-1 0-15,0 0 0,0 0 0,27 0 0,-27 0 0,0 0 0,14 0 0,-14 0 0,14 0 16,-14 0-16,0 0 0,0 0 0,0 0 0,14 0 0,-14 0 0,0 0 0,1 0 0,-1 0 0,13 0 0,1 0 0,-14 0 0,0 0 15,0 0-15,1 0 0,12 0 0,-13 0 0,1 0 0,-1 0 0,0 0 0,27 0 0,-27 0 0,13 0 0,-12 0 0,-1 0 0,0 0 0,14 0 16,-14 0-16,0 0 0,0 0 0,0 0 0,14 0 0,92 0 0,-106 0 0,14 0 0,-14 0 0,0 0 0,67 0 16,-67 0-16,13 0 0,-13 0 0,27 0 0,92 0 0,-105 0 0,-14 0 0,14 0 0,-14 0 15,53 0-15,-40 0 0,1 14 0,-14-14 0,0 0 0,14 0 0,-1 0 0,-13 13 0,1-13 0,-1 0 0,13 0 0,-12 0 0,-1 0 0,13 0 16,-12 0-16,12 0 0,-13 0 0,0 0 0,1 0 0,-1 0 0,0 0 0,0 0 0,1 13 0,-1-13 16,40 0-16,-40 0 0,0 0 15</inkml:trace>
  <inkml:trace contextRef="#ctx0" brushRef="#br0" timeOffset="4917.96">4326 10597 0,'-13'0'16,"13"13"-16,-14-13 0,14 13 0,-13-13 0,13 13 0,-13-13 0,0 13 0,0-13 16,13 14-16,-14-14 0,14 13 0,-13-13 0,13 13 0,-26-13 0,26 13 0,0 1 0,-14-14 0,14 13 15,-13-13-15,0 0 0,13 13 0,-13-13 0,13 13 0,-13-13 0,13 14 0,0-1 0,-14-13 16,1 13-16,0 0 0,13 0 0,-13-13 0,13 14 0,0-1 15,-14-13-15,14 13 0,-13 0 0,13 1 0,-13-14 16,13 13-16,0 0 0,0 0 0,0 1 0,-13-14 0,13 13 16,0 0-16,0 0 0,0 0 0,-14-13 0,14 14 15,0-1-15,0 0 0,0 0 0,0 1 0,-13-14 16,13 13-16,0 0 0,0 0 0,0 1 0,-13-14 0,13 13 0,0 0 0,0 0 16,0 0-16,0 1 0,0-1 0,0 0 0,0 0 0,0 1 15,0-1-15,0 0 0,0 0 0,0 0 0,0 1 0,0-1 16,0 0-16,0 0 0,13-13 0,-13 14 0,0-1 0,0 0 15,13 0-15,-13 1 0,14-1 0,-14 0 0,0 0 16,13-13-16,-13 13 0,13-13 0,-13 14 0,0-1 0,0 0 16,13-13-16,-13 13 0,14-13 0,-14 14 0,0-1 0,13-13 0,-13 13 15,13-13-15,-13 13 0,13-13 0,-13 14 0,14-14 0,-14 13 16,13-13-16,-13 13 0,13-13 0,0 0 0,-13 13 0,13-13 0,-13 13 16,14-13-16,-1 0 0,0 14 0,0-1 0,1-13 0,-14 13 0,13-13 15,0 0-15,-13 13 0,13-13 0,0 0 0,1 0 0,-1 14 16,0-14-16,0 0 0,1 0 0,-1 0 0,0 0 15,0 0-15,1 0 0,-1 0 0,0 0 0,0 0 16,0 0-16,1 0 0,-1 0 0,0 0 0,0 0 0,1 0 0,-1 0 16,0 0-16,0 0 0,1-14 0,-1 14 0,0 0 0,0 0 0,0 0 0,1-13 15,-1 13-15,0 0 0,0 0 0,1-13 0,-1 13 0,0-13 0,0 13 0,1 0 0,-1 0 16,0 0-16,0-14 0,0 14 0,1 0 0,-1 0 0,0 0 0,-13-13 0,13 13 0,14 0 0,-14-13 16,0 13-16,0-13 0,1 13 0,-1 0 0,0-13 0,0 13 0,1-14 15,-1 14-15,-13-13 0,13 13 0,0-13 0,1 13 0,-14-13 0,13-1 16,0 1-16,-13 0 0,13 13 0,-13-13 0,13 13 15,-13-14-15,0 1 0,14 0 0,-14 0 0,0 0 0,13 13 16,-13-14-16,0 1 0,0 0 0,0 0 0,13 13 0,-13-14 0,0 1 16,0 0-16,13 13 0,-13-13 0,0-1 0,0 1 0,0 0 0,0 0 15,0 0-15,0-1 0,0 1 0,0 0 0,0 0 0,0-1 0,0 1 0,0 0 16,0 0-16,0 0 0,0-1 0,0 1 0,0-13 0,0 12 16,0 1-16,-13 13 0,13-26 0,0 12 0,-13 14 0,13-13 0,0 0 0,-13 0 0,13 0 15,-14-1-15,14 1 0,-13 0 0,0 13 0,13-13 0,-13-1 0,-53-65 16,52 66-16,1 13 0,13-27 0,-13 27 0,0-13 0,-1 13 0,14-13 0,-13 13 15,0-13-15,13-1 0,-13 14 0,0 0 0,13-13 0,-14 13 0,1-13 0,0 13 0,0-13 0,13-1 0,-14 14 0,1 0 16,13-13-16,-13 13 0,0-13 0,0 13 0,-1 0 0,14-13 0,-13 0 0,-13 13 0,12-14 16,1 14-16,0 0 0,0-13 0,-1 13 0,1 0 0,0 0 15,0 0-15,13-13 0,-13 13 0,-1 0 0,1 0 0,0 0 0,0 0 16,-1 0-16,1 0 0,0-13 0,0 13 0,-1 0 16,1 0-16,0 0 0,0 0 0,0 0 0,-1 0 15,1 0-15,0 0 0,0 0 0,-1 0 0,1 13 0,0-13 16,0 0-16,13 13 0,-14-13 0,1 0 0,0 0 0,13 13 0,-13-13 15,0 0-15,-1 14 0,1-1 0,0-13 0,0 13 16,-1-13-16,1 0 0,13 13 0,-13-13 0,13 13 16,-13-13-16,13 14 0,-13-14 0,-1 0 15,14 13-15</inkml:trace>
  <inkml:trace contextRef="#ctx0" brushRef="#br0" timeOffset="8337.84">3784 3638 0,'-14'0'47,"14"13"-47,-13-13 16,0 0-16,13 13 0,-13-13 15,13 14-15,-27-1 0,14 0 0,0 0 16,13 1-16,-14-14 0,14 13 0,-13-13 0,13 13 0,0 0 16,0 1-16,-13-14 0,13 13 0,0 0 0,-13-13 0,13 13 0,0 0 0,-13-13 15,13 14-15,0-1 0,0 0 0,0 0 0,0 1 0,0-1 16,0 0-16,0 0 0,0 1 0,0-1 16,0 0-16,0 0 0,0 0 0,0 1 15,13-14-15,-13 13 0,0 0 0,13 0 0,0 1 16,0-1-16,1-13 0,-14 13 0,13-13 0,-13 13 15,13-13-15,-13 14 0,13-14 0,1 13 0,-1-13 0,-13 13 0,13-13 0,-13 13 0,13-13 16,1 0-16,-14 13 0,13-13 0,-13 14 0,13-14 0,0 0 0,-13 13 0,13-13 16,-13 13-16,14-13 0,-1 0 0,0 0 0,-13 13 0,13-13 15,1 0-15,-1 0 0,0 0 16,0 0-16,1 0 16,-1 0-1,0 0 1,0-13-1,0 13-15,-13-13 0,14 13 16,-14-13-16,0-1 0,13 14 16,-13-13-16,0 0 0,0 0 0,13 0 15,-13-1-15,0 1 0,0 0 0,13 13 0,-13-13 16,0-1-16,0 1 0,0 0 0,0 0 0,0-1 0,0 1 16,0 0-16,0 0 0,0 0 0,0-1 0,0 1 0,0 0 0,0 0 15,0-1-15,0 1 0,0 0 0,0 0 0,0-1 0,0 1 16,0 0-16,0 0 0,0 0 0,-13-1 0,13 1 15,0 0-15,0 0 0,-13-1 0,13 1 16,0 0-16,-13 13 0,13-13 0,0-1 0,0 1 16,-14 13-16,1-13 0,13 0 15,-13 13 1,13-13-16,-13 13 16,0 0-1,-1 0-15,1 0 0,0 0 16,0 0-16,-1 0 15,1 0-15,0 0 0,0 0 0,-1 0 0,1 0 0,0 0 16,0 0-16,0 0 0,-1 0 0,1 0 0,0 0 16,0 0-16,-1 0 0,14 13 0,-13-13 0,0 0 0,0 0 15,-1 0-15,1 0 0,0 0 0,0 0 16,0 0-16,-1 0 0,14 13 0,-13-13 0,0 0 16,0 0-16,13 13 31,-14-13-31</inkml:trace>
  <inkml:trace contextRef="#ctx0" brushRef="#br0" timeOffset="10559.32">4286 12779 0,'13'0'63,"1"0"-63,-1 0 0,0 0 15,0 0-15,1 0 0,-1 0 0,0 0 0,0 0 0,1 0 16,-1 0-16,0 0 0,0 0 0,0 0 0,1 0 0,-1 0 0,0 0 16,-13 14-16,13-14 0,27 0 0,-27 0 0,1 0 0,-1 0 15,0 0-15,0 0 0,0 0 0,1 0 0,-1 0 0,0 0 0,0 0 0,1 0 0,-1 0 0,0 0 16,0 0-16,1 13 0,-1-13 0,0 0 0,0 0 0,0 0 15,1 0-15,-1 0 0,0 0 0,0 0 0,1 0 0,-1 0 0,0 0 0,0 0 0,0 0 0,1 0 16,-1 0-16,0 0 0,0 0 0,1 0 0,-1 0 0,0 0 0,0 0 16,1 0-16,-1 0 0,0 0 0,0 0 0,14 0 0,-14 0 15,0 0-15,0 0 0,1 0 0,-1 0 0,0 0 0,0 0 16,1 0-16,-1 0 0,0 0 0,0 0 0,0 0 0,1 0 16,-1 0-16,0 0 0,0 0 0,1 0 15,-1 0-15,0 0 0,0 0 0,1 0 0,-1 0 0,0 0 16,0 0-16,0 0 0,1 0 0,-1 0 0,-13 13 0,13-13 0,0 0 0,1 0 15,-1 0-15,0 13 0,0-13 0,0 0 0,1 0 0,-1 0 16,0 0-16,0 0 0,1 0 0,-1 0 0,0 0 0,0 0 16,1 0-16,-1 0 0,0 0 0,0 0 15,0 0-15,1 0 0,-1 0 0,0 0 16,0 0-16,1 0 0,-1 0 16,0 0-16,0 0 0,1 0 0,-1 0 15,0 0-15,0 0 0,0 0 0,1 14 16,-1-14-16,0 0 0,0 0 0,1 0 0,-1 0 15,0 0-15,0 0 0,1 0 0,-1 0 16,0 0-16,0 0 16,0 0 15,1 0-15</inkml:trace>
  <inkml:trace contextRef="#ctx0" brushRef="#br0" timeOffset="17215.96">12462 6959 0,'13'0'16,"0"0"0,1 0-16,-1 0 0,0 0 15,0 0-15,0 0 0,1 0 0,-1 0 0,0 0 0,0 0 16,1 0-16,-1 0 0,0 0 0,0 0 0,1 0 0,-1 0 0,0 0 0,0 0 16,0 0-16,1 0 0,-1 0 0,-13-14 0,13 14 0,0 0 0,1 0 0,-1-13 0,0 13 0,0 0 15,1 0-15,-1 0 0,0 0 0,0 0 0,0 0 0,1 0 0,-1 0 0,0 0 0,0 0 0,1-13 16,-1 13-16,0 0 0,27 0 0,-27 0 0,0 0 0,0-13 0,1 13 15,-1 0-15,0 0 0,-13-14 0,13 14 0,1 0 0,-1 0 0,0 0 0,0 0 16,0 0-16,1 0 0,-1 0 0,-13-13 0,13 13 0,0 0 16,1 0-16,-1 0 0</inkml:trace>
  <inkml:trace contextRef="#ctx0" brushRef="#br0" timeOffset="18080.34">12343 8678 0,'13'0'47,"0"0"-47,1 0 15,-1 0-15,0 0 0,0 0 0,0 0 0,1-13 0,-1 13 0,0 0 16,0 0-16,1 0 0,-1 0 0,0 0 0,0 0 0,0 0 0,1 0 0,12 0 15,1 0-15,-14 0 0,0 0 0,0 0 0,1 0 0,-1 0 0,13 0 0,-13 0 0,14 0 16,-14 0-16,0 0 0,1 0 0,-1 0 0,0 0 0,14 0 0,-14 0 0,0 0 16,0 0-16,0 0 0,1 0 0,-1 0 0,0 0 0,0 0 0,1 0 15,-1 0-15,0 0 0,0 0 16</inkml:trace>
  <inkml:trace contextRef="#ctx0" brushRef="#br0" timeOffset="20617.18">12356 6906 0,'0'13'46,"13"-13"-30,1 0-16,-14 13 0,13-13 0,0 0 16,-13 13-16,13-13 0,-13 14 15,13-14-15,1 0 0,-1 0 16,-13 13-16,13-13 0,0 0 16,1 0-16,-14 13 0,13-13 0,0 0 15,0 0 1,0 0-16,1 0 0,-1 0 0,0 0 15,0 0-15,1 0 0,-1 0 0,0 0 0,0 0 0,1 0 16,-1 0-16,0 0 0,0 0 0,0 0 0,1 0 16,-1 0-16,0 0 0,0 0 0,1 0 0,-1 0 0,0 0 15,0 0-15,1 0 0,-1 0 16,0 0-16,0 0 16,0 0-16,1 0 0,-1 0 15,0 0-15,0 0 0,-13-13 16,14 13-16,-1 0 0,0-13 15,0 13-15,-13-14 0,14 14 0,-1 0 0,0-13 16,0 13-16,0 0 0,1-13 0,-1 13 0,0 0 0,0 0 16,1 0-16,-1-13 0,0 13 0,0 0 0,0 0 0,14-14 0,-14 14 15,0 0-15,-13-13 0,14 13 0,-1 0 0,0 0 0,0 0 0,1 0 0,-1 0 0,0 0 0,0-13 0,0 13 16,1 0-16,-1 0 0,0 0 0,0 0 0,14 0 0,-14-13 0,0 13 0,1 0 0,-1 0 0,0 0 16,0 0-16,-13-14 0,13 14 0,1 0 0,-1 0 15</inkml:trace>
  <inkml:trace contextRef="#ctx0" brushRef="#br0" timeOffset="21449.42">12330 8493 0,'0'13'47,"0"1"-31,13-14-16,-13 13 16,13-13-16,-13 13 15,13-13-15,-13 13 0,14-13 16,-1 0-16,0 0 0,0 14 0,0-14 15,1 0-15,39 0 16,-53 13-16,13-13 0,13 0 0,-13 0 0,1 0 0,-1 0 0,0 0 16,0 13-16,1-13 0,-1 0 0,-13 13 0,13-13 15,0 0-15,1 0 0,-1 0 16,0 13-16,0-13 16,0 0-16,1 0 15,-1 0-15,0 0 16,0 0-16,1 0 0,-14 14 15,39-14-15,-25 0 0,-1 0 16,0 0 0</inkml:trace>
  <inkml:trace contextRef="#ctx0" brushRef="#br0" timeOffset="22234.46">12515 10186 0,'0'14'47,"13"-14"-47,0 0 0,0 0 0,1 0 0,-1 0 16,0 0-16,0 0 0,1 0 0,-1 0 0,0 0 0,0 0 0,27 0 15,-27 0-15,0 0 0,1 0 0,-1 0 0,0 0 0,14 0 0,-14 0 0,0 0 0,0 0 0,1 0 0,-1 0 16,0 0-16,0 0 0,0 0 0,1 0 0,-1 0 0,0 0 0,0 0 0,14 0 0,-14 0 0,14 0 0,-14 0 16,0 0-16,13 0 0,-12 0 0,-1 0 0,0 0 0,0 0 0,1 0 15,-1 0-15,0 0 0,0 0 0,0 0 16</inkml:trace>
  <inkml:trace contextRef="#ctx0" brushRef="#br0" timeOffset="22920.09">12607 11919 0,'14'0'15,"-14"-13"-15,13 13 16,53 0 0,-53 0-16,0 0 0,1 0 0,-1 0 0,0 0 0,0 0 0,1 0 0,-1 0 0,0 0 15,0 0-15,1 0 0,-1 0 0,0 0 0,0 0 0,0 0 0,1 0 0,-1 0 0,0 0 0,0 0 0,1 0 0,-1 0 0,0 0 16,14 0-16,-14 0 0,0 0 0,0 0 0,0 0 0,1 13 0,39-13 0,-40 14 15,0-14-15,0 0 0,0 0 0,1 0 0,-1 0 0,0 0 0,0 0 0,1 0 0,-1 0 0,0 0 16,0 0-16,1 13 0,-1-13 0,0 0 0,0 0 0,0 0 0,1 0 16,-1 0-16,0 0 0</inkml:trace>
  <inkml:trace contextRef="#ctx0" brushRef="#br0" timeOffset="35766.68">12541 12449 0,'-13'0'78,"13"13"-62,-13-13-16,13 13 15,-13-13-15,13 13 0,0 1 0,-14-14 16,14 13-16,-13-13 0,0 0 16,13 13-16,-13-13 0,-1 0 15,1 26-15,0-26 0,0 0 16,13 14-16,-13-14 0,-1 0 0,14 13 16,-13-13-16,0 0 0,0 0 0,13 13 15,-14-13-15,14 13 0,-13-13 0,0 0 16,13 14-16,-13-14 15,13 13-15,-14-13 16,14 13-16,0 0 16,-13-13-1,13 14 17,-13-14-32,13 13 31,0 0-16,0 0 1,13-13-16,0 0 0,-13 13 16,14-13-16,-1 0 0,0 0 0,0 0 0,1 0 0,-1 0 15,0 0-15,0 0 0,1 0 0,-1 0 0,0 0 0,0 0 16,0 0-16,1 14 0,-1-14 0,0 0 0,0 0 0,1 0 0,-1 0 16,0 0-16,0 0 0,0 0 0,1 0 0,-1 0 0,0 0 15,0 0-15,1 0 0,-1 0 0,0 0 16,0 0-16,1 0 15,-1 0 1,-13-14-16,13 14 16,-13-13-1,13 13-15,-13-13 0,13 13 16,1 0-16,-1-13 16,0 13 46,-13-13-15,0-1-16,0 1-15,-13 13-16,0 0 0,-1-13 0,1 13 15,13-13-15,-26 13 0,13 0 0,13-14 0,-14 14 0,1-13 0,0 13 16,0 0-16,13-13 0,-14 13 0,1 0 0,13-13 0,-13 13 16,0 0-16,13-14 0,-14 14 0,14-13 0,-13 13 0,0 0 15,13-13-15,-13 13 0,0-13 16,-1 0-16,14-1 0,-13 14 16,0 0-16</inkml:trace>
  <inkml:trace contextRef="#ctx0" brushRef="#br0" timeOffset="42789.61">10425 11867 0,'0'-14'62,"0"1"-62,0 0 0,0 0 16,0-1-16,0 1 0,0 0 0,0 0 0,0 0 0,0-1 0,13 14 16,-13-13-16,0 0 0,0 0 0,0-1 0,0 1 0,0 0 0,0 0 15,0-1-15,0 1 0,13 13 0,-13-13 0,0 0 0,13 0 0,-13-1 0,0 1 16,0 0-16,0 0 0,14 13 0,-14-14 0,0 1 0,0 0 0,0 0 0,13-1 0,-13-12 15,0 13-15,13 13 0,-13-13 0,0-1 0,0 1 0,13 13 0,-13-13 0,0 0 0,0-1 0,0 1 16,0 0-16,13-14 0,-13 14 0,0 0 0,0 0 0,0 0 0,0-1 0,0 1 16,0 0-16,0 0 0,14 13 0,-14-14 0,0 1 0,0 0 0,0 0 0,0 0 0,0-1 0,0 1 15,0 0-15,0 0 0,13-1 0,-13 1 0,0 0 0,0 0 0,0-1 16,0 1-16,0 0 0,0 0 0,0 0 0,13 13 0,-13-14 0,0 1 16,0 0-16,0 0 0,0-1 0,0 1 15,0 0-15,13 0 0,-13-1 0,0 1 0,0 0 16,0 0-16,0 0 0,0-1 0,0 1 0,0 0 15,0 0-15,0-1 0,14 14 0,-14-13 0,0 0 0,0 0 0,0-1 0,0 1 16,0 0-16,0 0 0,0 0 0,0-1 0,0 1 16,0 0-16,0 0 0,0-1 0,0 1 0,0 0 0,0 0 0,0 0 15,0-1-15,0 1 0,0 0 0,0 0 0,0-1 16,0 1-16,0 0 0,0 0 0,0-1 16,0 1-16,0 0 0,0 0 0,0 0 15,0-1-15,0 1 0,0 0 0,0 0 16,0-1-16,0 1 0,0 0 0,0 0 15,-14-1-15,14 1 0,0 0 0,0 0 16,-13 13-16,13-13 0,0-1 16,0 1-16,0 0 15,0 0-15,0-1 0,-13 14 16,13-13-16,0 0 0,-13 13 0,13-13 0,0-1 16,0 1-16,0 0 0,-14 13 0,14-13 0,0 0 0,0-1 15,0 1-15,-13 13 0,13-13 0,0 0 0,0-1 16,-13 14-16,13-13 0,0 0 0,-13 0 15,13 26 95,0 0-110,-13-13 0,13 13 0,0 1 0,0-1 15,0 0-15,-14-13 0,14 13 0,0 1 0,-13-1 0,0 0 16,13 0-16,0 0 0,0 1 0,-13-14 0,13 13 0,0 0 0,0 0 16,0 1-16,-14-14 0,14 13 0,0 0 0,0 0 0,-13 1 15,13-1-15,-13 0 0,13 0 0,0 0 16,0 1-16,0-1 0,0 0 0,-13-13 0,13 13 16,0 1-1,-14-14 48,14 13-63,0-26 93,14 13-77,-14-14-16,0 1 0,13 13 0,-13-13 0,13 13 0,-13-13 0,13 13 16,-13-14-16,14 14 0,-14-13 0,0 0 0,13 13 0,0-13 0,-13 0 0,13 13 15,-13-14-15,0 1 0,14 13 0,-14-13 0,0 0 0,13 13 0,-13-14 0,13 14 0,-13-13 0,0 0 16,13 0-16,-13-1 0,0 1 0,13 13 0,-13-13 0,0 0 0,0 0 16,14 13-16,-14-14 0,0 1 0,13 13 0,-13-13 15,0 0 1,13 13-16,0 0 78,1 0-62,-14 13-16,13-13 0,0 0 0,-13 13 15,13-13-15,-13 13 0,13-13 0,-13 14 16,14-14-16,-14 13 0,13-13 0,-13 13 15,13-13-15,-13 13 16,0 0-16,13-13 16,-13 14-16,14-1 15,-1 0-15,-13 0 16,0 1 0,13-14-16,-13 13 15,13-13 1,-13 13-16,0 0 31</inkml:trace>
  <inkml:trace contextRef="#ctx0" brushRef="#br0" timeOffset="46215.43">12885 5993 0,'-13'0'0,"13"-13"0,-13 13 0,0 0 16,-1 0-16,1 0 0,0 0 15,0 0-15,-1 0 0,1 0 0,0 0 16,-27 0-16,27 0 0,0 0 16,0 0-16,-1 0 0,1 0 0,0 0 0,0 0 15,-1 0-15,1 0 0,0 0 0,13 13 0,-13-13 16,-1 0-16,1 0 0,0 0 0,0 0 15,13 13-15,-13-13 0,-1 0 0,1 0 0,13 13 0,-13-13 0,0 0 16,-1 0-16,1 14 0,13-1 0,-13-13 0,0 0 16,0 0-16,13 13 0,-14-13 0,1 13 0,0-13 0,13 13 0,-13-13 0,13 14 15,-14-14-15,14 13 0,-13-13 0,0 13 0,0-13 0,13 13 16,-14 1-16,1-14 0,13 13 0,-13-13 0,0 13 0,0 0 0,-1 0 16,14 1-16,-13-14 0,13 13 0,-13-13 0,13 13 0,-13-13 0,13 13 0,-14 1 0,1-14 15,13 13-15,0 0 0,-13-13 0,0 13 0,13 1 0,-14-14 0,14 13 0,0 0 16,-13 0-16,13 0 0,-13-13 0,0 14 0,0-1 0,13 0 0,0 0 0,-14 1 15,14-1-15,0 0 0,-13 0 0,0 1 0,13-1 0,0 0 16,-13 0-16,13 0 0,0 1 0,-14-1 0,14 0 0,0 0 16,0 1-16,0-1 0,-13-13 0,13 13 0,0 0 0,0 1 15,0-1-15,0 0 0,0 0 0,0 0 16,0 1-16,0-1 0,0 0 16,0 0-16,0 1 0,0-1 15,0 0-15,13-13 0,-13 13 0,0 0 0,14-13 0,-14 14 16,0-1-16,13-13 0,-13 13 0,13-13 0,-13 13 0,13 1 0,-13-1 15,14-13-15,-14 13 0,13-13 0,-13 13 0,13-13 0,-13 14 0,13-14 0,-13 13 0,13-13 16,-13 13-16,14-13 0,-1 13 0,0-13 0,-13 13 0,13-13 0,-13 14 0,14-1 16,-1-13-16,0 13 0,0-13 0,-13 13 0,14-13 15,-1 0-15,0 14 0,-13-1 0,13-13 0,0 0 16,-13 13-16,14-13 0,-1 0 0,0 0 0,0 0 16,-13 13-16,14-13 0,-1 0 0,0 0 15,0 0-15,1 0 0,-1 0 0,-13 14 0,13-14 0,0 0 16,-13 13-16,13-13 0,1 0 0,-1 0 0,0 0 0,0 0 15,1 0-15,-1 0 0,0 0 0,0 0 0,0 0 0,1 0 16,-1 0-16,0 0 0,0 0 0,1 0 0,-1 0 0,0 0 0,0 0 16,1 0-16,12 0 0,-13 0 0,0 0 0,1 0 0,12 0 15,-13 0-15,1 0 0,-1 0 0,0 0 0,14 0 0,-14 0 0,0 0 0,0 0 0,0 0 16,1 0-16,12 0 0,-13 0 0,1 0 0,-14-13 0,13 13 0,0 0 0,0 0 0,1 0 16,-1-14-16,0 14 0,0 0 0,0 0 0,-13-13 0,14 13 15,-14-13-15,13 13 0,0 0 0,-13-13 0,13 13 0,-13-14 16,14 14-16,-14-13 0,13 13 0,-13-13 0,13 13 0,-13-13 15,0-1-15,13 14 0,-13-13 0,0 0 0,0 0 0,13 13 0,-13-13 16,0-1-16,14 1 0,-14 0 0,0 0 0,13 13 16,-13-14-16,0 1 0,0 0 0,13 13 0,-13-13 0,0-1 0,0 1 15,0 0-15,13 13 0,-13-13 0,0 0 0,0-1 16,14 14-16,-14-13 0,0 0 0,13 0 0,-13-1 0,0 1 16,0 0-16,0 0 0,0 0 0,0-1 0,0 1 15,0 0-15,0 0 0,0-1 0,0 1 0,0 0 0,0 0 16,0-14-16,0 14 0,0 0 0,0 0 0,0-1 0,0 1 15,0 0-15,0 0 0,0-1 0,0 1 0,0 0 0,0 0 16,0-1-16,0 1 0,-13 0 0,13 0 0,0 0 16,0-1-16,0 1 0,-14 13 0,14-13 0,0 0 15,-13-1-15,13 1 0,0 0 0,-13 13 16,13-13-16,-13 13 0,13-14 0,-14 14 0,14-13 0,-13 13 16,13-26-16,-13 26 0,0 0 15,13-13-15,-13 13 0,13-14 0,-14 14 0,1 0 16,13-13-16,-13 13 0,13-13 0,-13 13 0,-1 0 15,1 0-15,13-13 0,-13 13 0,0 0 0,0 0 16,-1 0-16,14-14 0,-13 14 0,0 0 0,0 0 16,-1 0-16,1 0 0,13-13 0,-13 13 0,0 0 15,13-13-15,-14 13 0,1 0 0,0 0 0,0 0 16,0 0-16,-1 0 0,1 0 0,0 0 16,0 0-16,-1 0 0,1 0 15,0 0-15,0 0 0,-1 0 0,1 0 16,0 0-16,0 0 0</inkml:trace>
  <inkml:trace contextRef="#ctx0" brushRef="#br0" timeOffset="56920.15">17952 7157 0,'13'0'125,"0"0"-125,1 0 15,12 0 1,-13 0-16,1 0 0,-14-13 16,13 13-16,0 0 0,0 0 31,-13-13-31,14 13 0,-1 0 15,0 0-15,0 0 0,-13-14 16,13 14-16,1 0 0,-14-13 0,13 13 0,0 0 16,0 0-16,1 0 0,-1 0 15,0 0-15,-13-13 0,13 13 0,0 0 16,1 0-16,-1 0 0,0 0 16,0-13-16,1 13 15,-1 0-15,-13-14 0,13 14 0,-13-13 0,13 13 16,1 0-16,-14-13 0,13 13 0,0 0 0,-13-13 15,13 13-15,0 0 0,-13-14 0,14 14 16,-14-13-16,13 13 0,0-13 16,0 13-16,1 0 0,-14-13 0,13 13 15,-13-13 1,13-1-16,-13 1 16,0 0-1,13 13-15,-13-13 0,14 13 0,-14-14 16,0 1-16,0 0 0,0 0 15,0-1-15,13 14 0,-13-13 16,0 0-16,0 0 0,13 13 16,-13-13-16,0-1 0,13 14 15,-13-13-15,13 13 0,-13-13 0,0 0 16,14 13 0,-14-14-16,0 1 15,0 0-15,0 0 16,13 13-16,-13-13 0,0-1 15,0 1 1,13 13-16,-13-13 16,13 13-1,-13-13 1,0-1-16,14 14 16,-14-13-16,0 0 15,13 13-15,-13-13 0,0-1 16,13 14-1,-13-13-15,0 0 16,0 0-16,0 0 31,13 13-31,-13-14 16,14 1 0,-14 0-16,0 0 15,0-1-15,0 1 16,0 0-16,0 0 0,0-1 0,0 1 15,0 0-15,0 0 16,0 0-16,0-1 16,0 1-16,0 0 0,0 0 15,-14 13-15,14-14 16,-13 14-16,13-13 0,-13 13 16,13-13-1,-13 13-15,-1 0 0,1 0 16,0 0-16,0 0 15,13-13-15,-14 13 0,1 0 0,0 0 16,0 0-16,0 0 0,-1 0 0,14-14 16,-13 14-16,0 0 0,0 0 0,-1 0 0,1 0 15,13-13-15,-13 13 0,0 0 0,-1 0 0,1-13 0,0 13 0,-13 0 16,12 0-16,1 0 0,0 0 0,13-13 0,-13 13 0,-1 0 0,1 0 16,0 0-16,0 0 0,-1 0 0,1 0 0,0 0 0,13-13 0,-13 13 0,0 0 0,-1 0 15,1 0-15,0 0 0,0 0 0,-1 0 0,1 0 16,0 0-16,0 0 0,0 0 0,-1 0 15,1 0-15,0 0 0,0 0 16,-1 0-16,1 0 16,0 0-16,0 0 0,13 13 15,-14-13-15,1 0 0,13 13 0,-13-13 16,0 13-16,0-13 16,13 13-16,-14-13 0,14 14 15,-13-14-15,13 13 16,-13-13-16,13 13 0,-13-13 15,13 13-15,0 1 0,-14-14 16,14 13-16,0 0 0,0 0 16,0 1-16,-13-14 0,13 13 0,0 0 0,0 0 15,0 0-15,-13-13 0,13 14 0,0-1 16,0 0-16,0 0 0,0 1 0,0-1 16,0 0-16,-13 0 0,13 1 0,0-1 15,0 0-15,0 0 0,0 0 16,0 1-16,0-1 0,0 0 15,0 0-15,0 1 16,0-1-16,0 0 0,0 0 16,0 1-1,0-1-15,0 0 0,0 0 16,0 0-16,0 1 0,0-1 16,0 0-1,13-13-15,-13 13 0,13-13 0,-13 14 16,0-1-16,13-13 0,-13 13 15,0 0-15,14-13 16,-14 13-16,0 1 0,13-14 16,-13 13-16,13-13 0,-13 13 0,13-13 15,-13 13-15,14-13 0,-14 14 0,13-14 0,0 13 16,0-13-16,0 0 0,-13 13 0,14-13 0,-1 0 16,0 0-16,0 0 0,-13 13 0,14-13 0,-1 0 0,0 0 0,-13 14 15,13-14-15,1 0 0,-1 0 0,0 0 0,0 0 0,0 0 0,1 0 16,-1 13-16,0-13 0,0 0 0,1 0 47,-1 0-16</inkml:trace>
  <inkml:trace contextRef="#ctx0" brushRef="#br0" timeOffset="60792.25">9869 12065 0,'13'0'47,"0"0"-31,1 0-16,-1 0 0,0 0 0,0 0 15,1 0-15,-1 0 0,0 0 0,0 0 16,0 0-16,1 0 0,-1 0 0,0 0 15,0 0-15,1 0 0,-1 0 16,0 0-16,0 0 0,1 0 0,-1 0 16,0 0-16,0 0 0,0 0 15,1 0-15,-1 0 0,0 0 0,0 0 0,1 0 0,-1 0 16,0 0-16,0 0 0,1 0 0,-14 13 0,13-13 16,0 0-16,0 0 0,0 0 0,1 0 15,-1 0-15,0 0 16,0 0-16,1 0 15,-1 0-15,0 0 0,0 0 16,1 0-16,-1 0 0,0 0 16,0 0-16,0 0 0,1 0 15,-1 0-15,0 0 0,0 0 16,1 0-16,-1 0 16,0 0-16,0 0 15,0 0-15,1 0 16,-1 0-16,0 0 0,0 0 0,1 0 0,-1 0 15,0 0-15,0 0 0,1 0 0,-14 13 0,13-13 16,0 0-16,0 0 0,-13 14 0,13-14 0,1 0 16,-1 0-16,0 0 31,0 0-15,1 0-1,-1 0 48</inkml:trace>
  <inkml:trace contextRef="#ctx0" brushRef="#br0" timeOffset="61791.58">10821 11919 0,'0'14'62,"0"-1"-46,14-13-16,-14 13 15,13-13-15,-13 13 16,13-13-16,-13 14 0,13-14 16,-13 13-16,14-13 0,-1 13 15,0 0-15,0-13 16,-13 14-16,14-14 0,-14 13 0,13-13 0,0 0 16,-13 13-16,13-13 15,-13 13-15,13-13 0,1 0 78,-14 13-62,0 1-16,13-14 16,-13 13-1,13-13 16,-13 13 94,-13-13-109,0 0 0,13 13-16,-14-13 0,1 0 0,0 0 15,-13 14 1,26-1-16,-14-13 0,1 0 0,0 0 16,0 0-16,13 13 0,-14-13 15,1 0-15,13 13 0,-13-13 0,0 0 16,-1 0-16,14 14 0,0-1 0,-13-13 0,0 0 15,13 13-15,-13-13 0,0 0 16,-1 13 0,1-13 109,13 13-94</inkml:trace>
  <inkml:trace contextRef="#ctx0" brushRef="#br0" timeOffset="63018.21">9578 12422 0,'0'0'0,"-27"0"15,14 0-15,0 0 16,0 0-16,0 0 0,-1 0 0,1 0 16,0 0-16,0 0 0,-1 0 0,1 0 15,0 0-15,0 0 0,-1 0 0,1 0 0,0 13 16,0-13-16,0 0 0,-1 0 0,14 14 0,-13-14 16,13 13-16,-13-13 0,0 0 0,13 13 0,-14-13 15,1 13-15,0-13 0,13 14 16,-13-14-16,13 13 0,-13-13 0,13 13 0,-14-13 0,1 0 15,13 13-15,0 0 0,-13 1 0,13-1 16,0 0 0,0 0-1,0 1-15,0-1 0,13-13 16,-13 13-16,13-13 0,-13 13 0,14 1 0,-1-1 16,0-13-16,0 13 0,0-13 0,-13 13 15,14-13-15,39 27 16,-27-14-16,-13-13 0,0 0 0,-13 13 0,14-13 0,-1 0 0,0 0 15,-13 13-15,13-13 0,1 14 0,-1-14 0,0 0 0,-13 13 16,13-13-16,1 0 0,-14 13 0,13-13 0,0 0 16,-13 13-16,0 1 15,13-14-15,-13 13 16,0 0-16,0 0 16,0 0-16,0 1 15,-13-14 1,13 13-1,-13-13-15,0 0 0,-1 0 16,1 0-16,0 0 0,0 0 0,-1 0 16,1 0-16,0 0 0,0 0 0,-1 0 0,1 0 0,0 0 0,0 0 15,0 0-15,-1 0 0,1 0 0,0 0 0,13 13 0,-13-13 16,-1 0-16,1 0 0,0 0 0,0 0 16,0 0-16,-1 0 15,1 0-15,0 0 47,13-13-16</inkml:trace>
  <inkml:trace contextRef="#ctx0" brushRef="#br0" timeOffset="64006.43">9869 12607 0,'0'14'16,"0"-1"0,0 0-16,0 0 0,0 1 15,0-1-15,0 0 0,0 0 0,-13 0 16,13 1-16,0-1 0,0 0 0,0 0 0,0 1 0,0-1 0,0 0 15,-13 0-15,13 1 0,0-1 0,0 0 0,0 0 0,0 0 16,0 1-16,0-1 0,0 0 0,0 0 0,-14-13 0,14 14 16,0-1-16,0 0 0,0 0 0,0 1 0,0-1 15,-13-13-15,13 13 0,0 0 0,-13-13 0,13 13 0,0 1 0,0-1 16,-13 0-16,13 0 0,0 1 0,0-1 16,-14-13-16,14 13 0,0 0 0,-13-13 15,13 13-15,-13-13 0,13 14 0,-13-14 63,13-14-16,-14 14-47,14-13 0,0 0 0,0 0 15,0 0-15,0-1 0,-13 1 0,13 0 0,0 0 0,0-1 0,0 1 0,0 0 16,0 0-16,0 0 0,0-1 0,0 1 0,0 0 0,0 0 0,0-1 15,0 1-15,0 0 0,0 0 0,0-1 0,0 1 0,0 0 0,0 0 16,0 0-16,0-1 0,0 1 0,0 0 0,0 0 0,0-1 16,0 1-16,13 13 0,-13-13 0,0 0 0,0-1 0,14 14 0,-14-13 0,0 0 15,0 0-15,13 13 0,-13-13 0,13 13 0,-13-14 16,0 1-16,13 13 0,-13-13 0,0 0 16,14 13-16,-14-14 0,0 1 0,13 13 0,0 0 15,-13-13-15,13 13 0,1 0 16,-14-13-16,13 13 0,0 0 0,0 0 15,0 0-15,1 0 16,-1 0-16,0 0 0,0 0 16,1 0-16,-1 0 0,0 0 15,0 0-15,-13 13 0,13-13 0,1 13 16,-1 0-16,0 1 0,-13-1 16,13-13-16,-13 13 0,14 0 0,-1-13 0,-13 14 0,13-1 0,-13 0 15,13 0-15,-13 0 0,14-13 0,-14 14 0,13-14 16,-13 13-16,0 0 0,13-13 15,-13 13-15,0 1 0,0-1 16,0 0 0,0 0-1,-13-13-15,0 0 0,13 14 0,-14-14 16,1 0-16,0 0 0,0 0 16,-1 13-16,1-13 0,0 0 0,0 0 0,-1 0 15,1 0-15,0 0 0,0 0 0,0 0 0,-1 0 0,1 0 0,0 0 16,0 0-16,-1 0 0,1 0 0,0 0 0,0 0 0,0 0 15</inkml:trace>
  <inkml:trace contextRef="#ctx0" brushRef="#br0" timeOffset="67157.34">10279 5834 0,'13'0'63,"1"0"-63,-1 0 0,0 0 15,0 0-15,0 0 0,1 0 0,-1 0 0,0 0 16,0 0-16,1 0 0,-14 13 0,13-13 0,0 0 0,0 0 0,1 0 0,-14 14 0,13-14 0,0 13 16,0-13-16,0 0 0,1 0 0,-1 13 0,0-13 0,14 0 15,-14 0-15,-13 13 0,13-13 0,0 0 0,0 0 0,1 0 0,-1 0 0,0 13 0,0-13 16,1 0-16,-1 0 0,0 0 0,0 14 15,1-14-15,-1 0 0,0 0 16,0 0-16,0 0 0,1 0 16,-1 0-16,0 0 0,0 0 15,1 0 1,-1 0-16,27 0 16,-27 0-16,0 0 0,0 0 15,0 0-15,1 0 0,-1 0 16</inkml:trace>
  <inkml:trace contextRef="#ctx0" brushRef="#br0" timeOffset="67613">11007 5821 0,'13'13'16,"-26"-26"-16,39 26 0,-26 0 0,13-13 16,-13 14-16,0-1 0,14-13 15,-14 13-15,13-13 0,-13 13 16,13-13-16,-13 13 0,13-13 16,-13 14-16,0-1 0,14-13 0,-14 13 0,13-13 15,-13 13-15,0 1 0,13-1 16,-13 0-16,0 0 31,0 1-15,-13-1-16,0-13 0,-1 0 15,1 13-15,0-13 0,0 0 0,-1 13 0,1-13 16,0 0-16,0 0 0,-1 13 0,1-13 0,13 14 0,-13-14 0,0 0 0,0 0 0,-1 0 16,-12 13-16,-1-13 0,14 0 0,0 0 0,0 13 0,-1-13 15,1 0-15,0 0 0,-13 0 0,12 0 0,14 13 0,-13-13 0,0 0 0,0 0 16,13 14-16,-14-14 0,1 0 0,0 0 15</inkml:trace>
  <inkml:trace contextRef="#ctx0" brushRef="#br0" timeOffset="68565.47">9551 5437 0,'-13'0'31,"0"0"-31,0 0 16,0 0-16,-1 0 0,1 0 0,0 0 0,0 0 15,-1 0-15,-52 27 0,53-27 16,0 0-16,0 0 0,-1 0 0,14 13 0,-13-13 0,0 0 16,0 13-16,-1-13 0,1 13 0,13 1 0,-13-14 0,0 0 15,13 13-15,-13-13 0,13 13 16,-14-13-16,14 13 15,0 0-15,0 1 16,0-1-16,0 0 16,0 0-16,14-13 0,-14 14 0,13-14 0,-13 13 15,13-13-15,0 13 0,0-13 0,-13 13 0,0 1 16,14-14-16,-1 0 0,0 13 0,0-13 0,-13 13 0,14-13 0,-1 0 0,-13 13 0,13-13 0,-13 13 16,13-13-16,0 0 0,1 14 0,-1-14 0,-13 13 0,13-13 0,0 0 15,1 13-15,-1-13 0,-13 13 0,13-13 0,0 14 16,1-14-16,-1 0 0,-13 13 0,13-13 0,0 0 0,-13 13 0,0 0 15,13-13-15,1 0 0,-1 14 0,0-14 0,-13 13 0,13-13 16,1 0-16,-14 13 0,0 0 0,13-13 0,-13 13 16,13-13-16,-13 14 0,0-1 15,13-13-15,-13 13 0,0 0 16,0 1-16,0-1 16,0 0-16,0 0 15,-13-13-15,13 14 0,-13-14 0,0 0 16,13 13-16,-14-13 0,14 13 0,-13-13 0,0 0 15,0 0-15,-1 0 0,1 0 0,13 13 16,-13-13-16,0 0 0,0 0 0,-1 0 16,1 0-16,0 0 0,0 0 0,-1 0 15,1 0-15,0 0 16</inkml:trace>
  <inkml:trace contextRef="#ctx0" brushRef="#br0" timeOffset="69490.69">9803 5649 0,'0'13'31,"0"0"-31,0 1 0,0-1 0,0 0 16,0 0-16,0 0 0,0 1 0,13-1 0,-13 0 0,0 0 0,0 1 0,0-1 15,0 0-15,0 0 0,0 1 0,0-1 0,13 0 0,-13 13 0,0-12 0,0-1 0,0 0 0,0 0 0,0 1 0,0-1 0,0 0 16,0 0-16,0 1 0,0-1 0,0 0 0,0 0 0,0 0 0,0 14 0,0-14 0,0 0 0,14 1 0,-14-1 0,0 13 16,0-13-16,0 1 0,0-1 0,0 0 0,0 0 0,0 1 0,0 12 0,0-13 0,0 1 15,0-1-15,0 0 0,0 0 0,0 0 0,0 1 0,0-1 0,0 0 0,0 0 0,0 1 16,0-1-16,0 0 0,0 0 0,0 1 0,0-1 0,0 0 0,0 0 0,0 14 0,0-14 16,0 0-16,0 0 0,0 1 0,0-1 0,0 0 15,0 0-15,13-13 0,-13 14 0,0-1 16,0-26 15,0-1-31,0 1 16,0 0-16,0 0 0,0-1 0,0 1 0,0 0 0,0 0 0,0-1 0,0 1 15,0 0-15,0 0 0,0 0 0,-13 13 0,13-14 0,0 1 0,0 0 0,0 0 0,-14 13 0,14-14 16,0 1-16,0 0 0,0 0 0,0-1 0,-13 14 0,13-13 0,-13-13 0,13 13 0,0-1 0,0 1 16,-13 0-16,13 0 0,0-1 0,-14-25 0,14 25 0,-13 14 0,13-13 0,0-13 0,0 13 15,-13-1-15,13 1 0,0 0 0,0 0 0,0-14 0,-13 14 0,13 0 0,0 0 0,0-1 16,0 1-16,0 0 0,0 0 0,0-1 0,0 1 0,0 0 0,-14 0 0,14-1 0,0 1 0,0 0 15,0 0-15,0 0 0,0-1 0,0 1 0,-13 13 0,13-13 0,0 0 0,0-1 16,0 1-16,0 0 0,0 0 0,0-1 0,0 1 0,0 0 0,0 0 16,0 0-16,0-1 0,0 1 15,0 0-15,0 0 0,13 13 16,-13-14-16,0 1 0,14 13 0,-1-13 16,0 13-16,0 0 15,1 0-15,-14-13 0,13 13 16,0 0-16,0 0 15,1 0-15,-1 0 0,0 0 16,0 0-16,0 0 0,1 0 0,-14 13 16,13-13-16,0 0 0,-13 13 0,13-13 0,-13 13 0,14 1 15,-1-14-15,-13 13 0,13-13 0,-13 13 0,13-13 0,-13 13 0,13 1 16,-13-1-16,14-13 0,-14 13 0,13-13 0,-13 13 0,13 0 16,-13 1-16,13-14 0,-13 13 0,0 0 15,14-13-15,-14 13 0,0 1 0,0-1 0,13 0 16,-13 0-16,0 1 0,13-14 15,-13 13-15,0 0 0,0 0 0,0 0 16,0 1-16,0-1 0,0 0 16,0 0-16,0 1 0,0-1 15,0 0 1,0 0-16,-13-13 0,0 0 0,-1 0 0,14 14 0,-13-14 16,0 0-16,0 0 0,-1 0 0,14 13 0,-13-13 0,0 0 15,0 0-15,0 0 0,-1 0 0,1 0 0,0 13 0,0-13 16,-1 0-16,1 0 0,13 13 0,-13-13 0,0 0 0,0 0 0,-1 0 15,1 0-15,0 13 0,0-13 0,-1 0 0,1 0 0,0 0 16,13 14-16,-13-14 0</inkml:trace>
  <inkml:trace contextRef="#ctx0" brushRef="#br0" timeOffset="91057.68">9499 6681 0,'13'0'46,"0"0"-30,0 0-16,0 0 16,1 0-16,-1 0 0,0 0 0,0 0 15,1 0-15,-14-13 0,13 13 0,0 0 0,0 0 0,1 0 16,-1 0-16,0 0 0,0 0 0,14 0 0,-14 0 16,0 0-16,0 0 0,1-14 0,-1 14 0,0 0 0,0 0 15,1 0-15,-1 0 0,0 0 0,0 0 0,0 0 0,1 0 0,-1 0 16,0 0-16,0 0 0,1 0 0,-1 0 15,0 0 17</inkml:trace>
  <inkml:trace contextRef="#ctx0" brushRef="#br0" timeOffset="97114.67">3400 7686 0,'-13'0'0,"13"-13"15,-14 13-15,1-13 0,0 13 0,0 0 16,13-14-16,-13 14 0,-1 0 0,1 0 16,0 0-16,13-13 0,-13 13 0,-1 0 15,1 0-15,0 0 0,0 0 0,-1 0 16,1 0-16,0 0 0,0 0 0,0 0 15,-1 0-15,1 0 0,0 0 16,0 0-16,-1 0 0,1 0 0,0 0 0,0 0 16,-1 0-16,1 0 0,0 0 0,0 0 15,0 0-15,-1 0 0,14 13 0,-13-13 0,0 0 16,0 0-16,13 14 0,-14-14 0,14 13 0,-13-13 0,0 0 16,13 13-16,-13-13 0,0 0 0,13 13 0,-14-13 0,1 0 0,13 14 15,-26-1-15,12-13 0,14 13 0,-13-13 0,13 13 0,-13-13 0,0 0 16,13 14-16,-14-14 0,14 13 0,-13-13 0,13 13 0,-13-13 0,0 0 15,13 13-15,-13-13 0,13 13 0,-14-13 0,14 14 0,-13-14 16,0 13-16,0 0 0,-1-13 16,14 13-16,0 1 0,-13-14 0,0 0 0,13 13 15,-13-13-15,13 13 0,-14-13 0,14 13 0,-13-13 16,13 14-16,-13-14 0,13 13 0,-13-13 0,13 13 16,-13-13-16,13 13 0,0 0 0,0 1 15,0-1-15,-14-13 0,14 13 16,0 0-16,0 1 0,0-1 15,0 0-15,0 0 16,0 0-16,0 1 0,0-1 0,0 0 16,0 0-16,0 1 0,14-14 0,-14 13 0,0 0 15,0 0-15,0 1 0,13-14 0,-13 13 0,13-13 0,-13 13 0,0 0 0,0 0 16,13 1-16,-13-1 0,0 0 0,13-13 0,-13 13 16,0 1-16,14-14 0,-14 13 0,13-13 0,-13 13 0,0 0 0,13-13 0,-13 14 0,0-1 15,13 0-15,-13 0 0,14-13 0,-14 13 0,0 1 0,13-14 0,-13 13 0,13-13 0,-13 13 0,13-13 16,-13 13-16,0 1 0,14-14 0,-14 13 0,13 0 0,0 0 0,0 1 15,-13-1-15,13-13 0,-13 13 0,14 0 0,-1-13 0,-13 13 0,13-13 16,-13 14-16,0-1 0,13-13 0,-13 13 0,14-13 0,-1 13 0,0-13 0,-13 14 0,13-1 16,1-13-16,-1 13 0,0-13 0,-13 13 0,13-13 0,0 13 0,1-13 0,-14 14 0,13-14 15,0 0-15,-13 13 0,13-13 0,1 0 0,-1 0 0,-13 13 0,13-13 0,13 0 16,-26 13-16,14-13 0,-1 0 0,-13 14 0,13-14 0,0 0 0,1 0 16,-1 0-16,0 0 0,0 0 0,1 13 0,-1-13 15,0 0-15,0 0 0,0 0 0,1 0 0,-1 0 16,0 0-16,0 0 0,1 0 0,-1 0 0,0 0 15,0 0-15,1-13 0,-1-1 0,0 14 16,0 0-16,-13-13 0,13 13 0,1 0 0,-14-13 0,13 13 16,0-13-16,-13-1 0,13 14 0,-13-13 0,14 13 0,-1-13 0,0 13 0,-13-13 15,13 13-15,-13-13 0,14 13 0,-1-14 0,0 1 0,-13 0 16,13 0-16,0 13 0,-13-14 0,14 14 0,-14-13 0,13 13 0,-13-13 0,13 0 0,-13 0 16,13 13-16,-13-14 0,14 14 0,-14-13 0,13 0 0,-13 0 0,13 13 15,-13-14-15,0 1 0,13 0 0,-13 0 0,13-1 0,1 1 16,-14 0-16,0 0 0,13 13 0,-13-13 0,0-1 0,13 1 0,-13 0 15,0 0-15,13-1 0,-13 1 0,0 0 0,14 0 0,-14-1 16,13 14-16,-13-13 0,0 0 0,0 0 0,13 13 0,-13-13 0,0-1 0,0 1 0,13 0 16,-13 0-16,0-1 0,0 1 0,14 13 0,-14-13 0,13 0 0,-13-14 15,0 14-15,0 0 0,0 0 0,13 13 0,-13-14 0,0 1 16,0 0-16,0 0 0,0-1 0,0 1 16,0 0-16,0 0 0,0 0 0,0-1 15,0 1-15,0 0 0,0 0 0,0-1 16,0 1-16,-13 13 0,13-13 15,-13 13-15,13-13 0,0-1 16,-14 14-16,14-13 0,-13 13 16,13-13-16,-13 13 15,13-13-15,-13 13 0,13-13 0,-14 13 16,14-14-16,-13 14 0,0 0 16,13-13-16,-13 13 0,-1 0 0,14-13 0,-13 13 0,13-13 15,-13 13-15,0 0 0,0 0 0,13-14 0,-14 14 0,1 0 16,13-13-16,-13 13 0,0 0 0,-1 0 0,14-13 15,-13 13-15,0 0 0,0-13 0,0 13 0,-1 0 16,1 0-16,0 0 0,13-14 0,-13 14 0,-1 0 0,1 0 0,0 0 0,0 0 16,-1 0-16,1 0 0,0 0 0,0 0 0,0 0 0,-1 0 15,1 0-15,0 0 0,0 0 0,-1 0 0,1 0 0,0 0 0,0 0 16,-1 0-16,1 0 0,0 0 0,0 0 0,0 0 16,-1 0-16,1 0 0,0 0 0,0 0 0,-1 0 0,1 0 0,0 0 15,0 0-15,-1 0 0,1 0 0,0 0 16,0 0-1</inkml:trace>
  <inkml:trace contextRef="#ctx0" brushRef="#br0" timeOffset="107460.89">2712 2990 0,'-13'0'16,"0"0"0,-1 0-16,14 13 0,-13-13 0,0 13 15,0-13-15,-1 0 0,1 0 0,13 13 16,-13-13-16,0 0 0,-1 0 0,14 14 0,-26-1 0,13-13 0,0 0 16,13 13-16,-14-13 0,1 0 0,-13 13 0,12-13 0,14 14 0,-13-14 0,0 0 15,0 0-15,13 13 0,0 0 0,-14-13 0,1 0 0,13 13 0,-13-13 0,0 0 16,13 14-16,-13-14 0,13 13 0,-14-13 0,14 13 0,-13-13 15,13 13-15,-13-13 0,13 13 16,0 1-16,-13-14 0,13 13 0,0 0 16,-14-13-16,14 13 0,0 1 0,0-1 15,-13-13-15,13 13 0,-13-13 0,13 13 0,0 1 16,0-1-16,-13-13 0,13 13 0,0 0 0,0 0 0,-13 1 16,13-1-16,0 0 0,0 0 0,0 1 0,0-1 0,0 0 15,0 0-15,-14-13 0,14 14 0,0-1 0,0 0 0,0 0 16,0 0-16,0 1 0,0-1 0,0 0 0,0 0 0,0 1 15,0-1-15,-13-13 0,13 13 0,0 0 0,0 0 0,0 1 0,0-1 16,0 0-16,0 0 0,0 1 0,0-1 0,0 0 0,0 0 16,0 1-16,0-1 0,0 0 0,0 0 0,0 0 0,0 1 15,0-1-15,0 0 0,0 0 0,0 1 0,0-1 0,0 0 0,0 0 16,0 1-16,0-1 0,0 0 0,0 0 0,0 0 0,0 1 16,0-1-16,0 0 0,0 0 0,0 1 0,0-1 15,0 0-15,0 0 0,0 1 0,0-1 0,0 0 16,0 0-16,0 0 0,0 1 0,0-1 15,0 0-15,0 0 0,0 1 0,0-1 0,0 0 16,13-13-16,-13 13 0,0 0 0,0 1 0,0-1 0,0 0 0,14 0 0,-14 1 16,0-1-16,0 0 0,13-13 0,-13 13 0,0 1 0,13-14 0,-13 13 0,0 0 15,13 0-15,-13 0 0,0 1 0,0-1 0,13 0 0,-13 0 0,0 1 16,14-1-16,-1-13 0,-13 13 0,0 0 0,0 1 0,13-14 0,-13 13 0,0 0 0,13-13 16,-13 13-16,0 0 0,14 1 0,-14-1 0,13-13 0,-13 13 0,13 0 0,-13 1 15,13-14-15,-13 13 0,13 0 0,-13 0 0,14 1 0,-1-14 0,-13 13 16,13-13-16,-13 13 0,13 0 0,1 0 0,-1-13 0,0 14 0,0-1 15,-13 0-15,14-13 0,-1 0 0,-13 13 0,13-13 0,0 14 0,0-14 16,1 0-16,-14 13 0,13 0 0,0-13 0,0 13 0,1-13 0,-1 13 0,0-13 16,0 14-16,1-14 0,-14 13 0,13-13 0,-13 13 0,13-13 0,-13 13 0,13-13 0,0 0 0,1 14 0,-1-14 15,-13 13-15,13 0 0,0-13 0,1 0 0,-14 13 0,53 14 0,-40-27 0,-13 13 0,13-13 16,13 13-16,-12 0 0,-1 1 0,0-14 0,40 26 0,-40-13 0,0-13 16,14 14-16,-1-1 0,1-13 0,-27 13 0,13 0 0,0-13 0,1 0 0,-1 14 0,13-1 0,1-13 0,-27 13 15,13-13-15,0 0 0,0 0 0,-13 13 0,14-13 0,-1 0 0,0 13 0,0-13 0,1 14 0,-1-14 0,0 13 0,0-13 0,0 0 0,1 0 16,-1 13-16,0-13 0,0 13 0,14-13 0,-14 0 0,0 14 0,14-14 0,-14 0 0,53 26 15,-39-26-15,-1 13 0,-13-13 0,0 0 0,1 0 0,-1 14 0,40-1 16,-40-13-16,0 0 0,1 0 0,-14 13 0,26-13 0,-13 0 0,0 0 0,1 0 0,-1 0 0,0 0 0,0 0 0,1 13 0,-1-13 16,0 0-16,0 13 0,1-13 0,-1 0 0,0 0 0,0 0 0,0 0 0,14 0 0,-14 0 0,0 0 0,1 0 0,-1 0 15,0 0-15,0 0 0,1 0 0,-1 0 0,0 0 0,0 0 0,14 0 0,-14 0 0,0 0 0,-13 14 0,27-14 0,-14 0 16,40 0-16,-40 0 0,0 0 0,0 0 0,14 0 0,-14 0 0,14 0 0,-14 0 16,0 0-16,0 0 0,0 0 0,1 0 0,-1 0 0,0 0 0,0 0 0,1 0 0,12 0 0,-13 0 15,1 0-15,-1 0 0,40 0 0,-40 0 0,0 0 0,0 0 0,1 0 0,-1 0 0,0 0 0,0 0 16,1 0-16,-1 0 0,0 0 0,0 0 0,0 0 0,1 0 0,12 0 0,-13 0 0,1 0 0,-1 0 0,0 0 15,0 0-15,0 0 0,1 0 0,-1 0 0,53 0 0,-53 0 0,14 0 0,-1-14 0,-13 14 16,1 0-16,-1-13 0,13 13 0,-12 0 0,12 0 0,1 0 0,-1-13 0,-13 13 0,0-13 0,14 13 0,-14 0 0,14 0 0,-14-13 16,13 13-16,-12 0 0,-1-14 0,13 14 0,-13 0 0,54-13 0,-41 0 0,-13 13 0,14 0 15,-14-13-15,13-1 0,1 14 0,-14-13 0,14 13 0,-27-13 0,13 13 0,53-13 0,-40-1 0,14-12 16,-27 13-16,1 13 0,-1-13 0,0 13 0,0-14 0,0 1 0,1 0 0,-1 0 0,0 13 16,-13-14-16,13 14 0,-13-13 0,14 13 0,-14-13 0,13 0 0,-13-1 0,13 14 0,0-13 0,1 0 0,-14 0 15,13 0-15,0-1 0,-13 1 0,13 13 0,-13-13 0,0 0 0,13 13 0,1-40 16,-1 40-16,-13-13 0,0-1 0,13 14 0,-13-26 0,13 26 0,-13-13 0,0-14 0,27 1 15,-27 13-15,13-1 0,-13 1 0,0 0 0,13-13 0,0 12 0,-13 1 0,0 0 0,14 0 0,-14-1 16,0 1-16,13 0 0,-13 0 0,13 13 0,-13-14 0,0 1 0,13 0 0,-13 0 0,0 0 16,14-1-16,-14 1 0,0 0 0,13 0 0,-13-1 0,0 1 0,13 13 0,-13-13 0,0 0 0,0-14 0,13 14 15,-13-13-15,0 12 0,0 1 0,0 0 0,14 0 0,-14-14 0,0 14 16,0 0-16,13 13 0,-13-14 0,0-12 0,0 13 0,0 0 0,0-1 0,0 1 0,0 0 0,0 0 16,0-1-16,0-12 0,0 0 0,0 12 0,0 1 0,0 0 0,0 0 0,0-1 15,0 1-15,0 0 0,0 0 0,0-1 0,0 1 0,0 0 0,-13 13 0,13-13 16,0 0-16,0-1 0,0 1 0,-14 0 0,14 0 0,0-1 0,-13 1 15,13 0-15,0 0 0,-13 13 0,13-14 0,-13 14 0,13-13 0,0 0 0,-14 13 0,14-13 0,0 0 0,-13 13 16,13-14-16,-13 14 0,13-13 0,-13 13 0,-1-40 0,1 40 0,13-13 0,-13 13 16,0-26-16,0 12 0,-1 1 0,-25-13 0,39 13 0,-14 13 0,14-14 15,-26 1-15,26 0 0,-13 13 0,0 0 0,13-13 0,-14 13 0,1 0 0,13-14 0,-13 1 0,-14 0 0,14 13 0,0-13 16,0 13-16,-1-13 0,1-1 0,0 14 0,0-13 0,0 13 0,-14-26 0,14 26 0,0 0 0,-1-14 16,1 1-16,0 13 0,0-13 0,-1 13 0,14-13 0,-26 13 0,-27-27 0,40 27 15,13-13-15,-13 13 0,-14 0 0,27-13 0,-13 13 0,0 0 0,-1-13 0,1 13 0,-53-27 16,53 27-16,13-13 0,-27 13 0,14-13 0,-13 13 0,13-14 0,-1 14 0,-12 0 0,13-13 0,-1 13 0,1-13 0,0 13 0,0 0 15,-1 0-15,1 0 0,0-13 0,0 13 0,0 0 0,-1 0 0,-12 0 0,13 0 0,-1 0 0,1-14 0,-13 14 0,12 0 0,-12 0 0,0-13 16,12 13-16,1 0 0,0 0 0,0 0 0,-1 0 0,1 0 0,-13 0 0,12 0 0,1 0 0,-26-13 0,12 13 0,14 0 0,0 0 0,-120-13 16,120 13-16,-13 0 0,12 0 0,-52 0 0,53 0 0,0 0 0,0 0 0,-14 0 0,14 0 0,0 0 15,-14 0-15,1 0 0,13 0 0,-1 0 0,-12 0 0,13 0 0,-1 0 0,1 0 0,-13 0 0,12 0 0,1 0 0,-13 0 0,13 0 0,-1 0 0,1 0 16,-66 0-16,66 0 0,-1 0 0,-39 0 0,40 0 0,0 0 16,0 0-16,-1 0 0,1 0 0,0 0 0,0 0 0,0 0 0,-1 0 0,1 0 15,13 13-15,-13-13 0,0 0 0,-1 0 0,14 13 16,-13-13-16,13 13 0,-13-13 0,0 0 0</inkml:trace>
  <inkml:trace contextRef="#ctx0" brushRef="#br0" timeOffset="108476.07">1402 7104 0,'0'13'0,"14"-13"31,-14 14-31,13-14 0,0 0 16,-13 13-16,13-13 0,0 0 15,1 0 1,-1 0-16,0 0 0,0 0 0,1 0 0,-1 0 0,0 0 16,0 0-16,1 0 0,-1 0 0,0 0 0,0 0 0,27 0 15,-27 0-15,0 0 0,14 0 0,-14 0 0,0 0 0,14 0 16,-14 0-16,0 0 0,0 0 0,14 0 0,-14 0 0,0 0 0,1 0 0,-1 0 0,0 0 15,0 0-15,0 0 0,1-13 0,-1 13 0,0 0 0,0 0 0,1 0 0,-1 0 16,0 0-16,0 0 0,1 0 0,-1 0 0,0 0 16</inkml:trace>
  <inkml:trace contextRef="#ctx0" brushRef="#br0" timeOffset="108951.75">2011 6879 0,'13'0'15,"0"0"-15,-13 13 0,14-13 16,-14 14-16,13-14 0,0 13 15,0 0-15,0-13 0,1 0 0,-14 13 0,13-13 16,-13 14-16,13-14 0,0 0 0,-13 13 0,14-13 16,-14 13-16,13-13 0,-13 13 0,13-13 0,0 0 0,-13 13 15,14-13-15,-14 14 16,13-14 0,-13 13-16,0 0 15,0 0 1,0 1-16,0-1 15,0 0-15,0 0 0,-13-13 0,13 14 16,-14-1-16,14 0 0,-13-13 0,13 13 0,-13-13 16,13 13-16,-13-13 0,13 14 0,-27-1 15,14-13-15,13 13 0,-13-13 0,-1 0 16,1 0-16,0 0 0,13 13 0,-13-13 0,0 0 0,-1 0 0,1 0 16,0 0-16,-14 0 0,14 0 0,0 0 0,0 0 0,-1 0 0,1 0 0,0 0 15,0 0-15,0 0 0,-1 0 0,-12 0 0,13 0 0,-1 0 0,1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4-02T02:42:24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14182 5702 0,'13'0'31,"0"0"-31,0 0 16,-13-13-16,14 13 0,-1 0 0,0 0 0,-13-14 16,13 14-16,1-13 0,-1 13 0,0 0 0,0 0 0,0 0 15,1 0-15,-1 0 0,-13-13 0,13 13 0,0 0 0,1 0 0,-1 0 0,0 0 16,0 0-16,0 0 0,1 0 0,-1 0 0,0 0 0,0 0 0,1 0 16,-1 0-16,0 0 0,0 0 0,1 0 0,-1 0 0,0 0 0,0 0 15,0 0-15,1 0 0,-1 0 0,13 0 0,-12 0 0,-1 0 16,0 0-16,0 0 0,1 0 0,-1 0 0,0 0 0,0 0 15,0 0-15,1 0 0,-1 0 0,0 0 0,0 0 0,1 0 16,-1 0-16,0 0 0,0 0 0,1 0 16,-1 0-16,0 0 0,0 0 0,0 0 0,1 0 0,-1 0 15,0 0-15,0 0 0,1 0 0,-1 0 0,0 0 0,0 0 16,0 0-16,1 0 0,-1 0 0,0 0 0,0 0 0,14 0 16,-14 0-16,0 0 0,1 0 0,-1 0 0,0 0 0,0 0 0,0 0 15,1 0-15,-1 0 0,0 0 0,0 0 0,1 0 0,-1 0 0,0 0 16,0 0-16,1 0 0,-1 0 0,0 0 0,0 0 15,0 0-15,1 0 0,-1 0 0,0 0 0,0 0 16,1 0-16,-1 0 0,0 0 0,0 0 0,1 0 0,-1 0 16,0 0-16,0 0 0,0 0 0,1 0 0,-1 0 0,0 0 15,0 0-15,1 0 0,-1 0 0,0 0 0,0 0 0,0 0 0,1 0 16,-1 0-16,0 0 0,0 0 0,1 0 0,-1 0 0,0 0 16,0 0-16,1 0 0,-1 0 0,0 0 0,0 0 15,0 0-15,1 0 16,-1 0-16,0 0 15,0 0 1,1 0 0,-1 0-16,0 0 15</inkml:trace>
  <inkml:trace contextRef="#ctx0" brushRef="#br0" timeOffset="1952.35">5014 9882 0,'13'0'47,"0"0"-47,-13 13 0,14-13 0,-1 0 16,0 0-16,0 0 0,0 0 0,1 14 0,-1-14 0,0 0 0,0 0 0,1 0 0,-1 0 15,0 0-15,0 0 0,-13 13 0,27-13 0,-14 0 0,13 0 0,-12 0 0,-1 0 0,-13 13 0,26-13 0,-12 0 16,12 0-16,-13 13 0,14-13 0,39 0 0,-53 0 0,0 0 0,1 0 0,-1 0 16,26 14-16,-25-14 0,-1 0 0,0 0 0,93 0 0,-93 0 0,14 0 0,-14 0 0,0 0 15,0 0-15,27 0 0,-13 0 0,-14 0 0,0 0 0,13 0 0,-12 0 0,-1 0 0,0 0 0,0 0 0,1 0 0,-1 0 0,13 0 16,-12 0-16,-1 0 0,13 0 0,-13 0 0,14 0 0,-14 0 0,14 0 0,-14 0 0,0 0 0,53 0 0,-53 0 15,14 0-15,-14 0 0,0 0 0,1 0 0,-1 0 0,0 0 0,0 0 0,0 0 0,1 0 16,-1 0-16,0 0 0,-13 13 0,13-13 0,1 0 0,-1 0 16,0 0-16,0 0 15,-13 13-15,14-13 0,-1 0 16,0 0-16,0 0 16,0 0-16,1 0 0,-1 0 0,0 0 15,0 0-15,1 0 16,-1 0 46</inkml:trace>
  <inkml:trace contextRef="#ctx0" brushRef="#br0" timeOffset="12379.68">12634 4154 0,'0'-13'0,"-13"13"0,-1 0 0,1 0 0,0 0 0,0 0 0,-1 0 0,1 0 0,0 0 16,0 0-16,0 0 0,-1 0 0,1 0 0,0 0 0,0 0 0,-1 0 0,1 0 0,0 0 15,0 0-15,0 0 0,-1 0 0,1 0 0,0 0 0,0 0 0,-1 0 0,1 0 0,0 0 0,0 0 0,-1 0 16,1 0-16,-13 0 0,13 0 0,-1 0 0,1 0 0,0 0 0,0 0 0,-1 0 16,1 0-16,0 0 0,0 0 0,-1 0 0,1 0 0,0 0 0,0 0 0,0 0 0,-1 0 15,1 0-15,0 0 0,0 0 0,-1 0 0,1 0 0,0 0 0,0 0 0,-1 0 16,1 13-16,0-13 0,13 13 0,-13-13 0,0 0 0,-1 13 0,1-13 0,0 0 15,0 14-15,-1-14 0,14 13 0,-13-13 0,0 0 0,13 13 0,-13-13 0,0 0 0,13 13 16,-14-13-16,1 0 0,0 14 0,0-14 0,-1 13 0,1-13 0,13 13 0,-13-13 0,0 0 0,13 13 16,-14-13-16,1 0 0,13 13 0,-13-13 0,0 14 0,0-14 0,-1 13 0,-12-13 0,26 13 0,-13-13 0,-1 13 15,1-13-15,13 14 0,-13-14 0,0 13 0,-1-13 0,-12 13 0,13-13 0,13 13 16,-27 1-16,14-14 0,13 13 0,-13-13 0,0 0 0,-1 13 0,1 0 0,0-13 16,13 13-16,-13-13 0,-1 0 0,14 14 0,-13-14 0,13 13 0,-13-13 0,13 13 15,-13-13-15,13 13 0,-13 1 16,13-1-16,-14-13 0,14 13 15,0 0-15,0 1 0,-13-14 0,13 13 0,0 0 0,0 0 16,-13-13-16,13 13 0,-13-13 0,13 14 0,0-1 0,-14 0 16,14 0-16,0 1 0,-13-1 0,13 0 0,0 0 0,-13-13 0,13 14 0,-13-1 15,13 0-15,0 0 0,-13 0 0,13 1 0,0-1 0,0 0 0,-14 0 16,14 1-16,0-1 0,0 0 0,0 0 0,0 0 0,-13 1 16,13-1-16,0 0 0,0 0 0,0 1 0,0-1 0,0 0 0,-13-13 15,13 13-15,0 1 0,0 12 0,0-13 0,0 0 0,0 14 0,0-14 16,0 14-16,0-14 0,0 0 0,0 0 0,0 1 0,0-1 0,0 13 0,0-13 15,0 1-15,-13-14 0,13 39 0,0-25 0,0-1 0,0 0 0,0 14 0,0-14 16,-14 0-16,14 0 0,0 0 0,0 1 0,0-1 0,0 0 0,0 14 0,0-14 0,-13 0 16,13 0-16,0 0 0,0 1 0,0 25 0,0-25 0,0-1 15,0 13-15,0-12 0,0 12 0,0-13 0,0 0 0,0 1 0,13-1 0,-13 0 16,14-13-16,-14 27 0,0-14 0,13 0 0,-13 0 0,0 1 0,13-1 0,-13 0 16,0 13-16,13-26 0,1 0 0,-14 14 0,0-1 0,13-13 0,-13 13 0,0 0 15,0 1-15,13-14 0,-13 13 0,0 0 0,13 0 16,-13 1-16,13-14 0,-13 13 0,0 0 0,14-13 15,-14 13-15,0 0 0,0 1 0,13-14 0,-13 13 0,13-13 0,-13 13 0,0 0 16,13-13-16,-13 14 0,0-1 0,14-13 0,-14 13 0,13 0 0,-13 0 16,13-13-16,-13 14 0,13-14 0,-13 13 0,13 0 0,1 0 15,-1 1-15,0-14 0,-13 13 0,13-13 0,-13 13 16,14-13-16,-14 13 0,13-13 0,-13 14 0,13-14 0,0 0 0,-13 13 0,0 0 0,14-13 16,12 13-16,-26 0 0,13-13 0,0 14 0,1-1 0,-1 0 0,0-13 15,0 13-15,1-13 0,-1 14 0,0-14 0,0 13 0,1 0 0,-1-13 16,0 13-16,0-13 0,14 14 0,-14-1 0,0-13 0,14 13 0,-14-13 0,-13 13 15,13-13-15,0 0 0,1 13 0,-1 1 0,0-14 0,0 0 0,0 13 0,1-13 0,-1 0 0,0 13 0,14 0 16,-14-13-16,0 0 0,0 0 0,0 14 0,1-14 0,-1 0 0,-13 13 0,13-13 16,14 0-16,-14 0 0,0 13 0,27 0 0,-27-13 0,0 0 0,0 0 15,1 0-15,-14 14 0,13-14 0,0 0 0,0 0 0,1 0 0,-1 13 0,0-13 0,0 0 0,1 0 16,12 0-16,-13 13 0,0-13 0,1 0 0,-14 13 0,39-13 0,-25 0 0,-1 0 16,0 0-16,0 0 0,1 13 0,-1-13 0,0 0 0,0 0 0,0 0 0,14 0 15,-14 0-15,0 0 0,1 0 0,12 0 0,-26 14 0,26-14 0,-12 0 0,-1 0 0,0 0 16,0 0-16,1 0 0,-1 0 0,0 0 0,0 0 0,1 0 0,-1 0 0,13 0 15,-13 0-15,1 0 0,-1 0 0,0 0 0,0 0 0,1 0 0,-1 0 0,0 0 16,0 0-16,1 0 0,-1 0 0,0 0 0,0 0 0,0 0 16,1 0-16,-1 0 0,0 0 15,0 0-15,1 0 0,-14-14 0,13 14 0,0 0 16,0 0-16,1 0 0,-14-13 0,13 13 0,0 0 0,0 0 0,-13-13 16,13 13-16,1-13 0,-1 13 0,0 0 0,-13-13 0,13 13 0,1 0 0,-1 0 0,-13-14 15,13 14-15,0-13 0,0 13 0,1 0 0,-14-13 0,13 13 0,0 0 0,-13-13 0,13 13 0,1 0 16,-1-14-16,0 14 0,0-13 0,-13 0 0,14 13 0,-1 0 0,-13-13 0,13 13 15,-13-14-15,13 14 0,14-26 0,-14 26 0,-13-13 16,13 13-16,-13-13 0,13 13 0,-13-14 0,14 14 0,-1-13 0,0 0 0,0 0 16,1 13-16,-14-14 0,13 1 0,0 13 0,-13-13 0,13 13 15,14-27-15,-14 14 0,0 0 0,0 13 0,1-13 0,-14 0 0,13-1 0,0 14 16,0-13-16,1 13 0,-14-13 0,13 0 0,0-1 0,0 14 0,-13-13 0,13 13 0,-13-13 16,14 13-16,-14-13 0,13 13 0,0-14 0,0 1 0,1 0 0,-14 0 0,13 13 0,-13-13 0,13 13 15,0-14-15,-13 1 0,13 13 0,-13-13 0,0 0 0,14 13 0,-1-14 16,-13 1-16,13 13 0,-13-13 0,0 0 0,13 0 0,-13-1 0,0 1 0,14 0 15,-1 0-15,-13-1 0,0 1 0,13 13 0,-13-13 0,0 0 0,0-1 16,0 1-16,13 0 0,-13 0 0,0 0 0,0-1 0,0 1 0,0 0 16,0 0-16,14 13 0,-14-14 0,0 1 0,0 0 0,0 0 0,0-1 0,0 1 0,0-13 15,0 13-15,0-14 0,0 14 0,0 0 0,0-1 0,0 1 16,0 0-16,0 0 0,0-1 0,0 1 0,0 0 0,0 0 0,0 0 0,0-1 0,0 1 16,-14 0-16,14 0 0,0-1 0,0 1 0,-13 13 0,13-13 0,0 0 0,0 0 0,-13-1 15,13 1-15,-13 0 0,13 0 0,-14-1 0,14 1 0,0 0 0,-13 0 0,13-1 16,0 1-16,-13 0 0,0 0 0,13 0 0,0-1 0,-14 14 0,14-13 0,0 0 15,-13 13-15,13-13 0,0-1 0,-13 14 0,13-13 0,-13 13 0,13-13 0,-13 0 0,13-1 0,-14 1 0,14 0 16,-13 13-16,0-13 0,13 0 0,-27-14 0,14 14 0,13 0 0,-13 13 0,13-14 16,-13 1-16,13 0 0,-13 0 0,-1 13 0,14-14 0,-13 14 0,13-13 0,-13 0 0,13 0 0,-13 13 0,-1 0 0,14-13 0,-13-1 15,0 1-15,13 0 0,-13 13 0,13-13 0,-14 13 0,1-27 0,0 27 0,13-13 0,-13 0 16,0 13-16,13-13 0,-14 13 0,14-14 0,-13 1 0,-13 0 0,26 0 0,-14-1 16,14 1-16,-13 13 0,13-13 0,-13 13 0,0 0 0,13-13 0,0-1 0,-14 14 15,14-13-15,-13 13 0,13-13 0,-13 13 0,0 0 0,13-13 0,-13 13 0,13-13 0,0-1 16,-14 14-16,1-13 0,0 13 0,13-13 0,-13 13 0,-1 0 15,14-13-15,-13-1 0,0 14 0,0-13 16,-1 13-16,1 0 0,13-13 0,-13 13 0,0 0 16,0 0-16,13-13 0,-14-1 0,1 14 0,0 0 0,0 0 15,13-13-15,-14 13 0,1 0 0,0 0 0,13-13 16,-13 13-16,0 0 0,-1 0 0,1 0 0,0 0 16,13-13-16,-13 13 0,-1 0 0,14-13 0,-13 13 0,0 0 0,0 0 15,-1 0-15,1 0 0,13-14 0,-13 14 0,0 0 0,0 0 0,13-13 16,-14 13-16,1 0 0,0 0 0,0 0 0,-1-13 0,1 13 15,0-13-15,0 13 0,-1 0 0,1 0 16,13-14-16,-13 14 0,0 0 0,0 0 16,-1-13-16,1 13 0,0 0 0,13-13 0,-13 13 0,-1 0 15,1 0-15,13-13 0,-13 13 0,-27 0 0,40-14 0,-13 14 16,0 0-16,0 0 0,13-13 0,-14 13 0,1 0 0,0 0 0,0 0 0,-1-13 16,1 13-16,0-13 0,0 13 0,0 0 0,-1 0 15,1 0-15,0 0 0,13-13 0,-13 13 0,-1 0 0,1 0 16,0 0-16,0 0 0,-1 0 15,1 0-15,0 0 16</inkml:trace>
  <inkml:trace contextRef="#ctx0" brushRef="#br0" timeOffset="16114.79">11774 5953 0</inkml:trace>
  <inkml:trace contextRef="#ctx0" brushRef="#br0" timeOffset="17433.88">11946 5913 0,'-13'0'16,"13"-13"-16,-14 13 0,1 0 16,0 0-1,0 0-15,0 0 0,-1 0 16,1 0-16,0 0 0,0 0 15,-1 0-15,1 0 0,0 0 0,0 13 0,0-13 0,-1 0 16,1 14-16,0-14 0,0 0 0,13 13 0,-14-13 16,1 0-16,13 13 0,-13-13 0,0 0 15,13 13-15,-14-13 0,14 14 16,-13-14-16,13 13 0,-13-13 0,0 0 16,13 13-16,-13-13 0,13 13 0,0 1 15,-14-14-15,14 13 0,-13 0 16,0-13-16,13 13 0,0 0 15,0 1-15,-13-14 0,13 13 0,0 0 16,0 0-16,0 1 0,0-1 16,0 0-16,0 0 15,0 0-15,0 1 16,0-1 0,13-13-16,-13 13 0,13-13 15,-13 13-15,0 1 0,13-14 16,-13 13-16,14-13 0,-14 13 0,13 0 15,0 1-15,0-1 16,0 0 0,1-13-16,-1 13 0,-13 0 15,13-13-15,-13 14 16,13-14-16,1 0 0,-14 13 16,13-13-16,0 0 15,-13 13-15,13-13 16,1 0-1,-14 13-15,13-13 16,0 0-16,0 0 16,0 0-1,-13-13-15,14 13 0,-1 0 0,-13-13 16,13 13-16,-13-13 0,13 13 16,-13-14-16,14 1 0,-1 13 0,-13-13 0,13 13 0,-13-13 15,13 13-15,0-13 0,1-1 0,-1 1 16,0 13-16,-13-13 0,13 13 0,-13-13 0,14 13 0,-14-14 0,13 1 15,-13 0-15,13 0 0,-13-1 16,0 1-16,0 0 0,13 13 0,-13-13 0,0 0 16,0-1-16,0 1 0,0 0 0,0 0 15,0-1-15,0 1 0,0 0 16,0 0-16,0 0 16,0-1-16,0 1 15,-13 13 1,13-13-16,0 0 0,-13-1 15,13 1-15,-13 13 0,-1 0 16,14-13-16,-13 13 16,13-13-16,-13 13 15,0 0 32,-1 0-31,14-14-16,-13 14 0,0 0 15,0 0-15,0 0 0,-1 0 16,1 0-16,0 0 16,0 0-16</inkml:trace>
  <inkml:trace contextRef="#ctx0" brushRef="#br0" timeOffset="21756.3">11509 5398 0,'14'0'47,"-14"-14"-31,13 14-1,0 0-15,0 0 0,1 0 16,25 0-16,-26 0 16,1 0-16,12 0 0,-13 0 0,1 0 15,-1 0-15,0 0 0,0 0 0,1 0 0,-1 0 0,0 0 16,0 0-16,0 0 0,1 0 0,-1 0 16,0 0-1,0 0 1,1 0-1,-14-13-15,13 13 0,0 0 16,0 0-16,0 0 16,1 0-16,-14-13 15,13 13-15,0 0 16</inkml:trace>
  <inkml:trace contextRef="#ctx0" brushRef="#br0" timeOffset="24392.62">3704 7501 0,'13'0'78,"1"0"-78,-14-13 0,13 13 0,0 0 15,0 0-15,1 0 0,-1 0 0,0 0 0,0 0 16,0 0-16,1 0 0,-14-14 0,13 14 0,0 0 0,0 0 0,1 0 0,-1 0 16,0 0-16,0 0 0,14 0 0,-14 0 0,0 0 0,0 0 0,1 0 0,-1 0 15,0 0-15,0 0 0,1 0 0,-1 0 0,0 0 0,0 0 0,1 0 0,-1 0 16,0 0-16,0 0 0,0 0 0,1 0 0,-1 0 0,0 0 0,0 0 16,1 0-16,-1 0 0,0 0 0,0 0 0,0 0 15,1 0-15,-1 0 0,0 0 0,0 0 0,1 0 16,-1 0-16,0 0 0,0 0 0,1 0 0,-1 0 15,0 0-15,0 0 0,0 0 0,1 0 0,-1 0 16,0 0-16,0 0 0,1 0 0,-1 0 0,0 0 0,0 0 0,1 0 16,-1 0-16,0 0 0,0 0 0,0 0 0,1 0 0,-1 0 0,0 0 15,0 14-15,1-14 0,-1 0 0,0 0 0,0 0 0,1 0 16,-1 0-16,0 0 0,0 0 0,0 0 0,1 0 0,-1 0 16,0 0-16,0 0 0,1 0 0,-1 0 15,0 0-15,0 0 0,0 0 0,1 0 16,-1 0-16,0 0 0,0 0 0,1 0 0,-1 0 15,0 0-15,0 0 0,1 0 0,-1 0 16,0 0-16,0 0 0,0 0 0,1 0 0,-1 0 16,0 0-16,0 0 0,1 0 0,-1 0 15,0 0-15,0 0 0,1 0 0,-1 0 0,0 0 16,0 0-16,0 0 0,1 0 16,12 0-16,-13 0 15,1 0-15,-1 0 0,0 0 16,0 0-16,1 0 15,-1 0-15,0 0 16,0 0 0,-13 13-1</inkml:trace>
  <inkml:trace contextRef="#ctx0" brushRef="#br0" timeOffset="34676.22">13309 7064 0,'-14'0'0,"1"0"0,0 0 0,0 0 0,-1 0 15,1 0-15,0 0 0,0 0 0,-1 0 0,1 0 0,0 0 0,0 0 0,0 0 0,-1 0 16,1 0-16,0 0 0,-27 0 0,27 0 0,-13 0 0,12 0 0,1 0 0,0 0 16,0 0-16,-14 0 0,14 0 0,0 0 0,-1 0 0,1 0 0,-13 0 0,13 0 15,-1 0-15,1 0 0,0 0 0,0 0 0,-1 0 0,1 0 0,0 0 0,0 0 16,13 14-16,-14-14 0,1 0 0,0 0 0,0 0 0,0 13 0,-1-13 0,1 0 16,0 0-16,13 13 0,-13-13 0,-1 13 0,1-13 0,0 0 15,13 14-15,-13-14 0,-1 0 0,1 13 0,0-13 0,0 13 0,13 0 16,-13-13-16,-1 0 0,14 13 0,-13-13 0,13 14 0,-13-14 0,0 0 0,13 13 0,-14 0 0,1-13 15,13 13-15,-13-13 0,13 14 0,-13-14 0,0 13 0,-1 13 0,1-26 16,13 14-16,-13-14 0,0 0 0,13 13 0,-14 0 0,1 0 0,0 0 0,0 1 16,13-1-16,-14-13 0,14 13 0,-13-13 0,13 13 0,-13-13 0,0 14 0,0 12 15,-1-13-15,14 0 0,-13-13 0,0 14 0,13-1 0,-13 0 0,-1 0 0,14 1 16,-13-1-16,0-13 0,13 13 0,-13 0 0,13 1 0,-14-1 0,14 0 0,-13-13 16,0 13-16,13 0 0,0 1 0,-13-14 0,13 13 0,-13 0 0,13 0 0,-14 1 0,14-1 15,-13-13-15,13 13 0,-13-13 0,13 13 0,0 1 0,0-1 0,-13-13 0,13 13 0,0 0 16,-14 0-16,14 1 0,0-1 0,-13-13 0,13 13 0,-13 0 0,13 1 0,0-1 0,-13 0 15,13 0-15,0 1 0,0-1 0,-14-13 0,14 13 0,0 0 0,0 0 0,0 1 0,-13-14 16,0 39-16,13-25 0,0-1 0,0 0 0,-13 0 0,13 0 0,0 1 16,0-1-16,0 0 0,0 0 0,-13 14 0,13-14 0,0 0 0,0 1 0,-14-14 0,14 13 0,0 0 0,0 0 15,0 0-15,0 1 0,0-1 0,0 0 0,0 14 0,-13-27 0,13 13 0,0 0 0,0 0 0,0 1 0,0-1 16,0 0-16,0 0 0,0 14 0,-13-14 0,13 0 0,0 0 0,0 1 0,0-1 0,0 13 16,0-12-16,0-1 0,0 0 0,0 0 0,0 0 0,0 1 0,0-1 0,0 0 15,0 27-15,0-27 0,0 0 0,0 0 0,0 1 0,0-1 0,0 0 16,0 0-16,0 1 0,0-1 0,0 0 0,0 0 0,0 1 0,0-1 15,0 0-15,0 0 0,0 0 0,13-13 0,-13 14 0,0-1 0,13-13 0,-13 13 16,14 0-16,-14 1 0,13-14 0,-13 13 0,13 0 0,-13 0 16,0 1-16,13-14 0,0 13 0,-13 0 0,14 0 0,-14 0 0,13-13 0,-13 14 15,13-1-15,-13 0 0,13-13 0,-13 13 0,14 1 0,-14-1 0,13 0 0,-13 0 16,13-13-16,0 14 0,1-1 0,-14 0 0,13-13 0,-13 13 0,13 0 0,0-13 0,-13 14 0,27 25 16,-14-39-16,0 14 0,-13-1 0,13-13 0,-13 13 0,14-13 0,-1 0 0,-13 13 0,26 14 15,-12-27-15,-1 13 0,0-13 0,0 13 0,0-13 0,1 13 0,-1 1 16,0-14-16,0 0 0,1 13 0,-1-13 0,0 0 0,0 0 0,1 13 0,-1-13 15,0 0-15,0 0 0,0 13 0,1-13 0,-1 0 0,0 14 0,0-14 0,1 0 0,12 0 16,-13 0-16,0 13 0,27-13 0,-13 0 0,-14 0 0,0 0 0,0 0 0,1 13 16,12-13-16,-13 0 0,53 13 0,-39-13 0,-14 0 0,0 0 0,1 0 0,-1 0 0,0 0 15,13 13-15,-12-13 0,-1 0 0,0 0 0,0 0 0,1 0 0,12 0 0,-13 0 0,14 0 16,-14 0-16,0 0 0,0 0 0,1 0 0,-1 0 0,0 0 0,0 0 0,1 0 0,-1 0 16,0 0-16,0 0 0,0 0 0,1 0 0,12 0 0,-13 0 0,1 0 0,-1 0 15,0 0-15,0 0 0,1 0 0,-1 0 0,0 0 0,0 0 0,0 0 0,1 0 16,-1 0-16,0 0 0,0 0 0,1 0 0,-1 0 0,0 0 0,0 0 0,1 0 15,-1 0-15,0 0 0,0 0 0,14 0 0,-14 0 0,0 0 0,0 0 0,1 0 0,-1 0 16,0 0-16,0-13 0,1 13 0,-1 0 0,13 0 0,-26-13 0,13 13 0,1 0 0,-1 0 0,0 0 0,14 0 16,-14 0-16,13-13 0,-13 13 0,1 0 0,-1 0 0,0 0 0,0 0 0,14-13 0,13-1 15,-27 14-15,0 0 0,0 0 0,14-13 0,-14 13 0,0 0 0,0 0 0,1 0 0,-1-13 16,0 13-16,0 0 0,1 0 0,12 0 0,-13-13 0,0 13 0,1 0 0,-14-14 0,13 14 0,0 0 16,0 0-16,1 0 0,-14-13 0,13 13 0,0 0 0,0 0 0,1 0 0,-1-13 15,0 13-15,0 0 0,0 0 0,1 0 0,-1 0 0,-13-13 0,13 13 0,0 0 16,1-14-16,-1 14 0,0 0 0,0 0 0,-13-13 0,13 13 0,1 0 15,-1 0-15,0 0 0,-13-13 0,13 13 0,14 0 0,-14-13 0,0 0 0,1 13 16,-1 0-16,0-14 0,0 14 0,0-13 0,1 13 0,-1 0 0,0-13 0,-13 0 0,13 13 16,1 0-16,-1-14 0,0 14 0,-13-13 0,27 13 0,-27-13 0,13 0 0,0 0 15,0 13-15,0-14 0,1-12 0,-1 26 0,-13-13 0,13 13 16,0-14-16,1 1 0,-14 0 0,13 13 0,-13-13 0,13 13 0,0-14 16,1 1-16,-14 0 0,13 13 0,-13-13 0,13 13 0,-13-13 0,13 13 15,-13-14-15,13 14 0,-13-13 0,14 0 0,-14 0 0,13 13 0,0-14 0,-13 1 16,13 0-16,-13 0 0,14 13 0,-14-14 0,13-12 0,0 13 0,-13 0 15,0-1-15,13 1 0,-13 0 0,0 0 0,0-1 0,0 1 0,13 13 0,-13-13 16,0 0-16,0-14 0,0 14 0,0 0 0,0 0 0,0-1 0,14-39 16,-14 27-16,0 13 0,0 0 0,0-1 0,0 1 0,0-13 0,0 12 0,0 1 0,0 0 0,0 0 0,0-1 15,0 1-15,0 0 0,0 0 0,0-14 0,0 14 0,0-13 0,0 12 0,0-12 0,-14 26 0,14-53 16,0 40-16,-13 13 0,13-13 0,0-1 0,-13 1 0,13 0 0,0 0 0,0-1 0,0 1 0,0 0 16,-13 0-16,13-1 0,0 1 0,0 0 0,0 0 0,-13 13 0,13-27 0,0 14 0,0 0 0,-14-14 0,14 14 15,-13 13-15,13-13 0,0 0 0,0 0 0,0-1 0,0 1 0,-13 13 0,13-13 0,0-14 0,0 14 0,-13 0 16,13 0-16,-14-14 0,14 14 0,0-13 0,-13 26 0,13-27 0,0 14 15,0 0-15,-26-14 0,26 14 0,0 0 0,-13 13 0,13-14 0,0 1 0,-14 0 16,14 0-16,-13 0 0,0-1 0,13 1 0,-13 13 0,13-13 0,0 0 0,-14 13 0,14-14 16,-13 14-16,13-13 0,-13 13 0,13-13 0,0 0 0,-13 13 0,13-14 0,-14 14 0,14-13 0,-13 13 0,13-13 15,-13 0-15,0 0 0,0 13 0,13-14 0,-14 1 0,1 0 16,0 0-16,0-1 0,-1 14 0,14-13 0,0 0 0,-13 13 0,0 0 0,13-13 0,-13 13 0,13-13 16,-14 13-16,14-14 0,-13 14 0,0-13 0,0 0 0,-14 0 0,14 13 0,13-14 0,-13 14 15,0-13-15,-1 0 0,1 13 0,0-13 0,0 13 0,-40-27 0,40 14 0,-1 13 16,1 0-16,-13-26 0,-1 26 0,14 0 0,0-14 0,0 14 0,-1 0 0,-12-13 0,13 0 0,-1 13 0,1 0 15,0 0-15,0-13 0,-1 13 0,1 0 0,0 0 0,0 0 0,0 0 0,13-14 0,-67 1 16,54 13-16,0 0 0,0-13 0,-1 13 0,1 0 0,0 0 0,0 0 0,0-13 0,-14 13 0,1 0 0,12 0 0,1-14 16,0 14-16,0 0 0,-1 0 0,1-13 0,0 13 0,0 0 0,-14 0 0,14 0 0,0-13 0,0 13 0,-27-13 15,27 13-15,-14 0 0,14 0 0,-13 0 0,12 0 0,1 0 0,13-13 0,-13 13 0,0 0 0,-1 0 0,-12 0 16,13 0-16,0 0 0,-1 0 0,1 0 0,0 0 0,0-14 0,-1 14 0,1 0 0,0 0 0,0 0 0,-1 0 16,1 0-16,0 0 0,0 0 0,0 0 0,-1 0 0,1 0 0,0 0 0,0 0 0,-1 0 15,1 0-15,0 0 0,0 0 0,-1 0 0,1 0 16,0 0-16,0 0 0,0 0 0,-1 0 0,1 0 15,13 14-15,-13-14 0,0 0 16,13 13-16,-14-13 0,14 13 0,-13-13 0,0 0 16,13 13-16,-13-13 0,0 0 15,-1 0-15,14 13 0,-13-13 0,0 0 16,0 14-16,-1-14 0</inkml:trace>
  <inkml:trace contextRef="#ctx0" brushRef="#br0" timeOffset="42271.27">7898 6244 0,'-13'0'63,"13"13"-32,-14-13-31,1 14 15,0-14-15,0 13 16,13 0-16,-14-13 0,1 0 16,13 13-16,-13-13 0,13 14 0,-13-14 0,13 13 15,-13-13-15,13 13 0,0 0 16,-14-13-16,14 13 0,0 1 16,0-1-16,-13-13 0,13 13 0,0 0 15,0 1 1,0-1-16,0 0 15,0 0 17,13-13-17,-13 14 1,14-14-16,-14 13 0,13-13 16,-13 13-16,13-13 15,-13 13-15,13-13 0,-13 13 16,13 1-1,-13-1-15,14-13 0,-14 13 16,0 0 0,0 1 15,0-1 0,0 0 0,0 0 32,-14-13-63,14 14 31,-13-14-31,13 13 16,-13-13-1,13 13 17,13-13-17,-13 13-15,13 0 16,-13 1-16,14-14 16,-14 13-16,13-13 0,-13 13 15,13-13-15,-13 13 0,0 1 0,13-14 16,-13 13-16,14-13 15,-14 13-15,0 0 16,0 0-16,13-13 16,-13 14-16,13-14 109,0 0-78</inkml:trace>
  <inkml:trace contextRef="#ctx0" brushRef="#br0" timeOffset="57582.91">3479 8374 0,'14'0'0,"-1"0"0,0 0 0,-13-13 0,13 13 0,0-13 16,1 13-16,-1 0 0,0 0 15,-13-14-15,13 14 0,1 0 16,-1 0-16,0 0 16,0 0-16,-13-13 0,13 13 0,1 0 0,-1 0 15,0 0-15,0 0 0,1 0 0,-1 0 0,0 0 0,0 0 0,1 0 16,-14-13-16,13 13 0,0 0 0,0 0 0,14-13 0,-14 13 0,0 0 0,0 0 0,14 0 16,-14 0-16,0 0 0,1 0 0,-1 0 0,0 0 0,0 0 0,0 0 0,1 0 0,-1 0 0,13 0 15,-12 0-15,-1 0 0,0 0 0,0 0 0,1 0 0,-1 0 0,0 0 0,0 0 16,0 0-16,1 0 0,-1 0 0,0 0 0,0 0 0,1 0 0,-1 0 0,13 0 0,-13-14 0,1 14 15,-1 0-15,13 0 0,-12 0 0,-1 0 0,0 0 0,40 0 0,-40 0 0,0 0 16,1 0-16,-1 0 0,0 0 0,0 0 0,1 0 0,-1 0 0,27 0 0,-27 0 16,0 0-16,0 0 0,14 0 0,-14 0 0,0 0 0,14 0 0,-14 0 0,0 0 0,0 0 15,1 0-15,-1 0 0,0 0 0,0 0 0,0 0 0,1 0 0,-1 0 0,0 0 0,0 0 0,14 0 0,-14 0 16,0 0-16,0 0 0,1 0 0,-1 0 0,13 0 0,-12 0 0,-1 0 0,0 0 0,40 0 16,-40 0-16,0 0 0,1 0 0,-1 0 0,0 0 0,0 0 0,1 0 0,-1 0 15,0 0-15,0 0 0,1 0 0,-1 0 0,0 0 16,0 0-16,0 0 0,1 0 0,-1 0 15,0 0-15,0 0 16,1 0-16,-1 0 16</inkml:trace>
  <inkml:trace contextRef="#ctx0" brushRef="#br0" timeOffset="62199.94">16232 11695 0,'13'0'62,"1"0"-62,-1 0 16,0 0-16,0 0 0,1 0 15,-1 0-15,0 0 0,0 0 0,-13-14 0,13 14 16,1 0-16,-1 0 0,0 0 0,0 0 0,1 0 0,-1 0 0,0 0 16,0 0-16,1-13 0,-1 13 0,0 0 0,0 0 0,0 0 0,1 0 0,-1 0 0,0 0 15,0 0-15,1 0 0,-1 0 0,0 0 0,0-13 0,14 13 0,-14 0 16,0 0-16,0 0 0,1 0 0,-1 0 0,0 0 0,0 0 0,1 0 0,-1 0 0,0 0 0,0 0 16,1 0-16,-1 0 0,0 0 0,0 0 0,0 0 0,1 0 0,-1 0 0,0 0 15,0 0-15,1 0 0,-1 0 0,0 0 0,0 0 0,0 0 0,14 0 16,-14 0-16,0 0 0,1 0 0,-1 0 0,0 0 0,0 0 0,1 0 15,-1 0-15,0 0 0,0 0 0,0 0 0,1 0 0,-1 0 0,0 0 16,0 0-16,1 0 0,-1 0 0,0 0 0,0 0 0,1 0 0,-1 0 16,0 0-16,0 0 0,0 0 0,1 0 0,-1 0 0,0 0 15,0 0-15,1 0 0,-1 0 0,0 0 0,0 0 16,1 0-16,-1 0 0,0 0 0,0 0 16,0 0-16,1 0 0,-1 0 0,0 0 15,0 0-15,1 0 78,-1 0-78,0 0 16,0 0-16,0 0 0,1 0 0,-1 0 0,0 0 16,0 0-16,1 0 0,-1 0 0,0 0 0,0 0 0,1 0 15,-1 0-15,0 0 0,0 0 0,0 0 0,1 0 16</inkml:trace>
  <inkml:trace contextRef="#ctx0" brushRef="#br0" timeOffset="64627.21">16457 10821 0,'0'-13'63,"0"0"-63,0 0 0,13 13 0,-13-13 15,0-1-15,0 1 0,14 0 0,-14 0 0,0-1 16,0 1-16,13 0 0,-13 0 0,0-1 0,0 1 15,0 0-15,0 0 0,0 0 0,0-1 0,0 1 0,0 0 0,0 0 16,0-1-16,0 1 0,0 0 0,0 0 0,0 0 0,-13-1 0,13 1 0,0 0 16,0 0-16,-14 13 0,14-14 0,0 1 0,0 0 0,0 0 0,-26-14 0,26 14 0,0 0 15,-13 0-15,13-1 0,0 1 0,-14 13 0,14-13 0,0 0 0,0-1 0,-13 14 0,13-13 0,-13 0 0,13 0 16,0-1-16,-13 1 0,13 0 0,-14 0 0,14 0 0,0-1 0,0 1 0,-13 0 16,0 0-16,0-80 0,0 93 15,13-13-15,0 0 0,-14-1 0,14 1 0,-13 13 0,13-13 0,-13 0 0,13-1 16,-13 1-16,13 0 0,-14 13 0,14-13 0,-13 13 0,13-13 0,0-1 15,-13 14-15,13-13 0,-13 13 0,13-13 0,-13 13 16,13-13-16,-14 13 0,14-14 0,0 1 0,-13 13 0,13-13 16,-13 13-16,13-13 15,0-1-15,-13 14 0,13-13 0,-14 13 16,14-13-16,-13 13 0,0-13 16,13 0-16,-13 13 0,13-14 0,-14 14 0,14-13 0,-13 13 15,0 0-15,13-13 0,-13 13 0,0 0 0,13-13 0,0-1 16,-14 14-16,1-13 0,0 13 15,0-13-15,-1 13 32,14-13-17,0-1 1,-13 14-16,0 0 16,0 0-16,13-13 0,-14 13 15,1 0-15,0-13 16,0 13-1,0 0-15,-1 0 32,1-13-17,13 0 1,-13 13-16,0 0 0,13-14 16,-14 14-16,1 0 0,13-13 0,-13 13 15,0 0-15,13-13 0,-14 13 47,14 13-31,-13-13-16,13 13 0,0 1 15,0-1 1,0 0-16,0 0 16,0 27-1,0-27-15,0 0 0,0 1 0,13-14 0,-13 13 0,0 0 16,14-13-16,-14 13 0,0 1 0,13-1 0,-13 0 0,0 0 0,13-13 15,-13 13-15,0 1 0,0-1 0,13-13 0,-13 13 0,0 0 16,14-13-16,-14 14 0,13-14 16,-13-14 109,0 1-110,0 0-15,0 0 0,0-1 0,0 1 16,0 0-16,-13 0 0,13 0 0,0-1 0,0 1 0,0 0 16,0 0-16,-14-1 0,14 1 0,0 0 15,0 0-15,0-1 0,0 1 0,0 0 16,0 0-16,-13 13 0,13-13 0,0-1 0,0 1 15,0 0-15,0 0 16,0-1-16,0 1 16,0 0 15,13 0-31,1 13 16,-14-14-16,13 14 0,0 0 15,0 0-15,1-13 16,-1 13-16,0 0 15,0 0-15,0 0 0,1 0 16,-1-13-16,0 13 0,0 0 0,1 0 16,-1 0-16,0-13 0,0 13 15,1 0-15,-1 0 0,0 0 0,0 0 16,-13-13-16,13 13 0,1 0 0,-1 0 0,0 0 16,0-14-16,1 14 0,-1 0 0,0 0 15,-13-13-15,13 13 0,1-13 16</inkml:trace>
  <inkml:trace contextRef="#ctx0" brushRef="#br0" timeOffset="91791.92">21894 10570 0,'14'0'0,"-1"0"47,-13 13-47,13-13 0,0 14 31,-13-1-16,13-13-15</inkml:trace>
  <inkml:trace contextRef="#ctx0" brushRef="#br0" timeOffset="92483.19">21696 6033 0,'0'13'47,"13"-13"-47,-13 13 0,0 0 15,13-13-15,1 13 0,-14 1 0,13-14 16,-13 13-16,13 0 0,-13 0 0,13-13 0,0 0 16,-13 14-16,14-14 0,-14 13 15,13-13 17,0 0-17,-13-13-15,13 13 0,1-14 0,-14 1 0,13 13 0,-13-13 0,13 0 0,-13-1 16,13 14-16,-13-13 0,14 13 0,-14-13 0,13 0 0,-13 0 0,13-1 0,-13 1 0,13 13 0,-13-13 15,13 0-15,-13-1 0,0 1 0,14 13 0</inkml:trace>
  <inkml:trace contextRef="#ctx0" brushRef="#br0" timeOffset="92925.31">21974 7157 0,'13'0'0,"-26"0"0,26 13 0,-13 0 0,13-13 0,-13 14 16,13-1-16,1 0 16,-14 0-16,13-13 0,-13 14 15,13-14 1,-13 13-16,13-13 31,0 0-15,1 0-16,-1 0 0,-13-13 0,13 13 0,0-14 0,1 1 0,-1 0 15,0 0-15,0-1 0,-13 1 0,14 0 0,12-13 16,-13 12-16,-13 1 0,27 0 0,-27 0 0,0-1 0,13 1 0,0 0 0,0-14 16,1 14-16,-14 0 0,13 0 0,-13 0 0,13-1 0,-13 1 0,13 13 15,-13-13-15,14 13 0,-14-13 0,13-1 0,-13 1 0,13 13 0,-13-13 0,0 0 0,13 13 16,-13-14-16,13 14 0,-13-13 0,14 13 0,-14-13 0</inkml:trace>
  <inkml:trace contextRef="#ctx0" brushRef="#br0" timeOffset="93432.88">21974 8771 0,'13'0'0,"-13"13"16,0 0-16,13-13 0,-13 14 15,13-1-15,1-13 0,-14 26 0,13-26 0,-13 14 0,0-1 16,13-13-16,-13 26 0,13-26 0,-13 13 0,13-13 0,1 14 0,-14-1 0,13 0 0,-13 0 16,13-13-16,-13 14 0,13-14 0,1 13 0,-14 0 0,13-13 0,-13 13 0,13 1 0,0-14 15,1 13-15,-1 0 0,-13 0 0,13-13 0,0 0 0,0 13 0,1-13 0,-1 0 16,-13 14-16,13-14 0,0 0 0,1 0 0,-1 0 15,0 0-15,0 0 0,1 0 0,-14-14 0,13 14 0,0-26 16,0 13-16,-13 0 0,13 13 0,-13-14 0,14 14 0,-14-13 0,0 0 0,26-40 16,-13 40-16,1-14 0,-14 14 0,13-13 0,-13-1 0,13-13 0,0 40 0,-13-26 0,0 13 0,14 13 0,-14-27 15,13 14-15,-13 0 0,0 0 0,13-1 0,-13-12 0,13 13 0,-13-1 0,0-12 0,13 26 0,-13-13 0,0 0 0,14-1 0,-14-12 0,13 13 0,-13-1 0,0 1 16,13-27-16,-13 27 0,0 0 0,13-13 0,-13 12 0,0-12 0,14 13 0,-14-1 0,13 1 0,-13 0 0,0 0 0,0-1 0,13 1 0,-13 0 0,0-13 16</inkml:trace>
  <inkml:trace contextRef="#ctx0" brushRef="#br0" timeOffset="94045.74">22238 10372 0,'13'0'0,"-13"13"16,14-13 0,-14 13-16,13-13 15,0 13-15,-13 1 16,13-1-16,-13 0 0,14-13 0,-1 0 16,-13 13-16,0 1 0,13-14 0,-13 13 0,13-13 15,-13 13-15,14-13 0,-1 0 16,0 0-16,0 0 0,0 0 15,27-26-15,-27 26 16,-13-14-16,14 14 0,-14-13 0,13-13 0,0 26 0,-13-14 0,13 1 0,-13 0 16,0 0-16,14 13 0,-14-14 0,13 14 0,0-52 0,0 25 0,0 14 0,-13 0 15,0-1-15,14 1 0,-14-13 0,13 12 0,-13 1 0,0 0 0,0 0 0,13 0 0,-13-14 0,13 27 0,-13-13 0,0 0 0,0-1 16,14 1-16,-14 0 0,0 0 0,0-1 0,0 1 0,13-13 0</inkml:trace>
  <inkml:trace contextRef="#ctx0" brushRef="#br0" timeOffset="100521.93">18613 5490 0,'14'0'94,"-1"0"-78,0 0-16,0 0 0,1 0 15,-1 0-15,0 0 0,0 0 0,1 0 0,-1 0 0,0 0 0,0 0 16,0 0-16,1 0 0,-1 0 0,0 0 0,0 0 0,14 0 0,-14 0 0,0 0 16,0 0-16,1 0 0,-1 0 0,0 0 0,0 0 0,1 0 0,-1 0 15,0 0-15,0 0 0,1 0 0,-1 0 0,0 0 16,0 0-16,0 0 0,1 0 15,-1 0-15,0 0 16,0 0-16,1 0 16,-1 0-16,0 0 15,27 13-15,-27-13 16,0 0-16,0 0 0,1 0 0,-1 0 16,0 0-16,0 0 15</inkml:trace>
  <inkml:trace contextRef="#ctx0" brushRef="#br0" timeOffset="101059.17">19262 5345 0,'0'13'31,"13"-13"-15,-13 13-16,13-13 0,0 0 15,-13 13-15,14-13 0,-14 14 16,13-14-16,-13 13 0,13-13 0,0 26 15,1-26-15,-14 13 0,13 1 16,-13-1-16,13-13 0,0 0 0,-13 13 0,0 0 16,13-13-16,-13 14 0,0-1 0,14-13 0,-14 13 15,0 0-15,13-13 16,-13 13-16,0 1 0,0-1 16,0 0-1,0 0 1,0 1-16,0-1 15,0 0-15,0 0 16,-13-13-16,13 14 0,-14-14 0,14 13 16,-13-13-16,13 13 0,-13-13 0,13 13 0,0 0 15,-13-13-15,13 14 0,-13-14 0</inkml:trace>
  <inkml:trace contextRef="#ctx0" brushRef="#br0" timeOffset="105574.29">5477 6839 0,'13'0'63,"0"0"-48,1 0-15,-1 0 0,0 0 0,-13-13 0,13 13 16,0 0-16,1 0 0,-1 0 0,-13-13 0,13 13 0,14 0 16,-14 0-16,0 0 0,0 0 0,1 0 0,-14-13 0,13 13 0,0 0 0,0 0 0,0 0 15,1 0-15,-1-13 0,0 13 0,0 0 0,1 0 0,-1 0 0,0-14 0,0 14 0,1 0 0,-1 0 0,0 0 0,27 0 16,-27 0-16,-13-13 0,26 13 0,1 0 0,-14 0 0,0 0 0,1 0 0,-1 0 0,0 0 15,0 0-15,0 0 0,1 0 0,-1 0 0,0 0 0,0 0 0,1 0 0,-1 0 0,0 0 0,0 0 16,0-13-16,1 13 0,-1 0 0,0 0 0,0 0 16,1 0-16,-1 0 0,0 0 15</inkml:trace>
  <inkml:trace contextRef="#ctx0" brushRef="#br0" timeOffset="112503.35">19526 6231 0,'-13'0'47,"13"13"-47,-13-13 0,0 0 15,13 13 1,-14-13-1,14 14-15,-13-14 0,13 13 0,-13-13 16,13 13-16,-13-13 0,13 13 0,-14-13 16,14 14-16,-13-14 0,13 13 15,0 0-15,-13 0 0,13 0 16,-13-13-16,13 14 0,0-1 16,0 0-16,0 0 15,0 1-15,0-1 0,0 0 0,0 0 16,0 1-16,0-1 15,0 26-15,0-25 16,0-1-16,0 0 0,13 0 0,-13 1 0,0-1 16,0 0-16,13-13 0,-13 13 0,0 1 0,13-1 0,-13 0 15,0 0-15,14-13 0,-14 13 0,13 1 0,-13-1 0,0 0 16,13-13-16,-13 13 0,0 1 0,13-1 0,-13 0 0,0 0 16,14-13-16,-14 13 0,0 1 0,0-1 0,13-13 15,-13 13-15,13-13 0,-13 13 0,0 1 0,0-1 16,0 0-1,13-13-15,-13 13 16,0 1-16,0-1 16,0 0-1,-13-13 1,0 0 0,13 13-16,-13-13 0,13 13 0,-14-13 15,1 0-15,0 0 16,0 0-16,-1 0 15,1 0-15,0 0 16,0 0-16,0 0 16,-1 0-16,1 0 15,0 0 1,13 14 46,0-1-30,13-13-32,-13 13 15,13-13-15,-13 13 0,14 1 0,-14-1 16,13-13-16,0 0 0,-13 13 0,0 0 16,13-13-16,-13 14 0,0-1 15,13-13-15,-13 13 0,0 0 0,14 0 16,-1-13-1,-13 14-15,0-1 0,0 0 16,0 0-16,13-13 16,-13 14-16,0-1 15,0 0-15,0 0 0,0 1 16,0-1-16,0 0 16,0 0-16,0 0 0,0 1 15,0-1 1,0 0-16,0 0 15,0 1 1,0-1 0,0 0-1,0 0 1,0 0-16,0 1 31,0-1-15,0 0-1,0 0-15,0 1 16,0-1 0,13-13 77,1 0-77,-14 13 0,13-13-16,0 0 0,0 0 31,-13 13-31,13-13 16,-13 14-1,14-14 1,-1 0-16,-13 13 15,0 0 1,13-13 0,-13 13 31,13-13-47,-13 13 31,14-13 63,-14 14-79,0-1 32</inkml:trace>
  <inkml:trace contextRef="#ctx0" brushRef="#br0" timeOffset="116520.95">19553 7871 0,'0'14'125,"-14"-14"-125,14 13 16,-13-13-16,13 13 0,-13-13 15,13 13-15,-13-13 0,13 14 0,-13-14 0,13 13 16,0 0-16,-14-13 0,14 13 16,-13 0-16,13 1 15,0-1-15,0 0 0,0 0 16,0 1-16,0-1 16,0 0-16,0 0 0,0 0 15,0 1-15,0-1 0,0 0 16,0 0-16,0 1 0,0-1 15,0 0-15,0 0 0,0 1 16,0-1-16,0 0 16,0 0-16,0 0 15,0 1-15,0-1 0,0 0 16,13-13-16,-13 13 0,0 1 0,0-1 16,0 0-16,0 0 15,0 1-15,14-14 0,-14 13 0,0 0 16,0 0-16,13-13 0,-13 13 15,13-13-15,-13 14 0,0-1 16,13 0 0,-13 0-16,0 1 15,0-1 1,-13-13 78,0 0-79,0 0 1,-1 0 0,1 0-16,0 0 15,0 0-15,-1 0 47,14 13 16,0 0-48,0 1-15,0-1 16,0 0-16,0 0 15,-13-13-15,13 13 0,0 1 16,-13-14-16,13 13 0,-13-13 0,13 13 16,0 0-16,13-13 187,-13 14-171,13-14-1,0 0 1,-13 13 0,14-13-16,-14 13 15,13-13-15,0 0 16,-13 13 0,13-13-1,-13 13 1,0 1-1,0-1 17,0 0-17,0 0 1,0 1 0,0-1-1,0 0-15,0 0 16,0 1-16,0-1 0,0 0 15,0 0-15,-13-13 0,13 13 16,-13-13-16,13 14 0,0-1 16,0 0 46,0 0-46,0 1-16,0-1 15,0 0-15,0 0 0,0 1 16,0-1-16,0 0 0,0 0 0,13-13 16,-13 13-16,0 1 15,0-1-15,13-13 16,-13 13 15,0 0 0,0 1-15,0-1-16,14-13 16,-14 13-16,0 0 15,0 1 1,0-1-16,13-13 0,-13 13 31,13-13 0,-13 13-15,13-13 0,-13 13-16,13-13 109,-13 14-93</inkml:trace>
  <inkml:trace contextRef="#ctx0" brushRef="#br0" timeOffset="124284.9">18852 6310 0,'13'0'47,"0"0"-31,0 0-16,0 0 16,1 0-16,-1 0 0,0 0 0,-13-13 0,13 13 15,1 0-15,-1 0 0,0 0 0,0 0 16,1 0-16,-1 0 0,0 0 0,0 0 15,0 0-15,1 0 0,-1 0 0,0 0 16,0 0-16,1 0 0,-1 0 16,0 0-16,0 0 0,1 0 15,-1 0-15,0 0 16</inkml:trace>
  <inkml:trace contextRef="#ctx0" brushRef="#br0" timeOffset="124970.42">19169 6165 0,'13'0'94,"-13"13"-79,14-13-15,-14 13 16,13-13-16,-13 13 0,13-13 0,-13 14 16,13-14-16,-13 13 15,13-13-15,-13 13 0,14-13 16,-14 13-16,13-13 16,-13 14-16,0-1 31,0 0 16,0 0-32,-13-13 1,13 14-16,0-1 0,-14-13 16,14 13-16,-13 0 0,13 0 15,-13-13 1,13 14-16,-13-14 0,0 0 15,13 13-15,-14-13 0,1 0 16,0 0-16,0 0 16,13 13-16,-14-13 0,1 0 0,0 0 15,-14 13 1,14-13-16,0 0 0,13 14 0,-13-14 0,0 0 16,13 13-16,-14-13 0,14 13 15,0 0-15,-13-13 0,0 0 16,13 14-16</inkml:trace>
  <inkml:trace contextRef="#ctx0" brushRef="#br0" timeOffset="136807.81">12859 3863 0,'-13'0'16,"-1"0"15,1 0-31,0 0 0,0 0 0,-1 0 16,1 0-16,0 0 0,0 13 0,-1-13 0,1 0 0,0 0 0,0 0 16,0 13-16,-14-13 0,14 0 0,0 0 0,-1 0 0,-12 0 0,26 14 0,-27-14 15,14 0-15,0 0 0,0 0 0,0 0 0,-1 0 0,1 13 0,0-13 0,0 0 0,-1 0 0,-12 0 16,13 13-16,0-13 0,-1 0 0,1 0 0,0 13 0,0-13 0,-1 0 0,1 0 0,0 0 0,0 0 0,-27 14 15,27-14-15,0 0 0,-1 0 0,-12 0 0,13 13 0,-1-13 0,1 0 0,0 13 0,0-13 0,-14 0 0,14 0 16,0 0-16,0 0 0,-1 13 0,1-13 0,0 0 0,0 0 0,-1 0 0,1 0 0,13 13 0,-66 1 16,53-14-16,0 0 0,-1 0 0,14 13 0,-13-13 0,-13 0 0,12 0 0,-12 13 0,13-13 15,0 13-15,-1-13 0,1 0 0,0 0 0,13 14 0,-13-14 0,-1 0 0,1 0 0,0 13 0,0-13 0,-1 0 0,1 0 16,0 13-16,0 0 0,0-13 0,-1 0 0,14 14 0,-13-14 0,0 0 0,0 13 0,-1-13 0,14 13 0,-13-13 16,0 13-16,0-13 0,13 13 0,-14-13 0,1 14 15,13-1-15,-13-13 0,13 13 0,0 0 0,-13-13 16,0 0-16,13 14 0,0-1 0,0 0 0,-14-13 15,14 13-15,0 0 0,0 1 0,-13-14 0,13 13 16,0 0-16,0 0 0,-13-13 0,13 14 0,0-1 0,-13-13 16,13 13-16,0 0 0,0 1 0,0-1 0,-14 0 0,14 0 0,0 0 15,0 1-15,-13-1 0,13 0 0,0 0 0,0 1 0,-13-1 0,13 0 0,-13-13 16,13 13-16,0 1 0,0-1 0,0 0 0,0 0 0,-14-13 0,14 13 0,-13 40 0,13-39 16,0-1-16,0 0 0,0 0 0,-13 1 0,0-1 0,13 0 0,0 0 0,0 0 0,0 1 0,-13-1 0,13 0 15,0 0-15,-14 1 0,14-1 0,0 0 0,-13-13 0,13 13 0,0 0 0,-13 27 16,13-27-16,0 1 0,0-1 0,-13-13 0,13 26 0,0-12 0,0-1 0,-14-13 0,14 13 0,0 0 0,-13-13 0,13 13 15,0 1-15,0-1 0,0 0 0,-13-13 0,13 13 0,0 1 0,0-1 0,0 0 0,-13 27 16,13-27-16,0 0 0,0 0 0,0 1 0,0-1 0,-13-13 0,13 13 0,0 14 0,-14-27 16,14 13-16,0 0 0,0 0 0,0 1 0,0-1 0,0 0 0,0 0 0,0 0 0,0 1 15,0 12-15,0-13 0,0 1 0,0-1 16,0 0-16,0 0 0,0 0 0,0 1 16,0-1-16,0 0 15,0 0-15,0 1 16,0-1-16,0 0 0,0 0 15,0 1-15,0-1 0,0 0 0,0 0 0,14 0 0,-14 1 16,0-1-16,0 0 0,0 0 0,0 1 16,0-1-16,0 0 0,0 0 0,13-13 0,-13 14 0,0-1 15,0 0-15,0 0 0,0 0 0,13-13 0,-13 14 0,0-1 16,13 0-16,-13 0 0,0 1 0,0-1 0,13 0 0,-13 0 16,14 1-16,-14-1 0,0 0 0,13 0 0,-13 0 0,0 1 0,0-1 15,13-13-15,-13 13 0,0 0 0,13 1 0,-13-1 16,0 0-16,14 0 0,-14 0 0,0 1 0,13-14 15,-13 13-15,0 0 0,13-13 0,-13 13 0,13-13 0,-13 14 0,13-14 0,-13 13 16,0 0-16,14-13 0,-14 13 0,0 1 0,13-14 0,-13 13 0,13 0 0,0-13 16,-13 13-16,0 0 0,14-13 0,-14 14 0,13-1 15,-13 0-15,13-13 0,0 0 0,-13 13 0,14 1 16,-14-1-16,13-13 0,-13 13 0,13-13 0,0 13 16,0 1-16,1-1 0,-1 0 0,0-13 15,-13 13-15,13-13 0,1 13 0,-1-13 0,0 14 0,-13-1 0,13-13 16,1 0-16,-14 13 0,13-13 0,0 0 0,-13 13 0,13-13 0,0 0 15,-13 14-15,14-14 0,-1 13 0,0-13 0,0 0 16,-13 13-16,14-13 0,-1 0 0,0 13 0,0-13 16,1 0-16,-14 14 0,13-14 0,0 0 0,0 0 15,-13 13-15,13-13 0,1 0 0,-1 0 0,0 13 16,0-13-16,1 0 0,-1 0 0,-13 13 16,13-13-16,0 0 0,0 13 0,1-13 0,-1 14 0,0-14 15,0 0-15,1 0 0,-14 13 0,13-13 0,0 0 0,0 0 0,-13 13 0,14-13 16,-1 0-16,0 13 0,0-13 0,-13 14 0,13-14 0,1 0 0,-1 0 0,-13 13 0,13-13 15,0 0-15,1 0 0,-1 0 0,-13 13 0,13-13 0,0 0 16,1 0-16,-1 0 0,0 0 0,-13 13 0,13-13 0,0 0 16,1 0-16,-1 0 0,0 0 0,0 0 0,1 0 15,-1 0-15,0 0 0,0 0 0,1 0 0,-1 0 16,0 0-16,0 0 0,0 0 0,1 0 0,-1 0 0,0 0 0,0 0 16,1 0-16,-1 0 0,0 0 0,0 0 0,0 0 0,1 0 0,12 0 15,-13-13-15,1 13 0,-1 0 0,0 0 0,0 0 0,1 0 0,-1 0 0,-13-13 16,13 13-16,0 0 0,0 0 0,1 0 0,-1-13 0,0 13 0,-13-14 0,13 14 0,1 0 15,-1 0-15,0 0 0,0-13 0,1 13 0,-1 0 0,0 0 16,-13-13-16,13 13 0,0 0 0,1 0 0,-1 0 16,-13-13-16,13 13 0,-13-14 0,13 14 0,1 0 15,-1 0-15,-13-13 0,13 13 0,-13-13 16,13 13-16,1 0 0,-1 0 0,-13-13 0,13 0 0,0 13 16,-13-14-16,13 14 0,1 0 0,-14-13 0,13 13 0,13-26 15,-12 12-15,-1 14 0,-13-13 0,13 13 0,0 0 0,-13-13 0,0 0 0,13 13 0,1-14 16,-1 14-16,-13-13 0,13 13 0,0-13 0,1 0 0,-14 0 0,13 13 0,0-14 15,0 14-15,-13-13 0,14 13 0,-14-13 0,13 0 0,0 13 0,-13-14 0,13 14 0,0-13 16,1 0-16,-14 0 0,13 13 0,0-14 0,-13 1 0,13 13 0,-13-13 0,14 0 0,-1 0 16,0 13-16,-13-14 0,13 14 0,-13-13 0,0 0 0,14 13 0,-14-13 0,13 13 15,0-14-15,-13 1 0,13 13 0,-13-13 0,13 0 16,-13-1-16,14 1 0,-1 0 0,-13 0 0,0 0 0,13 13 16,-13-14-16,0 1 0,13 13 0,-13-13 0,0 0 0,14 13 0,-14-14 0,0 1 0,0 0 15,13 0-15,-13 0 0,13-14 0,-13 14 0,13 13 0,-13-13 0,0-1 0,0 1 0,14 0 16,-14 0-16,0-1 0,13 1 0,-13 0 0,0 0 0,0 0 0,13 13 0,-13-14 0,0 1 15,0 0-15,0 0 0,0-1 0,13 14 0,-13-26 0,0 13 0,0-1 0,0 1 0,13 0 0,-13 0 16,0 0-16,0-1 0,14 14 0,-14-13 0,0 0 0,0-27 0,0 27 0,0 0 16,0-1-16,13-12 0,-13 13 0,0 0 0,0-40 0,0 39 0,0 1 0,0 0 15,0 0-15,0 0 0,0-1 0,0 1 0,0 0 0,0 0 0,0-1 0,0 1 0,0-13 16,0 12-16,0 1 0,0 0 0,0 0 0,0 0 0,0-1 0,0 1 0,0-53 0,0 53 16,0-1-16,0 1 0,0 0 0,0 0 0,0 0 0,-13-1 0,13 1 0,0 0 15,0 0-15,-14-1 0,14 1 0,0 0 0,0 0 0,0-1 0,0-12 0,0 13 0,-13-40 16,13 40-16,0-1 0,-13 1 0,13 0 0,0 0 0,-13 13 0,13-13 0,0-1 0,0 1 0,0 0 15,-13 13-15,13-13 0,0-1 0,0 1 0,0 0 0,-14 0 0,14-1 0,0 1 0,-13 0 16,0 0-16,13 0 0,-13-1 0,13 1 0,0 0 0,-14 0 0,14-1 0,0 1 16,-13 13-16,13-13 0,-13 13 0,13-13 0,0-1 0,-13 1 0,13 0 0,-14 13 0,14-13 15,0 0-15,-13-1 0,0 1 0,13 0 0,0-14 0,-13 27 0,13-13 0,-13 0 16,13 0-16,0-1 0,-14 14 0,14-13 0,-13 13 0,13-13 0,0 0 0,-13 0 16,0-1-16,13 1 0,-14 13 0,1-13 0,13 0 0,-13 13 15,13-14-15,0 1 0,-13 13 0,13-13 0,-14 13 0,14-13 0,-13 13 16,13-13-16,-13 13 0,13-14 0,-13 14 0,13-13 0,0 0 15,-13 13-15,-1 0 0,14-13 0,-13 13 0,13-14 0,-13 14 0,13-13 16,-13 13-16,13-13 0,-14 13 0,1-13 0,0 13 0,13-14 16,-13 14-16,-1 0 0,14-13 0,-13 13 0,0-13 15,0 0-15,0 13 0,-1 0 0,1-13 16,0 13-16,0 0 0,-1 0 0,1 0 0,13-14 0,-13 14 16,0 0-16,0 0 0,-1 0 0,1 0 0,0 0 0,0 0 15,-1 0-15,1 0 0,0 0 0,0 0 0,-1 0 0,1 0 16,0 0-16,0 0 0,0 0 0,-1 0 0,1 0 15,0 0-15,0 0 0,-1 0 0,1 0 0,0 0 0,0 0 16,-1 0-16,1 0 0,0 0 0,13-13 0,-13 13 16,0 0-16,13-13 0,-14 13 0,1 0 15,0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29T23:49:26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5014 0,'13'0'0,"14"0"0,-14 0 0,13-13 0,-12 13 0,-1 0 0,0 0 0,0 0 16,14-14-16,-14 14 0,13 0 0,14 0 0,-13 0 0,-14-13 15,0 13-15,0 0 0,1 0 0,25 0 0,-26 0 0,1 0 0,12 0 0,-13-13 0,1 13 16,-1 0-16,0 0 0,0 0 0,0 0 0,54-27 0,-54 27 15,13 0-15,-12 0 0,-1 0 0,26-13 0,-25 13 16,-1 0-16,0 0 0,0-13 0,1 13 0,-1 0 0,0-13 16,0 13-16,1 0 0,-1 0 0,0 0 15,0-13-15,0 13 0,1 0 0,-1 0 0,0 0 0,0 0 16,1 0-16,-1 0 0,0 0 0,0 0 0,1 0 0,12 0 0,0 0 0,-12 0 16,-1 0-16,13 0 0,14 0 0,-27 0 0,0 0 0,1 0 0,-1 0 0,0 0 0,14 0 0,12 0 15,-25 0-15,12 0 0,-13 0 0,0 0 0,14 0 0,-14 0 0,0 0 0,14 0 0,-14 0 0,0 0 0,1 0 0,12 0 0,-13 0 0,14 0 0,12 0 16,-25 0-16,52 0 0,-27 0 0,-25 0 0,12 0 0,-13 0 0,14 0 0,-14 0 0,40 0 15,-40 0-15,27 0 0,0 0 0,-27 0 0,0 0 0,0 0 0,0 0 16,40 0-16,-26 0 0,-14 0 0,0 0 0,1 0 16,12 0-16,-13 0 0,0 0 0,1 0 0,-1-14 0,13 14 15,-12 0-15,-1 0 0,0 0 0,0 0 16,1 0-16,-1 0 0,-13-13 0,13 13 16,13 0-16,-12 0 0,12 0 15,-13 0-15,1 0 0,-1 0 0,0 0 0,0 0 0,0 0 16,1 0-16,-1 0 0,0 0 0,14 0 0,-14 0 0,0 0 0,14 0 15,-14 0-15,0 0 0,0 0 0,-13-13 0,13 13 0,27 0 0,-13 0 16,-14 0-16,0 0 0,0 0 0,1 0 0,12 0 0,0 0 16,1 0-16,-14 0 0,0 0 0,1 0 0,12 0 0,-13 0 0,1 0 0,-1 0 0,0 0 15,13 0-15,-12 0 0,-1 0 0,0 0 0,0 0 0,1 0 16,-1 0-16,0 0 0,0 0 0,0 0 16,1 0-1,-1 0 1,0 0-16,0 0 0,1 0 0,-1 13 0,0-13 15,0 0-15,1 0 0,12 0 0,-13 13 0,0-13 0,14 14 16,-1-14-16,1 0 0,-1 0 0,1 0 0,-14 0 0,0 0 0,0 0 0,1 13 0,-1-13 16,27 0-16,-27 13 0,0-13 0,0 0 0,1 0 0,-1 0 0,0 13 0,0-13 0,0 0 0,1 0 15,-1 0-15,40 0 0,-53 13 0,26-13 0,-13 0 0,1 0 16,-1 0-16,13 14 0,-12-14 0,-1 0 0,0 0 0,0 0 16,1 0-16,-1 0 0,0 0 0,0 13 0,0-13 15,1 0-15,-1 0 0,0 0 0,-13 13 0,13-13 0,1 0 0,-1 0 0,0 0 16,0 0-16,1 0 0,-1 0 0,0 0 0,0 13 0,0-13 15,1 0-15,-1 0 0,0 0 0,0 0 16,1 0-16,-1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29T23:50:14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12449 4948 0,'13'0'15,"0"0"1,0 0-16,1 0 15,-1 0-15,0 0 16,0 0-16,0 0 0,1 0 0,-1 0 16,0 0-16,0 13 0,1-13 0,-1 0 15,13 0-15,-12 0 0,-1 0 0,0 0 0,0 0 16,14 0-16,-14 0 16,0 0-16,0 0 0,1 0 15,-1 0-15,-13 13 0,13-13 0,0 0 16,1 0-16,-1 0 0,0 0 0,0 13 0,0-13 0,1 0 15,-1 0-15,0 0 0,0 0 0,1 0 0,-1 0 0,0 0 0,14 0 16,-14 0-16,0 0 0,0 14 0,0-14 0,1 0 0,25 0 16,-25 0-16,-1 0 0,0 0 0,0 0 0,0 0 0,1 0 15,-1 0-15,0 13 0,0-13 0,1 0 0,-1 0 16,0 0-16,0 0 0,1 0 0,-1 0 16,0 0-16,0 0 0,0 0 15,1 0-15,-1 0 0,0 0 0,0 0 16,1 0-16,-1 0 0,0 0 0,14 0 0,-14 0 15,0 0-15,0 0 0,0 0 0,1 0 16,-14-13-16,13 13 0,0 0 0,0 0 16,1 0-16,-14-14 0,13 14 0,0 0 15,-13-13-15,13 13 0,1 0 16,-1 0-16,0 0 0,0 0 16,0 0-16,1 0 0,-1 0 0,0 0 0,0 0 0,27 0 0,-27 0 15,0 0-15,27 0 0,-27 0 0,14 0 0,-1 0 0,-12 0 0,38 0 0,-38 0 0,25 0 16,-25 0-16,12 0 0,-13 0 0,1 0 0,52 0 15,-40 0-15,-13 0 0,1 0 0,-1 0 0,13 0 0,-12 0 0,-1 0 0,0 0 0,27 0 16,-27 0-16,0 0 0,0 0 0,1 0 0,-1 0 0,0 0 0,0 0 0,0 0 0,1 0 16,-1 0-16,0 0 172,0 0-172</inkml:trace>
  <inkml:trace contextRef="#ctx0" brushRef="#br0" timeOffset="1936.36">20214 4921 0,'13'0'31,"1"0"-15,-1 0-16,0 0 0,0 0 0,1 0 0,-1 0 16,0 0-16,0 0 15,0 0-15,1 0 31,-1 0-31,0 0 16,0 0-16,1 0 0,-1 0 0,0 0 0,0 0 0,1 0 16,-1 0-16,0 0 0,0 0 0,0 0 0,14 0 0,-14 0 0,14 0 0,-14 0 15,0 0-15,14 0 0,-14-13 0,0 13 0,0 0 0,0 0 0,1 0 0,-1 0 0,27 0 16,-14 0-16,-13 0 0,0 0 0,1 0 0,12 0 0,1 0 0,-14-13 0,27 13 16,-27 0-16,0 0 0,0 0 0,0 0 0,1 0 15,-1 0-15,0 0 0,0 0 0,1 0 0,-1 0 16,0 0-16,0 0 0,1 0 0,-1 0 15,0 0-15,0 0 0,0 0 0,1 0 0,-1 0 16,0 0-16,0 0 0,1 0 0,12 0 0,-13 0 0,1 0 0,-1 0 0,0 0 16,0 0-16,14 0 0,-14 0 0,0 0 0,0 0 0,1 0 0,-1 0 0,0 13 15,0-13-15,0 0 0,1 0 0,-1 0 0,13 0 0,1 0 0,-14 0 16,0 0-16,1 0 0,-1 0 0,0 13 0,13-13 0,-12 0 0,-1 0 16,0 0-16,0 0 0,1 0 0,-1 0 0,27 0 0,-27 0 15,0 0-15,0 0 0,0 0 0,1 0 0,-1 0 0,0 0 16,0 0-16,1 0 0,-1 0 0,0 0 0,0 0 15,1 0-15,-1 0 0,0 0 0,0 0 0,0 0 0,1 0 0,-1 0 16,0 0-16,0 0 0,1 0 0,-1 0 0,0 0 16,0 0-16,0 0 0,1 0 15,-1 0-15,0 0 16,0 0-16,1 0 0,-1 0 0,0 0 16,0 0-16,1 0 0,-1 0 0,0 0 0,0 0 0,0 0 15,1 0-15,-1 0 0,0 0 0,0 0 0,1 0 0,-1 0 0,0 0 0,0 0 16,40 0-16,-40 0 0,1-13 0,-1 13 0,0 0 0,0 0 0,1-13 15,52 13-15,-53 0 0,0 0 0,0 0 0,1 0 16,-1 0-16,0 0 0,14 0 0,-14 0 0,0 0 0,0 0 16,-13-13-16,13 13 0,1 0 0,-1 0 0,0 0 0,0 0 0,1 0 15,-1 0-15,0 0 0,0 0 0,1 0 0,12 0 0,-13 0 16,0 0-16,1 0 0,12 0 0,-13 0 16,1 0-16,-1 0 0,0 0 0,0 0 0,1 0 0,-1 0 15,0 0-15</inkml:trace>
  <inkml:trace contextRef="#ctx0" brushRef="#br0" timeOffset="2965.65">2633 6853 0,'0'-14'31,"13"14"-31,-13-13 0,13 13 16,0 0-16,1 0 0,-1 0 0,0 0 0,0-13 16,0 13-16,1 0 0,-1 0 0,0 0 0,14 0 0,-14-13 0,0 13 0,0 0 15,14 0-15,-14 0 0,0 0 0,0 0 0,1 0 0,-14-13 0,26 13 0,-13 0 0,1 0 16,-1 0-16,0 0 0,0 0 0,0 0 0,1 0 0,-1 0 15,13 0-15,-12 0 0,-1 0 0,0 0 16</inkml:trace>
  <inkml:trace contextRef="#ctx0" brushRef="#br0" timeOffset="20182.36">15280 6787 0,'13'0'0,"0"0"15,0 0-15,1 0 16,-1 0-16,0 0 0,0 0 0,1 0 16,-1 0-16,0 0 0,0 0 0,0 0 0,1 0 0,12 0 15,-13 0-15,14 0 0,-14 0 0,0 0 0,1 0 0,-14 13 16,13-13-16,0 0 0,0 0 0,0 0 0,1 0 0,-1 0 0,13 0 15,-12 0-15,-1 0 0,13 0 0,-13 0 0,1 0 0,-1 0 0,0 0 16,14 0-16,-27-13 0,13 13 0,0 0 0,0 0 0,1 0 16,-1 0-16,0 0 0,0 0 0,0 0 0,14-14 15,-14 14-15,0 0 16,14 0-16,-14 0 0,0 0 0,1 0 16,12 0-16,-13 0 0,0 0 0,1 0 0,-1 0 0,0 0 15,0 0-15,1 0 0,-1 0 0,0 0 0,0 0 0,1 0 0,-1 0 0,0 0 16,0 0-16,40 0 0,-40 0 0,1 0 0,12 0 15,-13 0-15,0 0 0,27 0 0,-27 0 0,1 0 0,-1 0 16,0 0-16,0 0 0,1 0 0,-1 0 0,0 0 0,0 0 16,40 0-16,-40 0 0,1 0 15,-1 0-15,0 0 0,27 0 0,-27 0 0,0 0 16,0 0-16,1 0 0,-1 0 0,0 0 0,14 0 0,-14 0 16,0 0-16,0 0 0,1 0 0,-1 0 0,0 0 15,0 0-15,0 0 0,1 0 0,-1 0 16,0 0-16,14 0 0,-14 0 0,0 0 0,0 0 15,14 0-15,-14 0 0,0 0 0,0 0 0,1 0 0,-1 0 0,0 0 0,0 0 0,1 0 16,12 0-16,-13 0 0,0-13 0,14 13 0,-14 0 0,0 0 0,1 0 0,-1 0 0,13 0 0,1-13 16,-14 13-16,0 0 0,0 0 0,14 0 0,-14 0 0,0 0 0,1 0 0,-14-13 0,13 13 0,0 0 0,0 0 0,14 0 15,-14 0-15,0 0 0,0 0 0,1 0 0,-1 0 0,0 0 0,0 0 0,1 0 16,-1 0-16,0 0 0,0 0 16,0 0-1,1 0 1,-1 0-16,0 0 0,0 0 0,1 0 0,-1 0 15,0 0-15,0 0 0,1 0 0,-1 0 0,0 0 0,0 0 0,0 0 16,1 0-16,-1 0 0,0 0 0,0 0 0,1 0 0,-1 0 0,0 0 0,0 0 16,1 0-16,-1 0 0,0 0 0,0 0 15,0 0-15,1 0 0,-1 0 16,0 0 0,0 0-16,1 0 0,-1 0 15,13 0-15,-12 0 0,-1 0 0,0 0 16,0 0-16,0 0 0,1 0 0,-1 0 15,0 0-15,0 0 0,1 0 0,-1 0 16,0 0-16,0 0 0,0 0 0,1 0 16,-1 0-16,13 0 0,-12 0 15,12 0-15,-13 0 0,1 0 0,-1 0 0,0 0 0,0 0 16,0 0-16,1 0 0,-1 0 0,0 0 0,0 0 16,1 0-16,-1 0 62,0 0-62,0 0 0,1 0 0,-1 0 16,0 0-16,0 0 0,0 0 0,14 0 0,-1 0 0,-12 0 15,-1 0-15,0 0 0,-13 13 0,13-13 0,1 0 0,-1 0 0,0 0 16,0 0-16,0 0 0,1 0 0,-1 0 16,0 0-16,0 0 0,-13-13 46,14 13-46,-1 0 16,0-14-16,0 1 16,0 13-16,1 0 0,-1 0 15,-13-13-15,13 0 0,0 0 16,1-1-16,-1 14 0,-13-13 0,13 13 16,-13-13-16,0 0 0,13 13 0,1-14 15,-14 1-15,13 0 0,0 13 0,0-13 0,0-1 16,1 14-16,-14-13 0,0 0 0,13 13 0,-13-13 0,13 13 15,-13-13-15,13-14 0,1 27 0,-14-13 0,0 0 16,0-1-16,0 1 0,13 13 0,-13-13 16,13-27-16,-13 27 15,0 0-15,13 13 0,-13-27 0,14 27 0,-14-13 16,13 13-16,-13-13 0,0 0 0,0-1 0,0 1 16,0 0-16,0 0 0,0-1 0,0 1 0,0 0 15,0 0-15,13 13 0,-13-13 0,0-1 0,0 1 16,0 0-16,0 0 0,0-1 0,0 1 0,0 0 15,0 0-15,0 0 0,0-1 0,0 1 16,0 0-16,0 0 0,0-1 0,0 1 16,0 0-16,0 0 0,0-1 0,-13 14 0,13-13 0,0 0 15,0 0-15,-13 0 0,-1-1 0,1 1 0,13 0 0,-13 13 16,0-27-16,13 14 0,-14 13 0,1-13 0,0 13 0,13-13 0,-13 13 0,13-14 16,-14 1-16,1 0 0,0 13 0,0-13 0,0 0 0,-1 13 0,14-14 0,-13 14 0,0 0 0,0-13 15,-1 13-15,-12-13 0,13 0 0,-1-1 0,1 14 0,0 0 0,0 0 16,13-13-16,-40 0 0,27 0 0,0 13 0,-1 0 0,1 0 0,0-14 15,0 14-15,0 0 0,-1 0 0,14-13 0,-13 0 0,0 13 0,0 0 0,-1 0 0,1-13 0,0 13 16,0 0-16,-1 0 0,1-13 0,0 13 0,-13-14 0,12 14 0,14-13 0,-26 13 0,13 0 0,-14-13 0,14 13 16,0 0-16,-1-13 0,1 13 0,0-14 0,0 14 0,0 0 0,-1 0 0,1 0 0,0-13 0,0 13 0,-14-13 15,14 13-15,13-13 0,-27 13 0,14 0 0,-13 0 0,-14 0 0,27 0 0,0 0 0,-1 0 16,1-13-16,0 13 0,-13-14 0,12 14 0,1 0 0,0 0 0,0 0 0,-27 0 0,13 0 0,14 0 0,0-13 0,-13 13 0,12 0 16,1-13-16,-13 13 0,12 0 0,-12 0 0,13 0 0,-1 0 0,-12 0 0,13-13 0,-14 13 0,14 0 0,-13 0 0,12 0 15,-12 0-15,13 0 0,-1 0 0,1 0 0,0 0 0,0 0 0,-14-14 0,14 14 0,0 0 0,0 0 0,-14 0 0,27-13 0,-13 13 0,0 0 16,0 0-16,-1 0 0,1 0 0,0 0 0,0 0 0,-14 0 0,14 0 0,13-13 0,-40 13 0,14 0 0,13 0 0,-14 0 15,14 0-15,0 0 0,-1 0 0,1-13 0,0 13 0,0 0 0,-1 0 0,1-14 0,-13 14 0,13 0 0,-14 0 0,14 0 16,-14 0-16,1 0 0,13 0 0,-1 0 0,1-13 0,0 13 0,0 0 0,-14 0 0,14 0 0,0 0 0,0-13 0,-14 13 0,1 0 0,-1 0 16,14 0-16,0 0 0,-14 0 0,1 0 0,13 0 0,-1 0 0,-12 0 0,0 0 0,12 0 0,1 0 0,0 0 0,-14 0 15,14 0-15,-13 0 0,12 0 0,1 0 0,-13 0 0,-1 0 0,14 0 0,0 0 0,0 0 0,-1 0 0,1 0 0,0 0 0,0 0 0,-14 0 16,1 0-16,13 0 0,-1 0 0,-12 0 0,13 0 0,-1 0 0,1 0 0,0 0 0,0-13 0,0 13 16,-14 0-16,14 0 0,0 0 0,-1 0 0,1 0 0,0 0 0,0 0 15,-1 0-15,1 0 31,0 0-15,0 0-16,0 0 0,-1 0 0,1 0 0,0 0 0,0 0 16,-1 0-16,1 13 0,0 0 0,0-13 0,-1 0 0,1 0 0,13 13 0,-13-13 15,0 0-15,-14 27 0,14-27 0,0 0 0,13 13 0,-13-13 0,-1 0 0,1 13 0,0 1 16,0-14-16,-1 13 0,1-13 0,0 13 0,0-13 0,0 13 16,-1 1-16,1-14 0,13 13 0,-26-13 0,26 13 0,-14-13 15,1 0-15,13 13 0,-13-13 0,0 13 0,13 1 0,-13-14 0,-1 0 0,1 13 16,0-13-16,13 13 0,-13-13 0,-1 13 0,1 1 0,0-14 0,13 13 0,-27-13 15,27 13-15,-13-13 0,13 13 0,0 0 0,-13-13 0,13 14 0,-13-14 0,0 13 16,13 0-16,-14-13 0,14 13 0,-13-13 0,13 14 0,-13-1 0,0-13 16,13 26-16,-14-26 0,14 14 0,0-1 0,-13-13 0,13 13 0,-13 0 15,13 0-15,-13-13 0,-1 0 0,14 14 0,0-1 0,-13 0 0,0-13 16,0 13-16,13 1 0,-13-14 0,-1 13 0,14 0 16,-26 0-16,13 1 0,-1-14 0,14 13 0,-13-13 15,13 13-15,0 0 0,-13-13 0,13 13 0,-13-13 0,13 14 16,-14-14-16,14 13 15,0 0-15,0 0 16,-13-13-16,0 0 0,13 14 0,0-1 16,0 0-16,-13-13 15,13 13-15,0 1 16,0-1-16,0 0 0,0 0 16,0 0-16,0 1 0,0-1 0,0 0 15,0 0-15,0 1 0,0-1 0,0 0 0,0 0 16,0 0-16,0 1 0,0-1 0,0 0 15,0 0-15,0 1 0,0-1 0,0 0 0,0 0 16,0 1-16,0-1 0,0 0 0,26 0 16,-26 0-16,0 1 0,0-1 0,13-13 15,-13 13-15,0 0 0,0 1 0,0-1 16,0 0-16,14-13 0,-14 13 0,0 1 16,13-14-16,-13 13 0,0 0 0,13-13 15,-13 13-15,0 0 0,0 1 16,13-1-16,-13 0 15,0 0-15,14-13 0,-14 14 0,0-1 16,0 0-16,13-13 0,-13 13 0,13-13 16,-13 14-16,0-1 0,0 0 15,13-13-15,-13 13 0,14-13 0,-14 13 0,0 1 16,13-14-16,-13 13 0,0 0 16,13-13-16,0 0 0,-13 13 0</inkml:trace>
  <inkml:trace contextRef="#ctx0" brushRef="#br0" timeOffset="23978.4">7845 4723 0,'13'0'62,"0"0"-62,-13 13 0,14-13 0,-1 0 16,0 0-16,0 0 0,1 13 0,-1-13 16,0 0-16,0 0 0,0 0 0,-13 14 0,14-14 0,12 0 0,-13 0 15,1 0-15,-1 0 0,0 0 0,13 13 0,-12-13 0,-1 13 0,13-13 16,-12 0-16,-1 0 0,0 0 0,0 0 0,1 0 0,-1 13 0,0-13 0,40 0 16,-27 13-16,1-13 0,-14 0 0,0 0 0,40 14 15,-26-14-15,-14 0 0,0 0 0,0 0 0,1 0 0,-1 0 0,0 0 0,0 0 0,1 0 16,12 0-16,14 0 0,-27 0 0,13 13 0,-12-13 0,12 0 0,-13 0 15,0 0-15,14 0 0,13 0 0,-27 0 0,0 0 0,0 0 0,1 0 16,-1 0-16,0 0 0,0 0 0,14 0 0,-14 0 0,0 0 16,0 0-16,1 0 0,-1 0 0,0 0 0,0 0 15,1 0 32,-1 0-47,0 0 0,0 0 16,0 0-16,1 0 0,12 0 0,-13 0 0,14 0 0,-14 0 15,0 0-15,1 0 0,-1 0 0,0 0 0,0 0 0,0 0 0,1 0 0,-1 0 0,13 0 16,-12 0-16,-1 0 0,0 0 0,0 0 0,0 0 0,1 0 0,-1 0 16,0 0-16,0 0 0,1 0 0,-1 0 0,0 0 0,0 0 15,1 0 48,-1 0-63,0 0 0,0 0 0,0 0 15,1 0-15,-1 0 0,0 0 0,0 0 16,1 0-16,-1 0 0,13 0 0,-12 0 16,-1 0-16,0 0 0,0 0 0,0 0 15,1 0-15,-1 0 0,0 0 0,0 0 16,1 0-16,-1 0 0,0 0 0,0 0 16,-13-13-1,14 13-15,-1 0 0,0 0 0,-13-14 0,13 14 16,0 0-16,1 0 0,-14-13 0,13 13 0,0 0 0,0 0 15,-13-13-15,14 13 0,-1 0 0,0 0 0,0 0 16,-13-13-16,13 13 0,1 0 0,-14-13 0,13 13 0,0 0 16,14-14-16,-14 14 0,0 0 15,0 0-15,-13-13 0,14 13 16,-1 0 0,-13-13-16,0 0 15,13 13-15,0-14 16,-13 1-16,13 13 0,1-13 15,-14 0-15,0-1 0,0 1 0,13 13 16,-13-13-16,0 0 0,13 0 0,-13-1 16,0 1-16,13 0 0,-13 0 15,0-1-15,0 1 0,0 0 0,14 0 16,-14-1-16,0 1 0,0 0 0,0 0 16,13 13-16,-13-13 0,0-14 0,0 14 0,0 0 15,13 13-15,-13-14 0,0 1 0,0 0 0,0 0 16,0-1-16,0 1 0,0 0 0,0 0 0,0 0 15,0-1-15,0 1 0,0 0 0,0 0 0,0-1 16,0 1-16,0 0 0,0 0 0,-13 13 16,13-13-16,0-1 0,-13 14 0,13-13 0,0 0 0,-14 13 15,14-13-15,0-1 0,-13 14 0,13-13 0,-13 13 0,13-13 0,-13 0 16,13-1-16,-14 14 0,14-13 0,-13 0 0,0 13 16,0-13-16,13 0 0,-13-1 0,-1 14 15,-25-26-15,39 13 16,-14 13-16,1-14 0,-13 14 0,12-13 0,1 13 15,0 0-15,0-13 0,-14 0 0,14-1 0,-13 14 0,12 0 0,1 0 16,13-13-16,-13 13 0,-40-13 0,27 0 0,-27 0 0,26 13 0,1-14 16,-1 14-16,1-13 0,13 13 0,-54-13 0,54 13 0,-13 0 0,-1 0 0,14-27 0,0 27 0,-14 0 0,1 0 0,13 0 15,-1 0-15,-12-13 0,0 13 0,12-13 0,-118 0 0,119-1 0,-40 14 16,40 0-16,-1 0 0,1 0 0,0 0 0,0 0 0,-14-13 0,-12 0 0,-28 13 0,41 0 16,13 0-16,0 0 0,-1 0 0,1 0 0,13-13 0,-26 13 0,12 0 0,-12 0 0,13-13 15,-1 13-15,1 0 0,0 0 0,0 0 0,-27 0 16,27 0-16,0 0 0,-1 0 0,1-14 0,0 14 0,-13 0 15,12 0-15,1 0 0,0 0 0,0 0 0,-1 0 0,1 0 0,-27-13 16,27 13-16,-13 0 0,13 0 0,-1 0 0,1 0 0,0 0 0,0 0 16,-1 0-16,-12 0 0,26-13 0,-13 13 0,-1 0 0,1 0 0,0 0 0,0 0 0,0 0 0,-40 0 15,39 0-15,1-13 0,0 13 0,0 0 0,-14 0 16,14 0-16,0 0 0,0 0 0,-1 0 0,1 0 0,0 0 0,0 0 16,-1 0-16,1 0 0,-13 0 0,13 0 0,-1 0 0,1 0 0,0 0 15,0 0-15,-1 0 0,-12 0 0,13 0 0,-1 0 0,1 0 16,0 0-16,-27 13 0,14-13 0,26 13 0,-13-13 0,-1 0 15,1 0-15,0 0 0,0 0 0,-1 0 0,1 13 0,0-13 0,0 0 0,0 0 0,-1 0 16,1 0-16,0 0 0,-14 0 0,27 14 0,-13-14 0,-13 0 0,26 13 0,-14-13 0,1 0 0,0 0 16,0 0-16,0 0 0,-14 0 0,14 0 0,0 0 0,-1 13 0,1-13 0,0 0 15,0 0-15,0 0 0,-1 0 0,1 0 0,0 13 0,0-13 0,-1 0 0,1 0 16,0 13-16,0-13 0,-1 0 0,1 0 0,13 14 0,-13-14 0,0 0 16,0 0-16,-1 0 0,1 13 0,0-13 0,0 0 15,-1 0-15,1 0 0,13 13 0,-13-13 0,0 0 0,13 13 0,-14-13 16,14 14-16,-13-14 0,13 13 0,-13-13 0,0 0 0,0 13 0,-1-13 15,14 13-15,-13-13 0,0 14 0,13-1 0,-13-13 0,-1 13 16,1 0-16,0-13 0,0 13 0,13 1 0,-14-14 0,1 0 0,0 13 16,0-13-16,13 13 0,0 0 0,-13-13 0,-1 14 0,1-14 0,0 0 0,13 13 0,0 0 15,-13 0-15,-1-13 0,14 14 0,-13-14 0,13 13 0,-13-13 0,0 13 0,13 0 16,-13-13-16,13 13 0,-14-13 0,14 14 0,-13-14 0,13 13 0,0 0 0,-13-13 0,0 13 16,-1-13-16,14 14 0,0-1 0,-13-13 0,13 13 0,-13-13 15,13 13-15,0 1 0,-13-14 0,-1 0 16,14 13-16,0 0 0,0 0 15,-13-13-15,13 13 0,-13-13 0,13 14 0,0-1 0,0 0 16,0 0-16,0 1 0,0-1 16,-13 0-16,0-13 0,13 13 0,0 0 0,0 1 15,0-1-15,0 0 0,0 0 0,0 1 16,0-1-16,0 0 0,0 0 0,0 1 0,0-1 16,0 0-16,0 0 0,0 0 0,0 1 15,0-1-15,0 0 16,0 0-16,0 1 0,13-14 15,-13 13 1,0 0-16,0 0 0,0 1 16,0-1-16,13-13 0,-13 13 0,0 0 15,0 0-15,13-13 0,-13 14 0,0-1 0,0 0 0,13-13 0,-13 13 0,14 1 16,-14-1-16,0 0 0,13 0 0,-13 1 0,0-1 0,13 0 16,-13 0-16,13-13 0,-13 13 0,14-13 0,-14 14 0,0-1 0,13 0 0,-13 0 15,13 1-15,-13-1 0,13-13 0,1 0 0,-14 13 0,0 0 16,13-13-16,-13 13 0,13-13 0,-13 14 0,13-14 0,-13 13 15,13-13-15,-13 13 0,14-13 0,-1 0 16,0 13-16,0-13 16,-13 14-16,14-14 0,-14 13 0,13-13 15,0 0-15,-13 13 0,13-13 0,0 0 0,-13 13 0,14-13 0,-14 14 16,13-14-16,0 13 0,0-13 0,1 0 0,12 0 0,-26 13 0,13-13 16,1 0-16,-14 13 0,13-13 0,0 0 0,-13 13 0,13-13 0,0 0 0,1 0 0,-1 14 15,0-14-15,0 0 0,1 0 0,-14 13 0,13-13 0,0 0 0,0 0 0,1 0 0,-1 13 0,0 0 0,0-13 0,0 0 16,14 0-16,-14 0 0,0 14 0,1-14 0,-1 0 0,0 0 0,0 0 0,1 0 0,12 26 0,14-26 15,-14 0-15,-13 0 0,1 0 0,12 0 0,-26 13 0,13-13 0,0 0 0,1 0 0,12 0 0,14 0 16,-27 0-16,0 0 0,1 0 0,-1 0 0,0 0 0,13 0 0,-12 14 0,-1-14 0,0 0 16,0 0-16,1 0 0,-1 0 0,0 0 0,0 0 0,1 0 0,12 0 15,-13 13-15,14-13 0,-14 0 0,0 0 0,0 13 0,1-13 0,-1 0 16,0 0-16,0 0 0,1 0 0,-1 0 0,0 0 0,0 0 0,0 0 0,14 13 0,-14-13 16,14 0-16,12 0 0,-12 0 0,-1 0 0,-13 0 0,1 0 0,-1 0 0,13 0 15,-12 0-15,-1 0 0,0 0 0,0 0 0,0 13 0,14-13 0,-14 0 0,0 0 0,1 0 0,-1 0 0,13 0 16,-12 0-16,12 0 0,0 0 0,-12 0 0,-1 0 0,0 0 0,0 0 0,1 0 0,-1 0 0,0 0 15,0 0-15,1 0 0,-1 0 0,0 0 0,0 0 16,0 0-16,1 0 0,-1 0 16,0 0-1,0 0 1,1 0 0,-1 0-1,0 0 95,0 0-110</inkml:trace>
  <inkml:trace contextRef="#ctx0" brushRef="#br0" timeOffset="58162.63">3625 7660 0,'13'0'16,"0"0"-1,0 0 1,-13-14-16,14 14 0,-1 0 0,0 0 16,-13-13-1,13 13 17,1 0-17,-1 0-15,0 0 0,0 0 16,27 0-16,-27 0 15,0 0-15,1-13 0,-1 13 0,0 0 0,14 0 16,-14-13-16,0 13 0,0 0 0,14 0 0,-14 0 16,0 0-16,0 0 0,-13-13 0,14 13 0,-1 0 15,0 0-15,0 0 32,1 0-17,-1 0-15,0 0 0,0 0 16,1 0-16,-1 0 0,0-14 0,0 14 15,53 0-15,-52-13 16,-1 13-16,0 0 0,0 0 0,0 0 0,1 0 16,-1 0-16,0 0 0,-13-13 15,13 13-15,1 0 16,-1 0-16,-13-13 0,13 13 16,0 0-16,1 0 0,-1 0 15,13 0-15,-13 0 16,1 0-16,-1 0 0,0 0 0,0 0 0,1 0 15,-1 0-15,0 0 0,0 0 0,1 0 16,-1 0-16,0 0 0,0-14 0,0 14 0,1 0 16,-1 0-16,0 0 0,0 0 15,1 0-15,-1 0 0,0 0 0,0 0 16,1-13-16,-1 13 0,0 0 0,13 0 0,-12 0 16,-1 0-16,13 0 0,-12 0 0,-1 0 0,0 0 0,0 0 15,-13-13-15,13 13 0,1 0 0,-1 0 0,13 0 0,-12 0 0,-1 0 0,0 0 0,0 0 0,1 0 16,-1 0-16,0 0 0,0 0 0,0 0 0,1 0 0,-1 0 0,0 0 0,0 0 15,1 0-15,-14-13 0,13 13 0,0 0 0,0 0 0,1 0 0,-1 0 16,0 0-16,0 0 16,0 0-1,1 0 1,-1 0 0,27 0-1,-27 0-15,0 0 0,0 0 0,1 0 0,-1 0 0,0 0 16,0 0-16,0 0 0,1 0 0,-1 0 0,-13 13 0,13-13 0,0 0 0,1 0 15,-1 0-15,0 0 0,0 0 0,0 0 0,1 0 16,-1 0-16,0 0 0,0 0 0,-13 13 0,14-13 16,-1 0-16,0 0 0,0 0 15,1 0 17,-1 0-17,0 13-15,0-13 0,0 0 0,1 0 0,-1 0 16,0 0-16,-13 14 0,13-14 0,1 0 0,-1 0 0,0 0 0,0 0 0,1 0 0,-1 0 0,0 0 15,-13 13-15,26-13 0,-12 0 0,-1 0 0,0 0 0,0 0 0,1 0 0,-1 0 16,0 0-16,0 13 0,1-13 0,-1 0 0,0 13 0,0-13 16,0 0-16,1 0 0,-1 0 0,0 0 15,0 14 1,1-14 0,-1 13-1,0-13-15,0 0 0,0 0 0,1 0 0,-1 0 16,0 0-16,0 0 0,1 0 0,-1 0 0,0 0 15,0 13-15,1-13 0,-1 0 0,0 0 0,0 0 16,0 0-16,1 0 0,-1 0 0,0 0 16,0 0-16,1 13 0,-1-13 0,0 0 0,0 0 15,1 0-15,-1 0 0,0 0 0,0 0 0,0 0 16,1 0-16,-1 0 0,0 0 0,0 0 0,-13 13 0,14-13 16,-1 0-16,0 0 15,0 0-15,1 0 16,-1 0 62,0 0-62,0 0-1,0 0-15,1 0 16,-1 0-16,0 0 15,0 0-15,1 0 16,-1 0-16,-13-13 0,26 13 16,-13 0-16,1 0 0,-1 0 0,0 0 0,0 0 15,1 0-15,-1-13 0,0 13 0,0 0 16,1 0-16,-14-13 0,13 13 16,0 0 46,0 0-46,0 0-1,1 0 142,-1 0-126,-13-13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30T00:07:37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5702 6191 0,'13'0'0,"0"0"31,0 0-15,1 0-1,-1 0-15,0 0 16,0 0 0,1 0-1,-1 0 1,0 0-16,0 0 16,1 0-16,-1 0 15,0 0-15,0 0 0,0 0 0,1 0 16,-1 0-16,0 13 0,0-13 15,1 0-15,-1 0 0,0 0 0,0 0 16,1 14 0,-1-14-16,0 0 0,0 0 15,0 0-15,1 0 0,-1 0 16,0 0-16,0 0 0,1 0 0,-1 0 16,0 0-16,0 0 0,0 0 0,1 0 0,-1 0 15,0 0-15,0 0 0,1 0 16,25 13-16,-25-13 0,-1 0 15,0 13-15,0-13 0,0 0 0,1 0 0,-1 0 16,0 0-16,0 0 0,1 0 0,-1 0 16,0 0-16,0 0 15,1 0 63,-1 0-62,0 0-16,0 0 16,0 0-1</inkml:trace>
  <inkml:trace contextRef="#ctx0" brushRef="#br0" timeOffset="1042.58">7316 6337 0,'13'0'109,"0"0"-109,0 0 0,1 0 16,-1 0-16,0 0 0,0 0 0,1 0 0,-1 0 0,0 0 15,0 0-15,0 0 0,-13-13 0,14 13 0,12 0 0,-13 0 16,1 0-16,-1 0 0,0 0 0,0 0 0,1 0 16,-1 0-16,0 0 0,13 0 0,-12 0 0,-1 0 15,0-14-15,0 14 0,1 0 0,-1 0 0,0 0 0,0 0 16,1 0-16,-1 0 0,0 0 0,0 0 15,0 0-15,1 0 63,-1 0-63,-13-13 16,13 13-16,0 0 0,1 0 0,-1 0 15,0 0-15,14 0 0,-14 0 0,0 0 0,0 0 0,0 0 16,1 0-16,-1 0 0,0 0 0,0 0 0,1 0 0,-1 0 0,0 0 15,0 0-15,0 0 0,1 0 0,-1 0 0,0 0 16,0 0-16,1 0 0,-1 0 0,0 0 0,0 0 0,1 0 16,-1 0-16,0 0 0,0 0 0,0 0 0,1 0 15,12 0-15,-26-13 16,13 13-16,1 0 16,-1 0 15,0 0-31,0 0 0,1 0 0,-1 0 15,0 0-15,0 0 0,0 0 0,1 0 0,-1 0 16,0 0-16,0 0 0,1 0 0,-1 0 16,0 0-16,0 0 0,1 0 15,-1 0 110,0 0-125,0 0 16,0 0-16</inkml:trace>
  <inkml:trace contextRef="#ctx0" brushRef="#br0" timeOffset="6410.63">16126 5239 0,'14'0'79,"-1"0"-64,0 0-15,0 0 0,1 0 16,-1 0-16,13 0 0,-26 13 0,40-13 15,-27 0-15,14 0 0,-14 0 0,0 0 0,0 0 0,0 0 0,1 0 0,-1 0 0,13 0 0,1 0 16,26 0-16,0 0 0,-27 0 0,-13 0 0,14 0 0,39 0 16,-26 0-16,-27 0 0,0 0 0,0 0 0,1 0 0,-1 0 0,0 0 0,40 0 15,-27 0-15,1 0 0,-14 0 0,0 0 0,1-13 0,-1 13 0,0 0 16,27 0-16,-27 0 0,0 0 0,0 0 0,1 0 16,-1 0-16,0 0 0,0 0 15,1 0-15,-1 0 0,0 0 16,0 0-16,0 0 0,1 0 15,-1 0-15,0 0 0,0 0 0,1 0 0,12 0 0,-13 0 16,1 0-16,-1 0 0,0 0 0,0 0 0,0 0 16,1 0-16,-1 0 0,0 0 0,0 0 15,1 0-15,-1 0 0,0 0 16,0 0-16,1 0 16,-1 0-16,0 0 15,13-13-15,-12 13 0,-1 0 16,0 0-16,0 0 0,1 0 0,-1 0 0,-13-14 15,13 14-15,0 0 0,0 0 0,1 0 0,-1 0 0,0 0 16,0 0-16,1 0 0,12 0 0,-13 0 0,1 0 16,-1 0-16,0 0 0,0 0 0,0 0 15,1 0-15,-1 0 16,0 0-16,0 0 16,1 0-16,-1 0 0,-13-13 0,13 13 0,0 0 15,1 0-15,-1-13 0,0 13 0,0 0 0,0 0 0,1 0 16,-1 0-16,0 0 0,0 0 0,1 0 0,-1 0 0,0 0 15,0 0-15,1 0 0,-1 0 16</inkml:trace>
  <inkml:trace contextRef="#ctx0" brushRef="#br0" timeOffset="11727.84">3823 7355 0,'27'0'16,"-14"0"-16,13 0 16,-12 0-16,-1 0 0,0 0 0,0 0 0,1 0 0,-1 0 0,0 0 0,0 0 0,27 0 15,-27 0-15,14 0 0,-14 0 0,13 0 0,-12 0 0,12 0 0,-13 14 16,27-14-16,-27 0 0,14 0 0,-1 0 0,-13 13 0,14-13 0,-1 0 0,-13 0 0,1 13 0,131 0 15,-105-13-15,-14 14 0,-12-14 0,12 0 0,0 0 0,-12 0 0,-14 13 0,106 0 16,-80-13-16,-13 0 0,0 0 0,-13 13 0,14-13 0,12 0 0,-13 0 0,67 0 16,-54 0-16,-13 0 0,1 0 0,-14 13 15,13-13-15,0 0 0,0 0 0,1 0 0,-1 0 16,0 0-16,0 0 0,0 0 16,27 0-1,-27 0-15,1 0 0,12-13 0,-13 13 0,1 0 16,12 0-16,-26-13 0,13 13 0,0 0 0,1-13 0,-1 13 0,-13-13 0,13 13 0,0 0 15,1 0-15,-1 0 0,0-14 0,0 14 0,14 0 0,-14-13 16,0 13-16,0 0 0,1-13 0,-1 13 0,13-13 0,-12-1 16,-1 14-16,0-13 0,0 13 0,0-13 15,1 13-15,12-40 16,1 40-16,-27-13 0,13 0 0,0 13 0,-13-13 0,13-1 16,1 14-16,-1-13 0,-13 0 0,0 0 0,13 13 0,0 0 15,0-14-15,-13 1 0,0 0 0,14 13 0,-1 0 0,-13-13 16,0 0-16,13 13 0,0 0 0,-13-14 0,0 1 0,14 0 15,-14 0-15,13 13 0,-13-14 0,0 1 16,0 0-16,13 13 0,-13-13 0,13 13 0,-13-14 0,0 1 16,0 0-16,0 0 15,14 13-15,-14-13 0,0-1 16,0 1 0,0 0-1,0 0-15,0-1 16,0 1-16,0 0 0,-14 0 0,1-1 15,13 1-15,0 0 0,-13 13 0,13-13 0,-13 0 16,13-1-16,-14 14 0,14-13 0,-13 0 0,0 0 0,13-1 16,-13 14-16,13-13 0,-14 13 0,14-13 0,-13 13 0,0-26 0,0 12 15,13 1-15,-13 13 0,-1-13 0,14 0 0,-13 13 0,13-14 0,-13 1 0,0 13 0,-1-13 16,1 0-16,0-1 0,0 1 0,-1 13 0,1 0 0,13-13 16,-13 13-16,0 0 0,13-13 0,-13 13 0,-1 0 0,1 0 0,13-13 15,-13 13-15,0 0 0,-1 0 0,1 0 0,0 0 16,0 0-16,0 0 0,-1 0 15,1 0-15,0 0 0,0 0 0,-1 0 16,1 0-16,0 0 0,0-14 0,-1 14 16,1 0-16,0 0 0,0 0 15,0 0-15,-1 0 0,1 0 0,0 0 0,0 0 16,-1 0-16,1 0 0,-13 0 0,-1 0 0,14 0 0,0 0 0,13-13 16,-27 13-16,14 0 0,-27 0 0,27-13 0,0 13 0,0-13 0,-1 13 15,1 0-15,0 0 0,0 0 0,-14 0 0,1-14 0,13 14 0,-1 0 0,-12 0 16,13 0-16,0-13 0,-1 13 0,1 0 0,0-13 0,0 13 0,-1 0 0,1 0 0,0 0 0,0 0 15,-14 0-15,14 0 0,0 0 0,0 0 0,-1 0 16,1 0-16,0 0 16,0 0-1,-1 0-15,1 0 0,13 13 0,-13-13 16,13 13-16,-13-13 0,-1 0 0,14 14 0,-13-14 0,0 0 16,13 13-16,-13 0 0,0 0 0,-1-13 0,1 0 0,13 14 0,-13-14 15,13 13-15,-13-13 0,13 13 0,-14-13 0,1 0 0,13 13 0,-13-13 16,13 13-16,-13-13 0,13 14 15,-14-14 48,14 26-63,-13-26 0,13 13 0,0 1 16,0-1-16,-13-13 0,13 13 0,0 0 0,0 1 15,0-1-15,-13-13 0,0 0 0,13 13 0,0 0 16,0 0-1,-14-13 17,14 14 15,0-1-47,0 0 15,0 0-15,-13-13 0,13 14 16,0-1-16,0 0 0</inkml:trace>
  <inkml:trace contextRef="#ctx0" brushRef="#br0" timeOffset="28100.22">4207 8189 0,'13'0'62,"0"0"-46,1 0-1,-1 0-15,0 0 0,0 0 0,0 0 0,1 0 16,-1 0-16,0 0 0,0 0 0,1 0 0,-1 0 0,0 0 0,0 0 16,14 0-16,-14 0 0,0 0 0,0 0 0,1 0 0,-1 0 0,0 0 15,0 0-15,1 0 0,-1 0 0,0 0 0,0 0 0,1 0 0,-1 0 0,0 0 0,0 0 16,0 0-16,1 0 0,25 0 0,-12 0 0,-14 0 0,0 0 16,1 0-16,-1 0 0,0 0 0,0 0 0,14 0 0,-1 0 0,-13 0 15,53 0-15,-52 0 16,-1 0-16,0 0 0,14 0 0,-14-13 0,13 13 0,-12 0 0,-1 0 0,0-14 0,13 14 15,107 0-15,-120 0 0,40 0 16,-40 0-16,14 0 0,-1 0 0,-13 0 0,14 0 0,12 0 0,1 0 0,-13 0 16,-1 0-16,-13 0 0,0 0 0,14 0 0,-14 0 0,40 0 0,-13 14 15,-27-14-15,13 0 0,-26 13 0,14-13 0,-1 0 0,0 0 0,0 0 0,67 13 16,-67-13-16,0 0 0,0 0 0,1 0 0,-1 0 0,0 0 0,0 0 0,27 13 16,-27-13-16,1 0 0,-1 0 0,0 0 0,0 0 0,0 0 0,14 0 15,-14 0-15,0 0 0,-13 14 0,14-14 0,-1 0 16,0 0-16,0 0 47,0 0-47,1 0 15,-1 0-15,0 0 16,0 0-16,1 0 16,-1 0-16,0 0 0,0 0 15,1 0-15,-1 0 0,0 0 0,0 0 0,0 0 16,1 0-16,-1 0 0,0 0 0,0 0 0,1 0 15,-1 0-15,0 0 0,0 0 16,1 0-16,-1 0 0,-13 13 16,13-13-16,0 0 62,0 0-62,1 0 16,-1 0-16,0 0 0,0 0 0,1 0 15,-1 0-15,0 0 0,0 0 0,1 0 0,-1-13 0,0 13 16,0 0-16,0 0 0,1 0 0,-1 0 0,13 0 16,-26-14-16,14 14 0,-1 0 31,0 0-15,0 0-1,0 0-15,1 0 0,-1 0 16,0 0-16,0 0 0,1 0 0,-1 0 0,0 0 0,0 0 0,1 0 0,-1 0 0,0 0 15,0 0-15,0 0 0,1 14 0,-1-14 0,0 0 0,0 0 0,1 0 0,-1 0 0,13 0 16,-12 13-16,-1-13 0,0 0 0,0 0 0,0 0 16,1 0-16,-1 0 15,0 0 32,0 0-47,1 0 0,-1 0 0,0 0 16,0 0-16,1 0 0,-1 0 0,0 0 0,0 0 0,0 0 15,-13 13-15,14-13 0,-1 0 0,0 0 0,0 0 0,1 0 16,-1 0-16,0 0 172</inkml:trace>
  <inkml:trace contextRef="#ctx0" brushRef="#br0" timeOffset="29741.88">15782 7223 0,'14'0'0,"-1"0"0,0 0 16,0 0-1,-13 13-15,14-13 0,-1 0 16,0 0-16,0 0 0,0 0 0,1 0 16,-1 0-16,0 0 0,0 0 0,1 0 0,-1 0 15,0 0-15,14 0 0,-14 0 0,0 0 0,0 0 0,14 0 16,-14 0-16,0 0 0,0 0 0,1 0 0,-1 0 0,0 0 0,0 0 0,1 0 0,12 0 15,-13 0-15,0 0 0,14 0 0,-1 0 0,-12 0 0,-1 0 0,0 0 0,0 0 0,14 0 0,26 0 16,-27 0-16,1 0 0,-14 0 0,13 0 0,1 0 0,-1 14 0,-13-14 0,1 0 0,12 0 16,-13 0-16,120 0 0,-80 0 0,-40 13 0,13-13 0,1 0 0,-14 0 0,0 0 15,14 0-15,12 13 0,-26-13 0,1 0 0,12 0 0,-13 0 0,14 0 0,-1 0 0,-12 0 0,12 0 0,0 0 0,-12 0 16,-1 0-16,40 13 0,0-13 0,-27 0 0,1 0 0,-1 0 16,-13 0-16,1 0 0,-1 0 0,0 0 0,14 0 0,-14 0 0,13 0 0,-13 0 15,1 0-15,-1 0 0,0 0 0,0 0 16,40 0-1,-40 0-15,-13-13 0,14 13 0,-1 0 0,0 0 0,0 0 16,1 0-16,-1 0 0,0 0 0,0 0 0,1 0 0,12 0 16,0-13-16,-12 13 0,12 0 0,-13 0 0,1-13 0,12 13 15,1 0-15,-14 0 0,0 0 0,0 0 0,0 0 0,1 0 0,12-14 0,14 14 16,-14 0-16,-12 0 0,12 0 0,-13 0 0,0 0 0,1 0 0,-1 0 0,0 0 16,0 0-16,14 0 0,-14 0 0,0 0 0,0 0 0,1 0 0,52 0 15,-40 0-15,-12 0 0,-1 0 0,0 0 0,0 0 0,0 0 16,14 0-16,-14 0 0,0 0 0,1 0 0,-1 0 0,0 0 0,0 0 0,1 0 0,12 0 0,-13 0 15,0 0-15,1 0 0,12 0 0,1 0 0,-14 0 0,0 0 0,0 0 0,1 0 0,-1 0 0,0 0 0,27 0 16,-14 0-16,1 0 0,-14-13 0,0 13 0,0 0 0,0 0 0,14 0 0,-14 0 16,53 0-16,-52 0 0,12 0 0,-13 0 0,0 0 0,1-13 0,-1 13 0,13 0 15,-12 0-15,12 0 0,-13 0 0,1 0 0,-1 0 0,0 0 0,13 0 0,-12 0 0,-1 0 0,0 0 0,0 0 16,1 0-16,-1 0 0,13 0 0,1 0 0,-27-13 0,26 13 0,-13 0 0,1 0 16,-1 0-16,0 0 0,0 0 0,1 0 0,-1 0 15,0 0-15,0 0 0,0 0 16,1 0 31,-1 0-47,0 0 15,0 0-15,1 0 16,-1 0-16,0 0 16,0 0-16,1 0 15,-1 0-15,0 0 16,0 0-16,0 0 0,1 0 0,-1 0 15,0 0-15,0 0 16,1 0 0,-1 0-16,0 0 15,0 0 17,1 0-32,-1 0 0,0 0 15,0 0-15,0 0 16,1 0-16,-1 0 0,0 0 0,0 0 0,1 0 15,-1 0-15,0 0 0,0 0 0,1 0 16,-1 0-16,0 0 16</inkml:trace>
  <inkml:trace contextRef="#ctx0" brushRef="#br0" timeOffset="38393.47">3612 10425 0,'13'0'94,"0"0"-94,0 0 0,0 0 0,1 0 15,-1 0-15,0 0 0,0 0 0,1 0 0,-1 0 0,0 0 0,0 0 16,1 0-16,-1 0 0,0 0 0,13 0 16,1 0-16,-14 0 0,14 0 0,-14 0 0,0 0 0,14 0 15,-14 0-15,0 0 0,0 0 0,0 0 0,1 0 0,12 0 16,-13 0-16,1 0 0,-1 0 0,0 0 0,0 0 0,1 0 0,12 0 0,14 0 16,-14 0-16,-13 0 0,1 0 0,-14 13 0,26-13 0,-13 0 0,67 0 15,-41 0-15,-39 13 0,27-13 0,-14 0 0,13 0 0,-12 0 0,65 0 16,-52 0-16,-14 0 0,13 0 0,1 0 0,-14 0 0,13 0 0,1 0 0,-14 0 0,0 0 0,1 0 0,12 0 0,-13 0 0,53 0 15,-39 0-15,-14 0 0,40 0 0,-40 0 0,27 0 0,0 0 0,-27 0 0,0 0 0,53 0 16,0 0-16,-39 0 0,-14 0 0,13 0 0,-12 0 0,-1 0 0,0 0 16,93-26-16,-66 26 0,-27 0 0,0 0 0,0 0 0,14 0 15,-14 0-15,13 0 0,-12 0 0,-1 0 0,0 0 0,0 0 0,-13-14 0,14 14 0,-1 0 0,0 0 0,0 0 0,1 0 16,-1 0-16,0 0 0,0 0 0,27 0 0,-14 0 0,-12 0 0,12 0 0,-13-13 16,1 13-16,38 0 0,-38 0 0,12 0 0,1 0 15,-14 0-15,0 0 0,0 0 0,1 0 0,12 0 0,-13 0 0,0 0 0,1 0 0,-1 0 16,0 0-16,0 0 0,1 0 0,-1 0 0,0 0 0,0 0 15,0 0-15,1 0 0,-1 0 16,0 0-16,0 0 0,1 0 16,-1 0-16,0 0 0,0 0 0,1 0 0,-1 0 15,0 0-15,0 0 0,0 0 0,1 0 0,-1 0 0,0 0 0,14 13 0,-14-13 16,0 0-16,0 0 0,1 0 0,-1 0 0,0 0 0,0 0 0,0 0 0,1 0 0,12 0 16,-13 0-16,14 0 0,-14 0 0,0 0 0,1 0 0,-1 0 0,0 0 0,0 0 0,0 0 15,1 0-15,-1 0 0,0 0 0,0 0 0,1 0 0,-14 14 0,13-14 0,0 0 16,0 0-16,0 0 0,1 0 0,-1 0 31,0 0-15,14 0-16,-14 0 15,0 0-15,0 0 0,1 0 0,-1 0 16,0 0-16,0 0 16,0 0-16,1 0 0,-14 13 15,13-13-15,0 0 0,0 0 0,1 0 0,-1 0 16,0 0-16,0 13 0,1-13 0,-1 0 15,0 0-15,0 0 0,0 0 0,1 0 0,-1 0 16,0 0-16,0 0 0</inkml:trace>
  <inkml:trace contextRef="#ctx0" brushRef="#br0" timeOffset="42634.67">16245 12621 0,'14'0'16,"-14"13"0,13-13-16,0 0 0,0 0 15,1 0-15,-1 0 0,0 0 0,-13 13 0,13-13 16,0 0-16,1 0 0,-1 13 0,0-13 0,0 0 16,40 14-16,-39-14 0,-14 13 15,13-13-15,0 0 0,0 0 0,0 0 0,1 13 16,-1-13-16,0 0 0,0 0 15,1 0-15,-1 0 0,0 0 0,0 0 0,1 0 16,12 0-16,-13 0 0,0 0 0,1 0 0,-1 0 0,0 0 0,14 0 16,12 0-16,-25 0 0,-1 0 0,0 0 0,0 0 0,80 0 15,-80 0-15,0 0 0,0 0 0,1-13 0,-1 13 0,0 0 0,14 0 0,-14-13 0,0 13 0,14 0 16,-14 0-16,0 0 0,13-14 0,-12 14 0,-1 0 0,0 0 0,27-13 0,-27 13 16,0-13-16,1 13 0,-1 0 0,0 0 0,-13-13 0,13 13 15,14 0-15,-14-14 0,0 14 16,0 0-16,1 0 0,-14-13 15,13 13-15,0 0 16,0 0-16,1 0 16,-1-13-16,0 13 15,0-13-15,0 13 0,-13-14 16,14 1-16,-1 13 0,-13-13 16,13 13-16,0 0 0,1-13 15,-1 13-15,-13-13 0,13 13 0,0 0 0,-13-14 16,13 14-16,-13-13 0,14 13 0,-1-13 0,0 13 0,0 0 15,-13-13-15,14 13 0,-14-14 16,13 14-16,0-13 0,-13 0 16,13 13-16,-13-13 0,14 13 0,-14-13 0,13 13 15,-13-14-15,13 1 0,-13 0 0,13 0 0,-13-1 0,27-12 16,-27 13-16,13 13 0,-13-14 0,13 1 0,-13 0 0,13 13 0,14-40 16,-14 40-16,-13-13 0,13 13 0,-13-13 0,0 0 0,27-1 15,-14-12-15,-13 13 0,13 13 0,0 0 0,-13-14 0,14 14 0,-14-13 16,0 0-16,0 0 0,13 13 0,0 0 0,-13-13 0,13 13 15,1-14-15,-14 1 0,0 0 0,13 13 16,0 0-16,-13-13 0,13 13 16,-13-14-1,14 14-15,-14-13 0,0 0 16,13 13-16,-13-13 0,13 13 16,-13-14-16,0-12 0,0 13 15,0 0-15,0-1 0,0 1 0,0 0 0,0 0 0,-13 13 16,13-14-16,0 1 0,0 0 0,0 0 0,0 0 0,-13-1 0,13 1 0,-14 13 0,14-13 15,0 0-15,-13-1 0,13 1 0,0 0 0,-13 13 0,13-13 16,-13-1-16,13 1 0,-14 13 0,14-13 16,-13 13-16,13-13 0,0 0 15,-13 13-15,13-14 0,-13 14 0,-1-13 0,14 0 0,-13 13 16,0 0-16,0 0 0,0 0 0,13-13 0,0-1 0,-14 14 0,1-13 16,0 13-16,0 0 0,-1-13 0,14 0 0,-13 13 0,0 0 0,0 0 0,13-14 15,-27 14-15,14 0 0,13-13 0,-13 13 0,0 0 0,-1 0 0,14-13 0,-13 13 0,0 0 0,0 0 16,-1-13-16,1 13 0,13-13 0,-13 13 0,-14 0 0,14 0 0,0 0 15,0-14-15,-14 14 0,14 0 0,13-13 0,-13 13 0,-14 0 0,27-13 0,-13 13 0,-13 0 16,13-13-16,-14 13 0,1 0 0,12 0 0,14-14 0,-13 14 0,0 0 0,-14 0 0,1 0 0,13-13 16,0 13-16,-1-13 0,-12 13 0,-1 0 0,1 0 0,13 0 0,-14 0 0,14-13 0,0 13 0,0 0 0,-1 0 0,1 0 15,0 0-15,-14 0 0,14 0 0,0 0 0,-14-14 0,1 14 0,13 0 0,0 0 0,-14 0 0,14 0 0,0 0 0,-1 0 0,-12 0 0,13 0 0,0-13 16,-1 13-16,1 0 0,0 0 0,-14 0 0,1 0 0,13 0 0,-27 0 0,27 0 0,0 0 0,-14 0 0,14 0 16,0 0-16,-14 0 0,14 0 0,-14-13 0,14 13 0,-13 0 0,13 0 0,-1 0 0,1 0 0,0 0 0,0 0 15,-1 0-15,1 0 0,0 0 0,-14 0 0,14 0 0,0-13 0,0 13 0,0 0 16,-1 0-16,1 0 0,0 0 0,0 0 0,-1 0 0,1 0 15,0 0-15,-13 0 0,12 0 16,1 0-16,0 0 0,13-13 0,-13 13 0,-1 0 16,1 0-16,0 0 0,0 0 0,-1 0 15,1 0-15,0 0 0,0 0 0,0 0 0,-1 0 16,1 0-16,0 0 0,0 0 0,-1 0 0,1 13 16,13 0-16,-13-13 0,0 0 0,13 13 0,-14-13 0,1 0 0,0 0 15,13 13-15,-13-13 0,0 0 0,-1 14 0,1-14 16,13 13-16,0 0 0,-13-13 0,0 0 0,13 13 15,-14-13-15,14 14 0,0-1 0,-13-13 0,13 13 0,-13-13 0,13 13 16,-13-13-16,13 14 0,0-1 0,-14-13 0,1 13 0,13 0 16,-13 0-16,13 1 0,0-1 0,-13-13 15,13 13-15,0 0 0,0 1 0,0-1 0,-13-13 0,13 13 16,0 0-16,0 1 0,0-1 0,0 0 16,0 0-16,0 0 0,0 1 0,-14-1 0,14 0 15,0 0-15,0 1 0,0-1 0,0 0 0,0 0 16,0 1-16,0-1 0,0 0 0,0 0 15,0 0-15,0 1 0,0-1 0,0 0 16,0 0-16,0 1 0,0-1 0,0 0 16,0 0-16,0 0 0,0 1 0,14-14 15,-14 13-15,0 0 0,13-13 0,-13 13 0,0 1 16,0-1-16,0 0 0,13-13 0,-13 13 16,0 1-16,13-14 15,-13 13-15,0 0 0,0 0 16,13-13-1,-13 13-15,14-13 0,-14 14 16,0-1-16,13-13 0,-13 13 16,13 0-16,0-13 15,1 14-15,-1-1 0,-13 0 0,13-13 16,-13 13-16,13-13 0,1 0 0,-14 14 16,13-14-16,0 0 0,-13 26 0,13-26 0,0 0 0,-13 13 15,14-13-15,-1 0 0,-13 13 0,13-13 0,0 0 16,-13 14-16,14-1 0,-1-13 0,0 0 0,0 0 15,-13 13-15,14-13 0,-1 13 0,0-13 32,0 0-1,0 14-31,-13-1 16,14 0-16,-1-13 0,-13 13 15,13-13-15,0 0 0,-13 14 0</inkml:trace>
  <inkml:trace contextRef="#ctx0" brushRef="#br0" timeOffset="69770.78">15928 9327 0,'13'0'156,"0"0"-140,-13-14-16,14 14 15,-1 0-15,0 0 0,0 0 16,1 0-16,-1 0 0,-13-13 16,13 13-16,0 0 0,0 0 0,1 0 15,-1 0-15,0 0 0,-13-13 0,13 13 0,1 0 16,-1 0-16,0 0 0,0 0 0,1 0 0,-1 0 16,0 0-16,0 0 0,0 0 0,1 0 15,-1 0-15,-13-13 0,13 13 0,0 0 0,1 0 0,-1 0 0,0 0 0,13 0 16,-12 0-16,-1 0 0,0 0 15,0 0-15,1 0 0,-1 0 0,0 0 16,0 0-16,1 0 0,-1 0 16,0 0-16,0 0 15,0 0-15,1 0 0,-1 0 16,0 0-16,0 0 0,1 0 16,-1 0-1,0-14-15,0 14 0,1 0 16,-1 0-16,0 0 0,0 0 0,0 0 15,1 0-15,-1 0 0,0 0 0,14 0 16,-1 0-16,-13 0 0,1 0 0,-1 0 0,0 0 0,0 0 16,0 0-16,1 0 0,-1 0 0,0 0 0,0 0 0,1 0 15,-1 0-15,0 0 0,0 0 0,0 0 16,1 0-16,-1 0 0,0 0 16,0 0-16,1 0 15,-1 0-15,0 0 0,0 0 0,1 0 16,-1 0-16,0 0 0,0 0 0,0 0 15,1 0-15,-1 0 0,0 0 0,0 0 0,1 0 0,-14-13 0,13 13 16,0 0-16,0 0 0,1 0 0,-1 0 0,0 0 16,13 0-16,-12 0 0,-1 0 0,0 0 15,0 0-15,1 0 0,-1 0 0,0 0 0,0 0 16,1 0-16,-1 0 0,0 0 0,0 0 0,0 0 0,1 0 16,-1 0-16,0 0 0,0 0 0,14 0 0,-14 0 15,0 0-15,0 0 0,1 0 0,-1 0 0,0 0 0,0 0 0,14 0 16,-14 0-16,0 0 0,-13 13 0,14-13 0,12 0 0,-13 0 0,0 0 15,1 0-15,-1 0 0,0 0 0,0 0 0,1 0 0,-1 0 16,13 0-16,-12 0 0,-1 0 0,0 0 0,0 0 16,0 0-16,1 0 0,-1 0 0,0 0 15,0 0-15,1 0 0,-1 0 0,0 0 0,0 0 0,1 0 16,-1 0-16,0 0 0,0 0 0,0 0 0,14 0 16,-14 0-16,0 0 0,1 0 0,-1 0 0,0 0 15,0 0-15,0 0 0,1 0 0,-1 0 0,0 0 0,0 0 16,-13-13-16,14 13 0,-1 0 0,0 0 0,0 0 15,1 0-15,-1 0 0,0 0 16,0 0-16,0 0 16,1 0-16,-1 0 0,0 0 15,0 0-15,1 0 16,12 0-16,-13 0 16,1 0-16,-1 0 0,0-13 0,0 13 15,0 0-15,1 0 0,-1 0 0,-13-13 16,13 13-16,0 0 0,1 0 0,-1 0 15,0 0-15,0 0 16,1 0-16,-1 0 16,0 0-16,0 0 0,0 0 15,1-13-15,-1 13 0,0 0 0,0 0 16,1 0-16,-1 0 0,0-14 0,0 14 16,0 0-16,14 0 0,-27-13 15,13 13-15,0 0 16,1 0 15,-1-13-31,0 13 16,-13-13-16,0-1 0,13 14 0,1 0 15,-14-13-15,13 13 16,-13-13-16,13 13 0,-13-13 0,13 13 0,-13-14 16,13 14-16,-13-13 0,14 13 0,-14-13 15,0 0-15,13 13 0,-13-13 0,13 13 0,-13-14 16,13 14-16,-13-13 0,0 0 15,0 0 1,14 13 0,-14-14-16,0 1 0,0 0 15,0 0-15,0-1 0,0 1 16,0 0-16,0 0 0,0 0 0,0-1 16,0 1-16,-14 13 0,14-13 0,0 0 0,0-1 15,-13 14-15,13-13 0,0 0 0,0 0 16,-13 13-16,13-14 0,0 1 0,-13 0 0,13 0 0,0 0 15,-14 13-15,14-14 0,0 1 0,0 0 0,0 0 16,-13 13-16,13-14 0,-13 1 0,13 0 0,0 0 16,-13 13-16,13-13 0,0-1 15,-13-12 1,-1 13-16,14-1 0,-13 1 0,0 0 16,13 0-16,-13-1 0,13 1 0,0 0 15,0 0-15,-14 13 0,14-13 16,0-1-16,-13 14 0,13-13 0,-13 13 0,13-13 0,0 0 15,-13-1-15,13 1 0,-14 13 0,1-13 16,13 0-16,-13 13 0,0-14 16,13 1-16,-13 13 0,-1 0 0,14-13 15,-13 13-15,13-13 0,0 0 0,-13 13 16,0 0-16,13-14 0,-14 14 0,1 0 16,13-13-16,-13 13 0,0 0 0,0-13 15,-1 13-15,14-13 0,-26 13 0,26-14 0,-13 14 16,-1 0-16,14-13 0,-13 13 0,0 0 0,0 0 15,-1-13-15,1 13 0,0 0 0,13-13 0,-13 13 0,0 0 16,-1 0-16,1 0 0,13-14 0,-13 14 0,0 0 0,-1 0 16,1 0-16,0 0 0,0 0 0,-1 0 0,1 0 0,13-13 0,-13 13 15,0 0-15,0 0 0,-1 0 0,1 0 0,0 0 0,13-13 0,-13 13 0,-1 0 16,1 0-16,0 0 0,0 0 0,-1-13 0,1 13 0,0 0 0,0 0 0,0 0 16,-1 0-16,1 0 0,0 0 0,-14 0 0,14 0 0,-13 0 0,26-13 15,-13 13-15,-1 0 0,1 0 0,0 0 0,-14 0 0,14 0 0,0 0 0,0 0 0,-14 0 16,14 0-16,0 0 0,0 0 0,-1 0 0,1 0 0,0 0 0,0 0 0,-1 0 15,1 0-15,0 0 0,0 0 0,-1 0 0,1 0 0,0 0 16,0 0-16,0 0 0,-1 0 0,1 0 0,0 0 16,0 0-16,-1 0 0,-12 0 0,13 0 0,-14 0 15,14 0-15,0 0 0,0 0 0,-1 0 0,1 0 0,0 0 0,-14 0 0,14 0 16,0 0-16,13 13 0,-26-13 0,12 0 0,-12 0 0,13 0 0,-1 0 0,-12 0 16,-1 0-16,14 0 0,-13 0 0,13 0 0,-14 0 0,14 0 0,0 0 0,-1 0 0,1 0 0,-27 0 15,1 0-15,26 0 0,-14 0 0,1 0 0,12 0 0,1 0 0,0 13 0,0-13 0,-1 0 16,1 0-16,0 0 0,0 0 0,0 0 0,-1 0 0,1 0 0,0 0 0,0 0 0,-1 0 15,1 0-15,0 0 0,-13 0 0,-1 0 0,14 0 0,0 0 16,-1 0-16,1 0 0,0 0 0,0 0 0,-1 0 0,1 0 16,0 0-16,0 0 0,0 0 0,-1 0 0,1 0 0,0 0 15,0 0-15,-1 0 0,1 0 0,0 0 0,-14 0 16,14 0-16,0 0 0,0 0 0,0 0 0,-1 0 0,1 0 16,0 0-16,0 0 0,-1 0 0,1 0 0,13 13 0,-13-13 0,0 0 0,-1 0 15,1 0-15,-13 0 0,13 0 0,-14 0 16,14 0-16,13 13 0,-13-13 0,-1 0 0,1 0 0,0 0 15,0 0-15,0 0 0,-1 0 0,1 0 16,0 0-16,13 14 0,0-1 16,-13-13-16,-1 0 0,1 0 0,0 0 15,13 13-15,-13-13 0,-1 0 16,1 0-16,13 13 0,-13-13 0,0 14 16,0-14-16,-1 0 0,14 13 0,-13-13 0,0 0 15,13 13-15,-13-13 0,-1 0 0,1 0 0,0 0 16,13 13-16,-13-13 0,-1 0 0,14 14 0,-13-14 15,13 13-15,-13-13 0,13 13 0,-13-13 16,0 0-16,13 13 0,-14-13 0,14 13 0,-13-13 0,0 0 16,13 14-16,-13-1 0,-1-13 0,14 13 0,-13-13 15,13 13-15,-13-13 0,0 0 0,13 14 0,-14-1 0,1 0 16,13 0-16,-13-13 0,0 14 0,0-1 16,13 0-16,0 0 0,-14-13 15,14 13-15,-13-13 16,13 14-16,0-1 0,-13-13 15,13 13-15,-13-13 0,13 13 16,0 1-16,-14-1 16,14 0-16,0 0 0,0 1 15,-13-14-15,13 13 0,0 0 16,-13-13-16,13 13 16,-13-13-16,13 13 15,0 1-15,0-1 16,0 0-1,0 0-15,0 1 16,0-1-16,0 0 16,0 0-16,0 0 0,0 1 0,0-1 15,0 0-15,0 0 0,0 1 0,0-1 16,0 0-16,0 0 0,0 1 0,13-1 0,-13 0 16,0 0-16,0 0 0,13 1 15,-13-1-15,0 0 0,0 0 16,0 1-16,0-1 0,13-13 15,-13 13-15,0 0 16,0 1 31,0-1-47,14-13 0,-1 0 16,0 0 15,-13 13-16,13-13-15,1 0 16,-1 0 0,0 0-16,-13 13 15,13-13-15,0 0 0,1 13 16,-1-13-16,-13 14 16,13-14-16,0 0 15,-13 13-15,14-13 0,-1 0 16,-13 13-16,13-13 0,0 0 15,-13 13-15,0 1 0,14-14 16,-14 13-16,13-13 0,0 13 16,-13 0-16,0 1 15,13-14-15,0 0 16,1 0 46,-14 13-62,13 0 16,0 0 0,-13 0-1,0 1-15,13-14 0,1 0 0,-14 13 0,0 0 16,0 0-16,13 1 0,0-1 16,-13 0-16,0 0 15,13-13-15,-13 13 0,0 1 16,14-14-1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30T00:09:06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6085 4987 0,'0'14'15,"0"-1"1,0 0-1,0 0 1,14 1 0,-14-1-1,0 0-15,0 0 16,13-13-16,-13 13 0,0 1 16,13-14-16,-13 13 0,0 0 15,13-13-15,-13 13 16,0 1-16,14-14 15,-14 13-15,0 0 0,13-13 16,-13 13-16,0 1 0,13-14 0,-13 13 0,0 0 16,13-13 15,-13 13-15,13-13-1,1 0 110,-14-13-125,13 0 0,0 13 0,0 0 0,-13-13 0,0-1 16,27 14-16,-14-13 0,-13 0 0,13 13 0,1 0 0,-1-40 0,0 40 0,0-13 0,0 13 15,1-13-15,-1-14 0,0 27 0,0 0 0,1-13 0,-1 0 0,0 13 0,-13-13 0,13 13 16,-13-14-16,27 14 0,-14-13 0,0 0 0,0 13 0,-13-13 0,14 13 0,-1-14 16,0 1-16,0 13 0,-13-13 0,14 13 0,-14-13 0,13 13 15,0 0-15,-13-14 0,13 14 0,-13-13 0,14 13 0,-1 0 16,-13-13-16,26 0 0,-26 0 16,13 13-16,-13-14 0,14 14 0,-14-13 0,13 13 0,0-13 15,-13 0-15,13 13 0,1 0 0,-1 0 16,-13-14-16,13 1 0,-13 0 0,13 13 0,-13-13 15,13 13-15,-13-13 0,14 13 0,-1 0 47,-13-14-31</inkml:trace>
  <inkml:trace contextRef="#ctx0" brushRef="#br0" timeOffset="105377.33">2606 6892 0,'13'0'31,"1"0"-15,-1 0-1,0 0-15,0 0 16,1 0-16,-1 0 0,0 0 16,0 0-16,0 0 15,1 0-15,-1 0 0,0 0 16,0 0-16,1 0 0,-1 0 15,0 0-15,0 0 0,14-13 0,-14 13 16,0 0-16,0 0 0,1 0 0,-1 0 0,13 0 16,-26-13-16,14 13 0,-1-13 15,13 13-15,-13 0 0,1 0 16,-14-14-16,13 14 0,0 0 0,0 0 16,1 0-16,-1 0 0,0 0 0,-13-13 0,13 13 15,1 0-15,-1 0 0,0 0 0,0 0 0,0 0 16,1 0-16,-1 0 0,0 0 0,-13-13 0,13 13 15,1 0-15,-1 0 0,0 0 0,0 0 0,1 0 0,-1 0 16,0 0-16,0 0 0,0 0 0,1 0 16,-1 0-16,0 0 0,0 0 0,1 0 0,-1 0 0,0 0 15,0 0-15,1 0 0,-1 0 0,0 0 0,0 0 16,0 0-16,1 0 0,-1 0 0,0 0 0,0 0 16,1 0-16,-1 0 0,0 0 0,0 0 0,0 0 0,1 0 15,-1 0-15,0 0 0,0 0 0,1 0 0,-1 0 0,0 0 0,0 0 0,1 0 16,-1 0-16,0 0 0,0 0 0,14 0 0,-14 0 0,0 0 0,0 0 15,1 0-15,-1 0 0,0 0 0,0 0 0,1 0 0,12 0 0,-13 0 0,0 0 16,1 0-16,-1 0 0,0 0 0,0 0 0,14 0 0,-14 0 16,0 0-16,1 0 0,-1 0 0,0 0 0,13 0 0,-12 0 15,-1 0-15,0 0 0,-13 13 0,13-13 0,1 0 0,-1 0 0,0 0 16,0 0-16,0 0 0,1 0 0,-1 0 0,0 0 0,0 0 16,1 0-16,-1 0 0,0 13 0,0-13 0,1 0 0,-1 0 15,0 0-15,0 0 0,0 0 0,1 0 0,-1 0 0,0 0 0,0 0 0,1 0 0,-1 0 16,13 0-16,-12 0 0,-1 0 0,0 0 0,0 0 0,0 0 0,1 0 15,-1 0-15,0 0 0,0 0 0,1 0 16,-1 0-16,0 0 16,0 0-1,1 0 17,-1 0-32,0 0 15,0 0-15,0 0 0,1-13 16,-1 13-16,0 0 0,0 0 15,1 0 1,-1 0-16,0 0 16,0 0-16,-13-13 0,13 13 0,1 0 15,-1 0-15,0 0 0,0 0 0,1 0 0,-1 0 16,0 0-16,0 0 0,1 0 0,-14-13 0,13 13 0,0 0 0,0 0 0,0 0 16,1 0-16,-1 0 0,0 0 0,0 0 0,1 0 0,-1 0 0,0 0 15,0 0-15,1 0 0,-1 0 0,0 0 0,0 0 0,0 0 16,1 0-16,-1 0 0,0 0 15,0 0-15,1 0 16,-1 0 0,0 0-1,0 0 1,1 0-16,-1 0 16,0 0 15,0 0 0</inkml:trace>
  <inkml:trace contextRef="#ctx0" brushRef="#br0" timeOffset="112734.74">2461 6773 0,'13'0'16,"0"14"0,0-14-1,1 13 1,-1-13 0,-13 13-16,13-13 15,0 0 16,-13 13-31,13-13 16,1 0 0,-1 0-1,0 0 32,0 0-16,1 0-31,-1 0 16,0 0-16,0 0 0,1 0 0,-1 0 16,0 0-16,0 0 0,0 0 15,1 0-15,-1 0 0,0 0 16,0 0-16,1 0 16,-1 0-16,0 0 0,0 0 15,1 0 1,-1 0-16,0 0 15,0 0 1,0 0 0,1 0-16,-1 0 15,0 0-15,0 0 0,1 0 16,-1 0-16,0 0 0,0 0 0,0 0 16,1 0-16,-1 0 0,-13-13 0,13 13 0,0 0 0,1 0 15,-14-13-15,13 13 0,13 0 16,-12 0-1,-1 0-15,0 0 16,0 0-16,0 0 0,1 0 16,-14-13-16,13 13 0,0 0 0,0 0 0,1 0 0,-1 0 15,0 0-15,0 0 0,1 0 16,-1-14-16,0 14 16,0 0-16,0 0 15,1 0 1,-1 0-16,0 0 15,-13-13-15,13 13 0,1 0 16,-1 0 0,0 0-16,0 0 15,1 0-15,-1 0 16,0 0-16,0 0 0,0 0 16,1 0-16,-1 0 15,0 0-15,0 0 16,1 0 46,-1 0-62,0 0 16,0 0-16,0 0 0,1 0 0,-1 0 0,0 0 16,0 0-16,1 0 0,-1 0 0,0 0 0,0 0 15,1 0-15,-1 0 0,0 0 0,0 0 16,0 0-16,1 0 0,-1 0 31,0 0 32,0 0-48,1 0-15,-1 0 16,0 0-16,0 0 15,1 0-15,-1 0 0,0 0 16,0 0-16,0 0 0,1 0 16,-1 0-16,0 0 15,0 0-15,1 0 16,-1 0 0,0 0-1,0 0-15,1 0 0,-1 0 16,0 0-16,0 0 0,0 0 15,1 0-15,-1 0 0,0 0 0,0 0 0,1 0 16,-1 0-16,0 0 0,0 0 0,0 0 0,1 0 16,-1 0-16,0 0 0,0 0 15,1 0-15,-1 0 16,0 0-16,0 0 16,1 0-1,-1 0-15,0 0 16,0 0-1,0 0 1,1 0 0,-1 0-16,0 0 0,0 0 15,1 0-15,-1 0 0,0 0 16,0 0-16,1 0 0,-1 0 0,0 0 0,0 0 16,0 0-16,1 13 0,-1-13 0,0 0 0,0 0 0,1 0 15,-1 0-15,0 0 0,0 0 0,1 0 0,-1 0 0,0 0 0,0 14 16,0-14-16,1 0 0,-1 0 0,0 0 0,0 0 0,1 0 0,-1 0 15,0 0-15,0 0 0,0 0 235,1 0-220,-1 0-15,0 0 0,0 0 0,1 0 16,-1 0-16,0 0 16,0 13-16,1-13 0,-1 0 0,0 0 15,-13 13-15,13-13 0,0 0 0,1 0 0,-1 0 0,0 0 0,0 0 16,1 0-16,-1 0 0,0 0 0,14 0 0,-27 13 0,26-13 16,-13 0-16,0 0 0,1 0 0,-1 0 0,0 0 0,0 0 15,1 0-15,-1 0 0,-13 13 0,13-13 0,14 0 16,-14 0-16,0 0 0,0 0 0,0 0 15,1 0 1</inkml:trace>
  <inkml:trace contextRef="#ctx0" brushRef="#br0" timeOffset="192610.05">2540 8930 0,'13'0'125,"0"0"-109,1 0-16,-1 0 0,0-14 16,0 14-16,1 0 0,-1 0 0,0 0 0,0 0 0,1 0 15,-1-13-15,0 13 0,0 0 0,14-13 0,-14 13 0,0 0 16,0 0-16,1 0 0,-1 0 0,0 0 0,0 0 0,1 0 0,-1 0 0,0 0 16,0-13-16,0 13 0,1 0 0,-1 0 0,0 0 15,0 0-15,1 0 0,-1 0 0,0 0 0,0 0 0,-13-13 0,27 13 0,-14 0 16,0 0-16,0 0 0,1 0 0,-1 0 0,0 0 0,0 0 0,1-14 0,-1 14 15,0 0-15,0 0 0,0 0 0,1 0 0,-1 0 0,0 0 0,0 0 0,54-13 16,-28 0-16,-26 13 0,1 0 0,-1 0 0,0 0 0,14 0 0,-14 0 0,0 0 16,14 0-16,-14 0 0,0 0 0,0 0 0,0 0 0,1 0 0,25 0 0,1 0 15,-14 0-15,-12 0 0,-1 0 0,0 0 0,14 0 16,-14 0-16,0 0 0,0 0 0,1 0 0,-1 0 0,0 0 0,0 0 16,0 0-16,1 0 0,-1 0 0,0 0 0,0 0 15,1 0-15,-1 0 0,0 0 0,0 0 16,1 0-16,-1 0 0,0 0 0,0 0 0,0 0 15,1 0-15,-1 0 0,0 0 0,0 0 0,1-13 0,-1 13 0,0 0 16,0 0-16,1 0 0,-1 0 0,0 0 0,0 0 16,0 0-16,-13-14 0,14 14 0,-1 0 0,0 0 0,0 0 0,1 0 0,-1 0 15,0 0-15,0 0 0,0 0 0,1 0 0,-14-13 0,13 13 0,0 0 16,0 0-16,1 0 0,-1 0 0,0 0 16,14 0-16,-14 0 0,0 0 15,0-13-15,0 13 0,1 0 16,-1 0-16,0 0 0,0 0 15,1 0-15,-1 0 0,0 0 16,0 0-16,1 0 0,-1 0 16,0 0-16,-13-13 0,13 13 0,0 0 15,1 0-15,-1 0 0,0 0 0,0 0 0,1 0 16,-1 0-16,0 0 0,0 0 0,1 0 0,-1 0 16,0 0-16,0 0 0,0 0 0,1 0 0,-1 0 0,0 0 15,0 0-15,14 0 0,-14 0 0,0 0 16,0 0-16,1 0 0,-1 0 0,0 0 0,0 0 0,1 0 0,-1 0 15,0 0-15,0 0 0,1 0 0,-1 0 0,0 0 0,0 13 0,0-13 0,1 0 0,-1 0 16,0 0-16,0 0 0,1 0 0,-1 0 0,0 0 0,0 0 0,1 0 0,-1 0 0,0 0 0,0 0 16,-13 13-16,13-13 0,1 0 0,-1 0 0,0 0 0,0 0 0,1 0 0,-1 0 0,0 0 0,0 0 15,1 0-15,-1 0 0,0 0 0,0 0 0,0 0 0,1 0 0,-1 0 16,0 0-16,0 0 0,1 0 0,-1 0 16,0 0-16,0 0 15,0 0-15,1 0 0,-1 0 16,0 0-16,0 0 0,1 13 0,-1-13 0,0 0 15,0 0-15,1 14 0,-1-14 0,0 0 0,0 0 0,0 0 0,1 0 0,-1 0 16,-13 13-16,13-13 0,0 0 0,1 0 0,-1 0 0,0 0 0,0 0 0,1 0 0,-1 13 16,0-13-16,0 0 0,0 0 0,1 0 0,-1 0 0,-13 13 0,13-13 0,0 0 0,1 0 0,-1 0 15,0 0-15,0 0 0,1 0 0,-1 0 0,0 0 0,0 0 0,0 0 0,1 14 0,-1-14 16,0 0-16,0 0 0,1 0 0,-1 0 0,0 0 0,0 0 0,0 0 0,1 0 0,-14 13 0,13-13 16,13 0-16,-12 0 0,-1 13 0,0-13 0,0 0 0,1 0 0,12 0 0,-13 0 15,0 0-15,-13 13 0,27-13 0,-14 0 0,14 0 0,-14 0 0,0 0 0,0 0 0,1 0 0,-1 0 16,13 0-16,-13 0 0,1 0 0,-1 0 0,0 0 0,0 0 0,1 0 0,-1 0 0,0 0 0,0 0 0,1 0 15,-1 0-15,0 0 0,0 0 0,0 0 0,1 0 0,-1 0 0,0 0 0,0 0 16,1 0-16,-1 0 0,0 0 0,-13-13 0,13 13 16,0 0-16,1 0 31,-1 0-31,0 0 0,0 0 0,1 0 16,-1 0-16,0 0 0,0 0 0,1 0 0,-1 0 0,0 0 0,0 0 15,0 0-15,1 0 0,-1 0 0,0 0 0,0 0 0,1 0 0,-1 0 16,0 0-16,0 0 0,1 0 0,-1 0 0,0 0 0,0 0 0,0 0 15,1 0-15,-1 0 0,0 0 0,0 0 16,1 0 47,-14-13-63,13 13 0,0 0 0,0 0 0,-13-13 15,27 13-15,-14 0 0,0 0 0,0 0 0,-13-14 16,27 1-16,-14 13 0,-13-13 0,13 13 0,1 0 15,-1 0-15,0 0 0,-13-13 0,13 13 0,0 0 0,1 0 16,-14-14-16,13 14 0,0 0 0,0 0 0,1 0 0,-1 0 0,0 0 16,-13-13-16,27 13 0,-14 0 0,0 0 0,-13-13 0,13 13 0,0 0 15,1 0-15,-1 0 0,0 0 0,0 0 0,1 0 16,-1 0 31,0 0-32,0 0-15,1 0 16,-1 0 62,0 0-78,0 0 0,0 0 0,1 0 0,-1 0 16,13 0-16,-12 0 0,12 0 0,-13 0 0,1 0 0,-1 0 15,0 0-15,0 0 0,0-13 0,1 13 0,-1 0 0,0 0 0,0 0 0,1 0 16,-1 0-16,0 0 0,-13-14 16</inkml:trace>
  <inkml:trace contextRef="#ctx0" brushRef="#br0" timeOffset="-210523.18">2289 10623 0,'13'0'31,"0"0"-15,0 0 62,1 0-78,-1 0 31,0 13-31,0-13 16,0 0 0,1 0-16,-1 0 31,0 0-31,0 13 0,1-13 16,-1 0-16,0 0 0,0 0 15,1 0-15,-14 14 0,13-14 16,0 0-16,0 0 15,0 0 1,1 0-16,-1 0 16,0 0-16,-13 13 0,13-13 0,1 0 0,-1 0 15,0 0-15,0 0 0,1 0 0,-1 0 16,0 0-16,0 0 0,0 0 0,1 0 16,-1 0-1,0 0 1,0 13-16,1-13 15,-1 0-15,0 0 0,0 0 16,1 0-16,-1 0 0,0 0 0,0 0 0,0 0 16,1 0-16,-1 0 0,0 0 0,0 0 0,1 0 0,-1 0 0,0 0 15,0 0-15,0 0 0,1 0 0,-1 0 0,0 0 0,0 0 16,1 0-16,-1 0 0,0 0 31,0 0-15,1 0-16,-1 0 15,0 0-15,0 0 0,0 0 0,1 0 0,-1 0 16,-13-13-16,13 13 0,0 0 0,1 0 0,-1 0 0,0 0 0,0 0 16,1-13-16,-1 13 0,0 0 15,0 0-15,0 0 16,1 0-16,-1 0 31,0 0-31,0 0 0,1 0 16,-1 0-16,-13-14 0,13 14 0,0 0 0,1 0 0,-1 0 0,0 0 15,0 0-15,0 0 0,1 0 0,-14-13 0,13 13 16,0 0-16,0 0 0,1 0 0,-14-13 0,13 13 16,0 0-16,0 0 15,0 0 1,1 0-16,-1 0 16,0 0-16,0 0 0,1 0 15,-1 0-15,-13-13 0,13 13 16,0 0-16,1 0 0,-1-13 0,0 13 0,0 0 15,0 0-15,1 0 0,-1 0 0,0 0 0,-13-14 0,13 14 0,1 0 16,-1 0-16,0 0 0,0 0 0,-13-13 0,14 13 0,-1 0 0,0 0 16,0 0-16,0 0 0,1 0 0,-1 0 0,0 0 0,0 0 0,1 0 15,-1 0-15,0 0 0,0-13 0,1 13 0,-1 0 16,0 0-16,0 0 0,0 0 0,1 0 0,-1 0 0,0 0 16,0 0-16,1 0 0,-1 0 0,0 0 0,0 0 15,-13-13-15,13 13 0,1 0 0,-1 0 0,0 0 0,0 0 0,1 0 0,-1 0 16,0 0-16,0 0 0,1 0 0,-1 0 0,0 0 0,13-27 0,-12 27 15,-1 0-15,0 0 0,0 0 0,1 0 0,-1-13 0,0 13 0,0 0 16,1 0-16,-1 0 0,0 0 0,-13-13 0,13 13 0,0 0 16,1 0 77,-1 0-93,0 0 16,0 0-16,1 0 16,-1 0-16,-13-13 0,13 13 0,0 0 15,-13-14-15,14 14 0,-1 0 0,0 0 0,0 0 16,0 0-16,1 0 0,-1 0 0,0 0 0,0 0 0,1 0 0,-1 0 16,-13-13-16,26 13 0,-13 0 0,1 0 0,-1 0 0,0 0 15,0 0-15,1 0 0,-1 0 0,0 0 0,0 0 0,1 0 0,-1 0 0,-13-13 0,13 13 16,0 0-16,0 0 0,1 0 0,-1 0 0,0 0 0,0 0 0,1 0 15,-1 0-15,0 0 0,0 0 0,1 0 16,-1 0-16,0 0 63,0 0-63,0 0 15,1 0-15,-1 0 0,0 0 0,0 0 16,1 0-16,-1 0 15,0 0 32,0 0 0,1 0-47,-14-13 16,13 13-1,0 0 48,0 0-63,0 0 0,1 0 0,-14-14 16,13 14-16,0 0 0,0 0 0,1 0 15,-1 0-15,-13-13 16,13 13 31,0 0-47,0-13 15,1 13-15,-14-13 0,0-1 16,13 14-16,0-13 0,0 13 0,-13-13 16,14 13-16,-14-13 0,0 0 0,13 13 15,-13-14-15,13 14 0,-13-13 0,13 0 16,1 13-16,-14-13 0,0-1 15,0 1-15,0 0 0,13 13 0,-13-13 0,0-1 0,0 1 16,0 0-16,0 0 0,0 0 0,13 13 0,-13-14 0,0 1 16,0 0-16,13 13 0,-13-13 0,0-1 0,0 1 0,0 0 15,0 0-15,0-1 0,0 1 0,0 0 16,0 0-16,0 0 0,13 13 16,-13-14-16,0 1 15,0 0 1,-13 13 78,0-13-94,13-1 15,-13 14-15,0-13 16,13 0-16,0 0 0,-14 13 0,1 0 15,13-13-15,-13 13 0,13-14 0,0 1 0,-13 13 0,13-13 16,-14 13-16,1 0 0,13-13 0,-13-1 0,13 1 0,-13 13 0,13-13 16,0 0-16,-14 13 0,1 0 0,0-14 0,13 1 0,0 0 0,-13 13 0,0-13 15,13 0-15,0-1 0,-14 14 0,1-13 0,0 0 0,13 0 0,-27 13 16,27-14-16,0 1 0,-13 13 0,13-13 0,-13 13 0,13-13 0,-13 13 0,0-14 16,-1 1-16,1 13 0,13-13 0,-13 13 0,0-13 0,13 0 0,-14 13 0,14-14 0,-13 14 15,13-13-15,-26 0 0,-1 13 0,27-13 0,-13 13 0,13-14 0,-13 14 0,0-13 0,-1 0 0,1 13 16,0-13-16,-14 13 0,14-14 0,0 1 0,0 13 0,-1-13 0,1 0 15,0 13-15,0-13 0,0 13 0,-1-14 0,1 14 0,13-13 0,-13 13 0,13-13 16,-13 13-16,-1 0 0,1-13 0,0 13 0,0-14 0,-1 14 16,1-26-16,0 26 0,0 0 0,0-13 15,-1 13-15,14-13 0,-13 13 0,0 0 0,0 0 0,13-14 0,-14 14 16,1 0-16,0-13 0,0 13 0,0-13 0,-1 13 0,1 0 16,0 0-16,13-13 0,-13 13 0,-1 0 0,-12 0 0,13 0 0,-1 0 15,-12-14-15,13 14 0,0 0 0,-1-13 0,1 13 0,0 0 16,0 0-16,-1 0 0,1-13 0,0 13 0,0 0 0,-1 0 0,1 0 0,0 0 15,0 0-15,0 0 0,-1 0 0,1 0 0,0 0 0,0 0 0,-1 0 0,1 0 0,0 0 16,0 0-16,-1 0 0,1 0 0,0 0 0,0 0 0,0 0 0,-1 0 0,1 0 0,-13 0 16,12 0-16,1-13 0,0 13 0,0 0 0,-14 0 0,14 0 0,0 0 0,0 0 0,-1 0 0,-12 0 0,13 0 15,-14 0-15,14 0 0,0 0 0,0 0 0,-1 0 0,1 0 0,-13 0 0,12 0 0,1 0 0,0 0 16,0 0-16,-27 0 0,27 0 0,0 0 0,-1 0 0,1 0 0,0 0 0,0 0 0,-1 0 0,1 0 0,-13 13 16,12-13-16,1 0 0,-13 0 0,13 0 0,-1 0 0,1 13 0,0-13 15,0 0-15,-1 0 0,1 0 0,0 0 0,13 13 0,-13-13 0,0 0 16,-1 0-16,1 0 0,0 0 0,13 14 0,-13-14 0,-1 0 0,1 0 15,0 0-15,13 13 0,-13-13 0,-1 0 0,1 0 0,0 0 0,13 13 0,-13-13 0,0 0 16,-1 0-16,1 13 0,-13-13 0,-1 0 0,14 0 0,0 14 0,-1-14 16,1 0-16,0 0 0,0 13 0,0-13 0,-14 13 0,14-13 0,0 0 0,13 13 15,-14-13-15,1 0 0,-13 0 0,12 13 0,-12-13 0,13 14 0,0-1 0,-1-13 16,1 0-16,0 13 0,0-13 0,-1 0 0,14 13 0,-13-13 16,0 0-16,13 14 0,-13-14 15,0 13-15,-1 0 31,1-13-31,0 13 0,0-13 16,-1 0-16,14 13 0,-13 1 0,0-14 0,0 0 16,-1 13-16,14 0 0,-13-13 0,0 0 0,13 13 15,0 1-15,-13-14 0,0 0 0,-1 0 0,14 13 0,-13-13 16,13 13-16,-13-13 0,0 0 0,13 13 0,-14 1 0,1-1 16,0 0-16,0-13 0,13 13 0,-14 0 0,1-13 15,13 14-15,-13-14 0,13 13 0,-13-13 0,13 13 0,-13-13 0,13 13 0,-14-13 16,14 14-16,-13-14 0,13 13 0,-13-13 0,0 0 0,13 26 0,-14-26 0,14 14 15,-13-14-15,0 0 0,13 13 0,0 0 0,0 0 16,-13-13-16,-1 0 0,14 13 16,0 1-1,-13-14 1,13 13 0,-13-13-16,13 13 0,0 0 15,0 1 1,0-1-16,0 0 0,0 0 15,0 1-15,-13-14 0,13 13 0,0 0 16,0 0-16,0 0 16,-13 1-16,13-1 0,0 0 0,0 0 15,0 1-15,0-1 0,0 0 0,-14-13 16,14 13-16,0 0 0,0 1 0,0-1 16,0 0-16,-13-13 0,13 13 0,0 1 15,0-1-15,0 0 16,0 0 31,0 1-47,0-1 0,0 0 15,0 0-15,0 0 16,0 1-16,0-1 0,0 0 0,0 0 16,0 1-16,0-1 0,0 0 0,0 0 15,0 1-15,0-1 0,0 0 16,0 0-16,0 0 0,0 1 15,0-1-15,0 0 0,0 0 16,0 1-16,0-1 0,13-13 0,-13 26 0,0-12 16,0-1-16,0 13 15,0-13-15,0 1 16,0-1-16,0 0 0,14-13 0,-14 13 16,0 1-16,0-1 15,0 0 110,0 0-125,13-13 16,-13 13-16,13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30T00:46:53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5345 0,'13'0'63,"1"0"-48,-1 0-15,0 0 0,0 0 16,0 0-16,1 0 0,-1 0 16,0 0-16,0 0 0,1 0 0,-1 0 15,0 0-15,0 0 0,1 0 0,-1 0 0,13 0 0,-13 0 0,1 0 0,25 0 16,-12 0-16,-14 0 0,27 0 0,-14 0 0,-13 0 0,14 0 0,-1 0 0,-12 0 0,65 0 16,0 0-16,-39 0 0,-27 0 0,14 13 0,-1-13 0,-13 0 0,1 0 0,12 0 0,53 0 15,-65 0-15,-1 0 0,13 0 0,-12 0 0,-1 0 0,13 13 0,-12-13 0,-1 0 0,0 0 0,13 0 0,-12 0 0,12 0 0,-13 0 16,53 0-16,-26 0 0,-27 0 0,1 0 0,-1 0 0,0 0 0,0 0 15,14 0-15,-1 0 0,-13 0 0,1 0 0,-1 0 0,0 0 0,0 0 16,1 0-16,-1 0 0,0 0 0,0 0 0,1 0 16,-1 0-16,0 0 0,0 0 0,0 0 15,1 0-15,-1 0 0,0 0 0,0 0 16,1 0-16,-1 0 0,0 0 0,0 0 16,1 0-16,-1 0 0,0 0 0,0 0 0,0 0 15,1 0-15,-1 0 0,0 0 0,0 0 0,1 0 16,-1 0-16,0 0 0,0 0 0,0 13 0,1-13 15,-1 0-15,0 0 0,0 0 0,1 0 16,-1 0-16,0 0 0,0 0 0,1 0 16,-1 0-16,0 0 0,0 0 31</inkml:trace>
  <inkml:trace contextRef="#ctx0" brushRef="#br0" timeOffset="1392.43">3651 6257 0,'13'0'109,"1"0"-93,-1 0-16,0 0 0,14-13 15,-14 13-15,0 0 0,0 0 0,1 0 0,-1 0 0,79 0 16,-78 0-16,39-13 0,-40 13 0,13 0 0,-13 0 0,1 0 0,12-13 0,-13 13 0,40 0 0,-13 0 0,-27 0 0,14 0 16,-14 0-16,13 0 0,-12 0 0,-1 0 0,13 0 0,1 0 0,-1 0 0,-13 0 0,14 0 0,-1-14 0,1 14 0,52 0 0,-13-13 15,-52 0-15,38 13 0,-12 0 0,-13 0 0,-1 0 0,-13 0 0,1 0 0,12 0 0,27 0 16,-27 0-16,14-13 0,-27 13 0,40 0 0,-26 0 0,-1 0 0,-13 0 0,1 0 0,-1 0 0,13 0 0,93-13 16,-79 13-16,-14 0 0,-12 0 0,12 0 0,-13 0 0,1 0 0,-1 0 15,0 0-15,0 0 0,14 0 0,-14 0 0,0 0 0,0 0 0,1 0 0,12 0 16,-13 0-16,1 0 0,-1 0 0,0 0 0,0 0 0,0 0 0,1 0 15,-1-14-15,0 14 0,0 0 0,1 0 0,-1 0 0,0 0 0,0 0 16,14 0-16,-14 0 0,0 0 16,0 0-16,1 0 0,-1 0 0,0 0 0,0 0 15,1 0-15,-1 0 0,0-13 0,0 13 0,1 0 16,-1 0-16,0 0 0,0 0 0,0 0 16,1 0-16,-1 0 0,0 0 0,0 0 0,1 0 0,-1 0 15,0 0-15,0 0 0,1 0 0,-1 0 0,0 0 0,13 0 0,-12 0 16,-14 13-16,26-13 0,-13 0 0,1 0 0,25 0 0,-26 0 15,14 0-15,-14 0 0,14 0 0,-14 0 0,0 0 0,14 0 16,-14 0-16,-13 14 0,13-14 0,0 0 0,0 0 31,1 0 1,-1 0-17,0 0-15,0 0 0,1 0 0,-1 0 0,0 0 16,0 0-16,1 0 0,-1 0 0,0 0 0,0 0 0,0 0 0,1 0 0,12 0 15,-13 0-15,1 0 0,-1 0 0,0 0 0,0 0 0,1 0 0,-1 0 16,0 0-16,0 0 0,14 0 0,-1 0 0,-13 0 0,1 0 0,-1 0 0,0 0 16,0 0-16,0 0 0,1 0 0,-1 0 0,0 0 15,0 0-15,-13 13 0,14-13 0</inkml:trace>
  <inkml:trace contextRef="#ctx0" brushRef="#br0" timeOffset="7023.16">9459 5265 0,'13'0'94,"0"0"-79,1 0-15,-1 0 0,0 0 16,0 0-16,0 0 0,1 0 0,-1 0 16,0 0-16,0 0 0,1 0 0,-1 0 0,0 0 0,0 0 15,1 0-15,-1 0 0,0 0 0,27 0 0,-14 0 0,1 0 16,-14 0-16,0 0 0,0 0 0,27 0 0,-14 0 0,-12 0 0,12 0 16,-13 0-16,1 0 0,-1 0 0,0 0 0,27 0 0,-1 0 0,-25 0 15,12 0-15,-13 0 0,14 0 0,-14 0 0,27 0 0,-14 0 0,1 0 16,-14 0-16,0 0 0,0 0 0,14 0 0,-14 0 0,13 0 0,1 0 0,-14 0 15,14 0-15,-14 0 0,0 0 0,0 0 0,1 0 0,-1 0 0,53 0 16,-53 0-16,0 0 0,1 0 0,-1 0 0,0 0 0,0 0 0,0 0 0,1 0 0,25 0 0,-25 0 0,-1 0 16,0 0-16,14 0 0,-14 0 0,0-13 0,0 13 0,0 0 0,1 0 0,-1 0 0,27 0 0,-1 0 15,-12 0-15,-14 0 0,0 0 0,0 0 0,1 0 0,-1 0 0,27 0 16,-1-13-16,-25 13 0,-1 0 0,0 0 0,0 0 0,0 0 0,1 0 0,-1 0 0,53 0 16,-53 0-16,0 0 0,1 0 0,-1 0 0,0 0 0,0 0 0,1 0 15,-1 0-15,0 0 0,0 0 0,1 0 0,-1 0 0,0 0 0,0 0 0,0 0 16,1 0-16,-1 0 0,0 0 0,0 0 0,1 0 0,-1 0 15,0 0-15,0 0 0,1 0 0,-1 0 0,0 0 16,0 0-16,0 0 0,1 0 0,12 0 0,-13 0 16,1 0-16,-1 0 0,0 0 0,0 0 0,1 0 0,-1 0 0,0 0 15,0 0-15,0 0 0,1 0 0,12 0 0,-13 0 0,1 0 0,-1 0 16,0 0-16,0 0 0,0 0 0,1 0 0,12 0 0,-13 0 0,1 0 0,-1 0 0,0 0 16,0 0-16,1 0 0,-1 0 0,0 0 0,0 0 0,14 0 0,-14 0 0,0 0 0,0 0 0,1 0 15,-1 0-15,0 0 0,0 13 0,1-13 0,-1 0 0,13 0 0,-13 0 0,1 0 0,-1 0 0,0 0 0,14 0 16,-14 0-16,0 0 0,14 0 0,-14 0 0,0 0 0,0 13 0,0-13 0,1 0 0,-1 0 0,27 0 15,-27 0-15,0 0 0,0 0 0,14 0 0,-14 0 0,0 0 0,0 0 0,-13 13 0,14-13 0,12 0 0,-13 0 16,1 0-16,-1 0 0,0 0 0,0 0 0,14 0 0,-14 0 0,0 0 0,0 14 0,1-14 0,-1 0 16,0 0-16,14 0 0,-14 0 0,0 0 0,0 0 0,0 0 0,1 0 15,-1 0-15,0 0 0,0 0 0,-13 13 0,14-13 16,-1 0-16,0 0 0,0 0 16,1 0-1,-1 0 1,0 0-1,0 0-15,0 0 0,1 0 16,-1 0-16,0 0 0,0 0 0,1 0 16,-1 0-16,0 13 0,0-13 0,0 0 0,14 0 15,-14 0-15,0 0 0,1 0 0,-1 0 0,0 0 16,0 0-16,1 0 0,-1 0 0,0 0 16</inkml:trace>
  <inkml:trace contextRef="#ctx0" brushRef="#br0" timeOffset="9604.84">9538 5490 0,'0'13'266,"0"1"-251,13-14-15,-13 13 0,0 0 16,0 0-16,0 0 0,14-13 16,-14 14-16,0-1 0,0 0 0,13 0 15,-13 1-15,0-1 16,0 0-1,13-13-15,-13 13 0,13 1 32,-13-1-32,0 0 0,0 0 15,0 0-15,0 1 16,0-1-16,0 0 16,14 0-16,-14 1 15,0-1 1,0 0-16,0 0 15,0 1 1,0-1 62,-14-13-62,1 0-16,0 0 15,13 13-15,-13-13 0,-1 0 16,1 0-16,13 13 16,-13-13-16,0 0 62,26 0 48,-13 13-95,13-13-15,-13 14 16,13-14-16,-13 13 0,0 0 15,14-13-15,-14 13 16,0 1-16,0-1 0,0 0 16,0 0-16,0 1 0,13-1 0,-13 0 15,0 0-15,0 0 16,0 1-16,0-1 0,0 0 16,0 0-16,0 1 15,0-1-15,0 0 16,0 0 93,0 0-109</inkml:trace>
  <inkml:trace contextRef="#ctx0" brushRef="#br0" timeOffset="11400.88">9432 8453 0,'14'0'0,"-14"14"16,0-1-16,13 0 16,0-13-16,-13 13 15,13-13-15,-13 14 0,0-1 0,14-13 0,-14 13 16,0 0-16,0 1 15,13-14-15,-13 13 0,13-13 0,-13 13 0,0 0 16,13-13-16,-13 13 0,0 1 16,0-1-16,13-13 15,-13 13 1,0 0-16,0 1 0,14-14 16,-14 26-16,0-13 15,0 0-15,0 1 0,13-14 16,-13 13-16,0 0 15,0 0 1,0 1 0,0-1-16,-13-13 0,13 13 15,-14 0-15,1 1 0,0-14 16,13 13-16,0 0 109,13 0-109,0-13 16,-13 13-16,14-13 156,-14 14-93,0-1-48,0 0 1,0 0-16,0 1 16,0-1-16,0 0 15,0 0-15,0 1 16,0-1-1,-14-13-15,14 13 0,0 0 0,0 0 16,0 1-16,0-1 0,0 0 16,0 0-16,0 1 15,0-1 1,0 0-16,0 0 16,0 1-1,0-1-15,0 0 0,0 0 0,0 0 16,0 1-16,0-1 0,0 0 15,0 0-15,0 1 16,0-1-16,0 0 16,0 0-1,-13-13 1,0 0 15,0 0 0,13 13-31,-13-13 0,-1 14 16</inkml:trace>
  <inkml:trace contextRef="#ctx0" brushRef="#br0" timeOffset="14820.16">10649 7276 0,'14'0'94,"-1"0"-94,-13 13 15,13-13-15,0 0 0,1 0 0,-14 14 0,13-14 0,0 0 16,0 0-16,1 0 0,-1 0 15,0 0-15,0 0 0,-13 13 0,13-13 0,1 0 0,-1 0 16,0 0-16,0 0 0,1 0 0,-1 0 0,0 0 16,0 0-16,1 0 0,-1 0 0,0 0 0,0 0 0,0 0 15,54-27-15,-54 27 0,0 0 16,0 0-16,1 0 0,-1 0 0,0 0 0,0-13 0,14 13 16,-14 0-16,0 0 0,0 0 0,53-13 0,-39 13 15,-14 0-15,0 0 0,1 0 0,-1 0 0,40 0 0,-14-13 16,-25 13-16,12 0 0,-13 0 0,1 0 0,-1 0 0,0 0 0,40-14 0,0 14 15,-27 0-15,-12 0 0,-1 0 0,0 0 0,0 0 0,1 0 0,25 0 0,1 0 16,-27 0-16,0 0 0,1 0 0,-1 0 0,13 0 0,-13-13 0,27 0 0,-13 13 16,-14 0-16,0 0 0,14 0 0,-14 0 0,0 0 0,0 0 0,-13-13 0,40 13 15,-27 0-15,27 0 0,-27 0 0,0 0 0,-13-14 0,27 14 0,-14 0 16,0 0-16,0 0 0,1 0 0,-1-13 0,0 13 0,0 0 0,1-13 16,-1 13-16,0 0 0,0 0 0,1 0 31,-14-13 16,13 13-47,26 0 0,-25 0 0,-1 0 15,0 0-15,-13-13 0,27 13 0,-1 0 0,-13 0 0,14-14 0,-14 14 0,0 0 16,0 0-16,1 0 0,-1 0 0,0 0 0,0-13 0,1 13 0,-1 0 0,0 0 0,0 0 16,0-13-16,1 13 0,-1 0 0,0 0 0,0 0 0,14 0 0,-14 0 0,0 0 0,1 0 0,-1 0 15,0 0-15,0 0 0,0 0 0,1 0 0,-1 0 0,0 0 0,0 0 0,1 0 0,-1 0 0,0 0 16,0 0-16,1 0 0,-1 0 0,0 0 0,0-13 0,0 13 0,14 0 0,-14 0 0,0 0 15,14 0-15,-14 0 0,0 0 0,0 0 0,1 0 0,-1 0 0,0 0 0,14 0 0,-1 0 16,-13 0-16,1 0 0,-1 0 0,0 0 0,0 0 0,14 0 0,-14 0 0,0 0 0,14 0 16,12 0-16,-25 0 0,-1 0 0,0 0 0,0 0 0,0 0 0,14 0 0,-14 0 0,14 0 0,-14 0 15,0 0-15,0 0 0,1 0 0,-1 0 0,0 0 0,13 0 0,-12 0 0,-1 0 0,0 0 0,14 0 0,-27-14 0,26 14 16,14 0-16,-27 0 0,0 0 0,0 0 0,1 0 0,12 0 0,-13 0 0,14 0 0,12 0 0,-25 0 0,12-13 16,1 13-16,-14 0 0,13 0 0,-12-13 0,-1 13 0,0 0 0,13 0 0,-12 0 0,12 0 0,-13 0 0,14 0 15,-14-13-15,0 13 0,1 0 0,-1 0 0,13 0 0,-13 0 0,1 0 0,-1 0 0,0 0 0,14 0 0,-14 0 0,13 0 16,-13 0-16,14 0 0,-27-14 0,26 14 0,-12 0 0,-1 0 0,0 0 0,0 0 0,1-13 0,-1 13 15,0 0-15,0 0 0,0 0 0,1 0 0,-1 0 0,0 0 16,0 0-16,1 0 0,-1 0 16,0 0 77,0 0-93,1 0 0,-1 0 16,0 0-16,0 0 0,0 0 0,1 0 16,-1 0-16,0 0 15,0 0-15</inkml:trace>
  <inkml:trace contextRef="#ctx0" brushRef="#br0" timeOffset="19946.36">12039 8387 0,'13'0'0,"0"0"15,0 0 1,0 0-16,1 0 16,-1 0-16,0 0 0,0-13 0,1 13 0,-1 0 0,0 0 0,0 0 15,1 0-15,-1 0 0,0 0 0,0-13 0,0 13 0,1 0 0,-1 0 0,0 0 0,-13-13 16,13 13-16,1 0 0,25 0 0,-25 0 0,-1 0 0,-13-14 0,13 14 0,0 0 0,0 0 0,1-13 15,-1 13-15,13 0 0,14 0 0,-27 0 0,0 0 0,1 0 0,-14-13 0,13 13 0,0 0 16,0 0-16,67 0 0,-67 0 0,13 0 0,-12 0 0,-1 0 0,0 0 16,14 0-16,-27-13 0,13 13 0,13 0 0,-12 0 0,-1 0 0,0 0 0,0 0 0,0 0 0,1 0 15,12 0-15,-13 0 0,1 0 0,39 0 0,-40 0 0,0 0 0,13 0 16,1 0-16,-14 0 0,0 0 0,1 0 0,-1 0 0,26 0 0,1 0 0,-13 0 16,-14 0-16,0 0 0,14 0 0,-14 0 0,13 0 0,67 0 0,-80 0 15,14 0-15,-1 0 0,-13 0 0,0 0 0,1 0 0,25 0 0,-25 0 0,12 0 0,-13 0 16,1 0-16,-1 0 0,0 0 0,0 0 0,0-14 0,1 14 0,-1 0 0,13 0 0,27 0 15,-40 0-15,1 0 0,12 0 0,-13 0 0,1 0 0,-1 0 0,0 0 16,0 0-16,1 0 0,-1 0 0,0 0 0,0 0 16,0 0-16,1 0 15,-1 0-15,0 0 16,0 0 0,1 0-16,-1 0 0,0 0 0,0 0 15,1 0-15,-1 0 0,0 0 0,0 0 0,0 0 0,-13 14 0,14-14 0,-1 0 16,0 0-16,27 0 0,-14 0 0,-12 0 0,-1 0 0,0 13 0,0-13 15,0 0-15,14 0 0,13 0 0,-27 0 0,0 0 0,0 0 0,0 0 0,1 0 16,12 0-16,-13 0 0,1 0 0,12 0 0,-13 0 0,1 0 0,-1 0 16,0 0-16,0 0 0,0 0 0,1 0 0,-1 0 0,0 0 0,0 0 15,1 0-15,-1 0 0,0 0 0,14 0 0,-14 0 0,0-13 16,0 13-16,0 0 0,1 0 0,-1 0 0,0 0 16,0 0-16,1 0 0,-1 0 0,0 0 0,0-14 0,1 14 15,-1 0-15,0 0 0,0 0 0,0 0 0,1 0 0,-1 0 16,0 0-16,0 0 0,1 0 0,-1 0 0,0 0 15,0 0-15,0 0 0,1 0 16,-1 0 31,0 0-47,0 0 0,1 0 16,-1 0-16,0 0 0,0 0 0,1 0 15,-1 0-15,0 0 0,-13-13 0,13 13 0,0 0 16,1 0 46,-1 0-62,0 0 0,0 0 16,1 0-16,-1 0 0,0 0 16,0 0-16,1 0 15,-1 0-15</inkml:trace>
  <inkml:trace contextRef="#ctx0" brushRef="#br0" timeOffset="21913.69">13679 7527 0,'-13'0'47,"0"0"-16,-1 14-31,1-1 15,0 0-15,0-13 0,-1 13 0,1-13 0,0 14 0,13-1 16,-13-13-16,-1 0 0,14 26 0,-26-13 0,13-13 0,0 0 0,-1 14 16,1-14-16,13 13 0,-13-13 0,0 0 0,13 13 0,-14-13 0,1 0 15,13 13-15,-13-13 0,0 14 0,-1-14 0,1 0 16,13 13-16,0 0 62,-13-13-46,13 13-16,0 1 0,0-1 16,0 0-16,0 0 15,0 0-15,0 1 0,0-1 0,0 0 16,0 0-16,0 1 0,0-1 16,0 0-16,0 0 0,0 1 15,0-1-15,13-13 0,-13 13 0,13-13 0,-13 13 0,14-13 16,-14 13-16,13-13 0,-13 14 0,0-1 0,13 0 0,-13 0 15,0 1-15,13-14 0,1 0 0,-14 13 0,0 0 0,0 0 0,13-13 16,0 0-16,-13 13 0,0 1 0,13-1 0,1-13 16,-14 13-16,13-13 0,-13 13 0,13 1 0,-13-1 15,13-13-15,-13 13 0,13-13 0,1 0 0,-14 13 16,0 1-16,13-14 0,-13 13 0,13-13 16,0 0-16,-13 13 15,14-13-15,-1 0 16,-13 13-16,13-13 15,0 0-15,1 0 16,-14 13-16,13-13 0,0 0 0,-13 14 0,13-14 16,0 0-16,1 0 0,-14 13 15,13-13-15,0 0 0,0 0 16,1 0-16,-1 0 16,0 0-1,0 0 1,0 0-16,1 0 15,-14-13-15,0-1 0,13 14 0,0 0 0,-13-13 0,13 13 16,-13-13-16,14 13 0,-1 0 16,-13-13-16,13 0 0,0-1 0,1 1 15,12 0-15,-26 0 0,13 13 0,-13-14 16,13 14-16,-13-13 0,14 13 0,-14-13 0,0 0 16,13 13-16,-13-14 0,13 1 0,-13 0 15,13 13-15,-13-13 0,0 0 0,0-1 0,14 14 16,-14-13-16,0 0 0,0 0 0,13-1 15,0-12-15,-13 13 16,13 13-16,-13-13 0,0-1 0,0 1 16,14 0-16,-14 0 15,0-1-15,0 1 16,0 0-16,0 0 0,13 13 16,-13-14-16,0 1 0,0 0 0,0 0 15,0 0-15,0-1 0,0 1 16,0 0-16,0 0 0,0-1 15,0 1-15,0 0 0,-13 13 0,13-13 0,0-1 16,-14 14-16,14-13 0,0 0 16,-13 13-16,13-13 0,-13 13 0,13-13 15,-13 13-15,13-14 0,0 1 0,-14 13 0,14-13 16,-13 13-16,13-13 16,-13 13-16,0 0 0,-1 0 15,14-14-15,0 1 0,-13 13 16,0 0-1,0 0-15,0 0 32,-1 0-17,1 0-15,0-13 0,0 13 16,-1 0-16,1 0 0,0 0 0,0 0 16,-1 0-16,1 0 0,0 0 0,0 0 0,0 0 15,-1 0-15,1 0 0,0 0 0,0 0 0,13 13 0,-14-13 0,1 0 0,0 0 16,13 13-16,-13-13 0,0 0 0,-1 0 15,1 0 110,0 0-125,0 14 16,-1-14-16,1 13 0</inkml:trace>
  <inkml:trace contextRef="#ctx0" brushRef="#br0" timeOffset="27757.42">17158 5173 0,'0'13'0,"13"-13"0,1 0 31,-1 0-15,0 0-16,-13 13 16,13-13-16,1 0 0,-1 0 15,-13 13-15,13-13 0,0 0 0,-13 14 0,14-14 0,-1 0 16,0 0-16,0 0 0,0 13 0,1 0 0,-1-13 15,0 0-15,0 26 0,1-26 0,-1 14 0,0-14 16,14 0-16,-14 0 0,0 13 0,13 0 0,-12-13 0,-1 13 0,13-13 16,-12 0-16,-1 0 0,-13 14 0,13-14 0,27 13 0,-27-13 0,0 0 0,-13 13 0,27-13 0,-14 0 0,0 0 0,0 0 0,1 13 15,-1-13-15,0 0 0,13 0 0,1 14 0,-14-14 0,53 13 0,-39-13 0,-1 13 16,1-13-16,-14 0 0,13 0 0,-12 0 0,12 0 0,80 13 0,-93-13 0,27 0 16,-14 0-16,-13 0 0,1 0 0,-1 0 0,13 0 0,41 13 0,-28-13 0,-26 0 15,27 0-15,-13 0 0,-1 0 0,-13 0 0,53 0 0,-39 0 0,-1 0 16,-12-13-16,25 13 0,-12 0 0,-14-13 0,0 13 0,0 0 0,80-13 15,-80 13-15,0 0 0,1-13 0,-1 13 0,0 0 0,0 0 0,1 0 0,12 0 0,14 0 0,-27 0 16,13 0-16,1-14 0,-14 14 0,14 0 0,-14 0 0,13 0 0,-12 0 0,25 0 0,-12 0 16,-14 0-16,0 0 0,0 0 0,1 0 0,-1 0 0,0 0 0,14 0 0,-14 0 0,0 0 0,0 0 0,93-13 15,-93 13-15,14 0 0,-14 0 0,0 0 0,0 0 0,14 0 0,-1 0 0,14-13 16,-27 0-16,14 13 0,-14 0 0,13 0 0,-12 0 16,12 0-16,-13 0 0,1 0 0,-1 0 0,0-14 0,0 14 15,0 0-15,1 0 63,-1 0-63,0 0 0,0 0 15,67 0-15,-67 0 0,13 0 16,-12 0-16,-1 0 0,0 0 0,14 0 0,-1 0 0,-13 0 16,0 0-16,1 0 0,-1 0 0,0 0 0,0 0 0,1 0 0,12 0 0,1 0 0,-1 0 15,-13 0-15,0 0 0,1 0 0,-1 0 0,13 0 16,-12 0-16,-1 0 0,0 0 0,0 0 0,1 0 0,-1 0 15,0 0-15,0 0 0,0 0 0,1 0 16,-1 0-16,0 0 0,0 0 0,-13-13 16,14 13-16,-1 0 0,0 0 0,0 0 0,1 0 15,-1 0-15,0 0 0,0 0 0,-13-13 0,13 13 0,14 0 16,-14 0-16,0 0 0,1 0 0,-1 0 0,0 0 16,0 0-16,0 0 0,-13-13 0,14 13 0,-1 0 0,0 0 15,0 0-15,1 0 0,-1-14 0,0 14 0,0 0 0,1 0 0,-1 0 16,0 0-16,13 0 0,-26-13 0,14 13 0,-1 0 0,0 0 15,0 0-15,-13-13 0,14 13 16,-1 0-16,-13-13 31</inkml:trace>
  <inkml:trace contextRef="#ctx0" brushRef="#br0" timeOffset="30903.97">19963 7289 0,'13'0'125,"0"0"-125,1 0 0,-1 0 16,0 0-16,0 0 0,0 0 0,1 0 0,-1 0 0,0 0 15,0 0-15,1 0 0,-1 0 0,0 0 0,0 0 0,0 0 0,1 0 0,-1 0 16,13-13-16,-12 0 0,12 13 0,-13 0 0,14 0 16,-14-13-16,0 13 0,0 0 0,1 0 0,-1 0 0,-13-14 15,0 1-15,13 13 0,0 0 0,-13-13 0,14 13 0,-1 0 16,-13-13-16,13 13 0,-13-14 0,0 1 15,13 13-15,-13-13 0,14 13 0,-1 0 0,-13-13 0,13 0 16,0-1-16,-13 1 16,13 13-16,-13-13 0,14 13 15,-1-13-15,-13-1 16,0 1-16,13 13 0,-13-13 0,0 0 16,13 13-16,1 0 0,-14-14 0,0 1 0,0 0 15,13 0-15,-13 0 16,0-1-16,0 1 15,0 0-15,0 0 16,0-1-16,0 1 0,0 0 16,0 0-16,0-1 15,0 1-15,-13 13 0,13-13 0,-14 13 0,14-13 0,0 0 16,-13 13-16,13-14 0,-13 14 0,13-13 16,-13 13-16,-1 0 0,14-13 0,0 0 0,0-1 15,-13 14-15,0 0 16,13-13-16,-13 13 15,13-13-15,-13 13 0,-1-13 16,1 0-16,13-1 16,-13 14-16,0 0 0,13-26 15,-14 26-15,14-13 0,-13 13 0,0 0 16,13-14-16,-13 14 0,-1 0 0,14-13 16,-13 13-16,13-13 0,-13 13 0,0 0 15,0 0-15,13-13 0,-14 13 0,1 0 16,13-14-16,-13 14 0,0-13 15,-1 13-15,14-13 0,-13 13 0,0 0 16,0 0-16,13-13 0,-14 13 16,1-13-16,0 13 15,0 0-15,0 0 16,-1 0 46,1 0-46,0 0 0,0 0-16,-1 0 15,1 0-15,0 0 0,13 13 0,-13-13 16,0 0-16,-1 0 16,14 13-16,-26-13 0,13 0 15,13 13-15,-14-13 31,1 0-15,0 13-16,0 1 16,13-1-16,-14-13 0,14 13 15,-13-13-15,0 0 0,13 13 0,-13 1 0,13-1 16,-13 0-16,13 0 0,-14-13 0,14 14 0,-13-14 16,13 13-16,0 0 0,0 0 15,-13-13-15,13 13 0,0 1 16,0-1-1,0 0-15,-13 0 0,13 1 16,0-1-16,0 0 0,0 0 16,0 0-16,0 1 0,0-1 0,0 0 15,0 0-15,0 1 0,0-1 0,0 0 0,0 0 16,0 1-16,0-1 0,0 0 16,0 0-1,0 0 16,0 1-15,0-1 0,13-13-16,-13 13 15,0 0-15,0 1 0,13-14 16,-13 13-16,13-13 0,-13 13 16,14-13-1,-14 13 1,0 1-16,13-14 0,-13 13 15,13-13-15,-13 13 0,13-13 0,-13 13 16,13 0-16,-13 1 0,0-1 16,14-13-16,-14 13 15,13-13-15,-13 13 0,13-13 16,-13 14-16,13-14 16,-13 13-1,14-13-15,-1 0 31,0 0-15,0 0 0,1 0-1,-14 13-15,13-13 16,0 0 0,0 0-16,0 0 109,-13 13-78</inkml:trace>
  <inkml:trace contextRef="#ctx0" brushRef="#br0" timeOffset="34651.78">19963 6496 0,'0'0'0,"0"-14"16,-13 14-16,-1 0 16,14-13-16,-13 13 15,13-13-15,-13 0 16,13-1-16,-13 14 16,-1-13-16,14 0 0,-13 13 0,13-13 15,-13-1-15,13 1 0,-13 13 0,13-13 0,-13 13 0,13-13 16,-14 13-16,14-13 0,0-1 0,-13 1 0,13 0 15,0 0-15,-26-1 0,26 1 0,-14 13 16,14-13-16,-13 13 0,13-13 0,0-1 0,-13 14 0,13-13 0,-13 13 16,13-13-16,-14 13 0,14-13 0,0 0 0,0-1 0,-13 14 15,13-13-15,-13 0 0,13 0 0,-13 13 0,13-14 0,-13 14 16,13-13-16,0 0 0,-14 0 0,14 0 0,-13 13 0,0 0 16,13-14-16,-13 1 0,13 0 0,-14 0 0,1 13 15,13-14-15,-13 14 0,13-13 0,0 0 16,-13 13-16,13-13 0,-14 13 0,14-14 0,-13 14 0,13-13 15,0 0-15,-13 13 0,0 0 0,13-13 0,-13 0 16,13-1-16,-14 14 0,14-13 0,-13 13 0,13-13 16,-13 13-16,13-13 0,-13 13 0,13-14 0,-14 14 15,14-13-15,0 0 0,-13 13 0,0 0 0,13-13 0,-13-1 16,13 1-16,-13 13 0,13-13 0,0 0 16,-14 13-16,1-13 0,0-1 0,13 1 15,-13 13-15,13-13 0,-14 13 0,1-13 16,13-1-16,0 1 0,-13 13 0,13-13 0,-13 13 0,13-13 15,-14 13-15,14-14 0,-13 1 0,0 0 16,0 13-16,13-13 0,-13 0 0,-1 13 16,14-14-16,0 1 0,-13 13 15,13-13-15,-13 13 0,13-13 0,0-1 0,-13 14 0,13-13 16,-14 13-16,1 0 0,13-13 0,0 0 16,-13 13-16,13-13 0,-13-1 15,-1 14-15,14-13 0,-13 13 0,13-13 16,-13 0-16,0 13 15,13-14-15,0 1 16,-13 13-16,13-13 16,-14 13 62,14-13-78,-13 13 0,13-14 0,-13 1 15,0 13-15,-1-13 0,14 0 16,0 0-16,-13 13 16,0 0-1,13-14-15,0 28 203,0-1-187,0 0-16,0 0 16,0 0-16,0 1 15,0-1-15,0 0 16,0 0-16,0 1 0,0-1 16,0 0 15,0 0-16,0 1 1,0-1 31,0-26 31,0-1-78,0 1 0,0 0 0,0 0 16,0-1-16,-13 1 0,13 0 0,-14 13 0,14-27 15,0 14-15,0 0 0,0 0 0,0 0 16,-13 13-16,13-14 0,0 1 0,0 0 0,0 0 16,0-1-16,0 1 0,0 0 15,0 0-15,0-1 0,0 1 16,13 13 124,1 0-124,-1 0-16,0 0 31,0 0-15,1 0-16,-1 0 16,-13 13-16,13-13 15,0 0 1,-13 14-1,14-14-15,-14 13 0,13-13 0,0 0 16,0 0 0,0 13 15,1-13-15,-1 0-1,0 0 16,0 0-15,-13 13 0,27-13 15</inkml:trace>
  <inkml:trace contextRef="#ctx0" brushRef="#br0" timeOffset="42416.91">8930 12316 0,'13'0'15,"0"-13"1,0 13-16,1 0 0,-1 0 15,0 0-15,0 0 0,1 0 0,-1 0 16,26-13-16,-25 13 0,-1 0 0,0 0 16,0 0-16,1 0 0,-1 0 0,0 0 0,14 0 0,-14 0 15,0 0-15,0 0 0,0 0 0,14-13 0,-14 13 0,0 0 16,1 0-16,-1 0 0,0 0 0,-13-14 0,13 14 0,0 0 0,1 0 16,-1 0-16,0 0 0,0-13 15,1 13-15,-1 0 0,0 0 0,0 0 16,1 0-16,-1 0 0,26 0 15,-25 0-15,-1 0 0,0 0 0,0 0 0,1 0 0,-1 0 16,0 0-16,0 0 0,1 0 0,-1 0 0,0 0 16,0 0-16,0 0 0,1 0 0,-1 0 0,0 0 15,0 0-15,1 0 0,-1 0 16,-13 13-16,13-13 0,0 0 16,1 0-1,-1 0 1,0 0-16,0 0 0,0 0 15,1 0-15,-1 0 0,0 0 0,0 0 0,1 0 16,-1 0-16,0 0 0,0 0 0</inkml:trace>
  <inkml:trace contextRef="#ctx0" brushRef="#br0" timeOffset="55640.92">18852 4538 0,'-14'0'0,"1"0"63,0 0-48,0 0-15,-1 0 16,1 0-1,0 0-15,0 0 16,0 13-16,-1-13 0,14 13 16,-13 0-16,0-13 0,0 0 0,-1 14 0,1-14 15,13 13-15,-13-13 0,0 13 0,-1-13 0,14 13 0,-13-13 16,13 13-16,-13-13 0,13 14 0,-13-14 16,13 13-16,-13-13 0,13 13 15,-14-13 1,14 13-16,0 1 15,0-1-15,0 0 16,-13-13-16,13 13 0,0 1 0,0-1 16,0 0-16,-13 0 0,13 0 0,-13 1 0,13-1 15,0 0-15,0 0 0,0 1 0,0-1 0,0 0 0,0 0 16,0 0-16,0 1 0,0-1 0,0 0 0,0 0 16,0 1-16,0-1 0,0 0 0,13 0 0,0-13 15,-13 14-15,0-1 0,13-13 0,-13 13 0,0 0 16,0 0-16,14-13 0,-14 14 0,13-14 0,-13 13 0,13-13 15,-13 13-15,13-13 0,-13 13 0,0 1 0,13-14 16,1 0-16,-1 13 0,0-13 16,-13 13-16,13-13 15,-13 13-15,14-13 0,-1 0 16,-13 14-16,13-14 0,0 0 16,1 0-16,-14 13 15,13-13-15,0 0 0,0 0 16,0 0 31,1 0-32,-1 0 1,0 0 0,0 0 15,1 0-16,-1 0-15,0 0 32,0 0 30,-13-13-62,13-1 0,1 1 0,-1 13 0,-13-13 0,13 13 16,0-13-16,1-1 0,-14 1 0,13 13 0,-13-13 0,13 13 15,0 0-15,-13-13 0,14 13 0,-14-14 0,0 1 0,13 13 0,0 0 16,0-13-16,-13 0 0,13 13 0,-13-13 16,14 13-16,-14-14 47,0 1-32,13 13-15,-13-13 0,0 0 16,0-1-16,0 1 15,13 13-15,-13-13 0,0 0 0,0-1 0,0 1 16,13 0-16,-13 0 0,0 0 0,0-1 16,0 1-16,0 0 0,0 0 0,0-1 15,0 1-15,0 0 0,0 0 0,0 0 16,0-1-16,0 1 0,0 0 0,0 0 16,0-1-16,0 1 15,0 0-15,0 0 0,-13 13 16,13-14-16,0 1 0,-13 13 15,13-13-15,0 0 0,0 0 16,-13 13-16,-1 0 0,14-14 0,-13 1 16,13 0-16,-13 13 0,0 0 0,13-13 15,0-1-15,-13 14 0,-1 0 0,1 0 16,13-13-16,0 0 0,-13 13 16,13-13-16,-13 13 15,-1 0 1,1 0-16,0 0 15,13-14-15,-13 14 16,-1 0 0,1 0-16,13-13 0,0 0 15,-13 13-15,0 0 0,0 0 16,-1 0 0,1 0-1,0 0 1,0 0-16,13-13 0,-14 13 15,1 0 1,0 0-16,0 0 16,0 0-16,-1 0 15,1 0 17,0 0-17,0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30T00:48:26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2368 0,'13'0'63,"0"0"-48,1 0-15,-1 0 16,0 0-16,0 0 0,1 0 16,-1 0-16,-13 13 15,13-13-15,0 0 0,1 0 0,-14 13 0,13-13 16,0 0-16,0 0 0,0 14 0,1-14 0,12 0 16,-13 0-16,1 0 0,12 0 0,-13 13 0,1-13 0,-1 0 15,0 0-15,0 0 0,14 0 0,-14 0 0,0 0 0,0 0 0,1 0 0,-1 0 16,0 0-16,0 0 0,0 0 0,14 0 0,-1 0 0,-12 0 15,-1 0-15,0 0 0,0 0 0,14 0 0,-1 0 16,-13 0-16,1 0 0,12 0 0,-13 0 0,14 0 16,-14 0-16,0 0 0,1 0 0,-1 0 0,0 0 0,0 0 15,0 0-15,1 0 0,-1 0 0,0 0 0,0 0 0,14 0 16,13 0-16,-27 0 0,0 0 0,0 0 0,0 0 0,14 0 16,-14 0-16,0 0 0,1 0 0,-1 0 0,0 0 0,13 0 0,-12 0 15,-1 0-15,0 0 0,0 0 0,1 0 0,-1 0 0,0 0 0,0 0 0,14 0 16,-14 0-16,0 0 0,0 0 0,1 0 0,-1 0 15,0 0-15,0 0 0,1 0 0,-1 0 16,0-13-16,0 13 0,1 0 0,25 0 16,-26 0-16,1 0 0,-1 0 0,0 0 0,0 0 15,1 0-15,-1 0 0,13 0 0,-12 0 0,-1-14 0,0 14 16,0 0-16,0 0 0,14 0 0,-14 0 0,14 0 0,-14 0 0,0 0 16,0 0-16,0-13 0,14 13 0,-14 0 0,0 0 0,1 0 0,12 0 15,-13-13-15,1 13 0,-1 0 0,0 0 0,0 0 0,0 0 0,1 0 0,-1 0 0,0 0 0,0 0 16,1 0-16,-1 0 0,0 0 0,14-13 0,12 13 0,-26 0 0,1-13 0,-1 13 15,0 0-15,0 0 0,1 0 0,12 0 0,14 0 0,-27 0 0,27 0 0,-1-14 16,-25 14-16,-1 0 0,13 0 0,-13 0 0,80-13 0,-80 13 0,27 0 16,-27 0-16,0 0 0,1 0 0,-1 0 0,0 0 0,0 0 0,1 0 0,25-13 0,-25 13 0,-1 0 0,13 0 0,-13 0 0,1 0 15,12 0-15,-13 0 0,14 0 0,-14 0 0,-13-13 0,27 13 0,-14 0 0,26 0 16,1 0-16,-27 0 0,1 0 0,-1-14 0,0 14 0,53 0 16,-53 0-16,14 0 0,-14 0 0,0 0 0,67 0 15,-67 0-15,0 0 0,0 0 0,1 0 0,-1 0 0,0 0 0,0 0 16,1 0-16,-1 0 0,0 0 0,0 0 0,14 0 0,-14 0 0,13 0 0,-12 0 15,-1 0-15,0 0 0,0 0 0,1 0 0,-1 0 0,0 0 0,0 0 0,0 0 16,1 0-16,-1 0 0,0 0 0,0 0 0,1 0 0,-1 0 0,0 0 0,0 0 0,27 0 16,-27 0-16,0 0 0,1 0 0,-1 0 0,0 0 0,0 0 0,1 0 0,-1 0 0,0 0 0,0 0 0,0 0 15,80 0-15,-80 0 0,1 0 0,-1 0 0,13 0 0,-13 0 0,1 0 0,-1 0 16,80 0-16,-80 0 0,13 0 0,1 0 0,-14-13 0,13 13 0,-12 0 16,-1 0-16,26 0 0,1 0 0,-27 0 0,14 0 0,-1 0 0,1 0 15,-14 0-15,0 0 0,0 0 0,1 0 0,-1 0 0,0 0 0,0 0 0,1 0 0,12 0 0,-13 0 0,1 0 16,-1 0-16,0 0 0,0 0 0,0 0 0,1 0 0,-1 0 0,0 0 0,0 0 0,1 0 0,12 0 15,-13 0-15,1 0 0,-1 0 0,0 0 0,0 0 0,0 0 0,14 0 16,-14 0-16,-13 13 0,13-13 0,14 0 0,-14 0 16,0 0-16,0 0 0,1 0 0,-1 0 0,0 0 15,0 0-15,1 0 0,-1 0 0,0 0 0,0 0 0,1 0 0,-1 0 0,0 0 16,0 0-16,0 0 0,1 0 0,-1 0 0,0 0 0,0 0 0,1 0 0,-1 0 16,0 0-16,0 0 0,1 0 0,-1 0 0,0 0 0,-13-13 15,13 13-15,0 0 0,1 0 0,-1 0 16,0 0-16,0 0 0,1 0 15,-14-13-15,13 13 0,0 0 16,0 0-16,1 0 0,-1 0 0,0 0 16,0 0-16,0 0 0,1 0 0,-1 0 15,0 0-15,0 0 0,1 0 0,-1 0 0,0 0 0,0 0 16,0 0-16,1 0 0,-1 0 0,-13-13 0,13 13 0,0 0 0,14 0 16,-14 0-16,0 0 0,1 0 0,-1 0 0,0 0 0,0 0 0,0 0 15,1 0-15,-1 0 0,0 0 0,0 0 0,1 0 0,-1-13 0,0 13 16,0 0-16,1 0 0,-1 0 0,0 0 0,0 0 15,0 0-15,1-14 0,-1 14 0,0 0 16,0 0-16,1 0 0,-1 0 16,0 0-16,0 0 0,1 0 15,-1 0-15,0 0 0,0 0 0,0 0 16,1 0-16,-1 0 0,0 0 0,0 0 0,1 0 16,-1 0-16,0 0 0,0 0 0,0 0 0,1 0 0,-1 0 15,0 0-15,0 0 0,1 0 0,-1 0 0,0 0 0,0 0 0,1 0 0,-1 0 16,0 0-16,0 0 0,0 0 0,1 0 0,-1 0 0,0 0 0,0 0 15,1 0-15,-1 0 0,0 0 0,0 0 16,1 0-16,-1 0 31,0 0 1,0 0-32,0 0 15,1 0-15,-1 0 0,0 0 0,0 0 0,1 0 16,-1 0-16,13 0 0,-26-13 0,14 13 0,-1 0 15,0 0-15,0-13 16,0 13-16</inkml:trace>
  <inkml:trace contextRef="#ctx0" brushRef="#br0" timeOffset="7106.38">3109 9803 0,'13'0'94,"0"0"-94,1 0 15,-1 0-15,0 0 16,0 0-16,0 0 0,1 0 0,-1 0 0,0 0 0,27 0 15,-27 0-15,0 13 0,1-13 0,-1 0 0,0 0 0,0 13 0,0-13 0,1 0 0,25 0 16,28 0-16,-54 0 0,0 0 0,0 0 0,0 0 0,1 0 0,-1 0 0,0 0 0,40 0 16,-40 0-16,0 0 0,1 0 0,-1 0 0,0 0 0,0 0 0,14 0 0,-14 0 0,14 0 0,-14 0 15,0 0-15,80 0 0,-67 0 0,1 0 0,-14 0 0,0 14 0,0-14 16,0 0-16,54 0 0,-54 0 0,0 0 0,0 0 0,1 0 0,-1 0 16,13 0-16,-13 0 0,27 0 0,-27 0 0,1 0 0,-1 0 15,0 0-15,0 0 0,0 0 0,1 0 0,-1 0 0,0 0 16,0 0-16,1 0 0,-1 0 0,0 0 0,0 0 15,1 0-15,-1 0 0,0 0 0,13 0 0,-12 0 16,-1 0-16,0 0 0,40 0 0,-40 0 16,1 0-16,12 0 0,-13 0 0,0 0 0,1 0 15,-1 13-15,0-13 0,0 0 0,1 0 0,-1 0 0,0 0 16,0 0-16,1 0 0,-1 0 0,0 0 16,0 0-16,0 0 0,1 0 15,12 0-15,-13 0 16,1 0-16,-1 0 0,0 0 15,0 0-15,0 0 0,1 0 0,12 0 16,-13 0-16,1 0 0,-1 0 0,0 0 16,0 0-16,1 0 0,-1 0 0,0 0 0,0 0 15,0 0-15,1 0 0,-1 0 0,0 0 16,0 0-16,1 0 16,-1 0 30,0 0-30,0 0 0</inkml:trace>
  <inkml:trace contextRef="#ctx0" brushRef="#br0" timeOffset="8000.88">4061 11787 0,'14'0'31,"-1"0"-31,0 0 0,0 13 0,14-13 0,-14 14 0,0-14 0,0 0 0,1 0 0,12 13 16,1-13-16,-14 0 0,26 0 0,-25 0 0,12 0 0,-13 0 0,1 0 16,-1 0-16,0 0 0,0 0 0,80 0 0,-67 0 0,-26 13 0,27-13 0,-14 0 15,0 0-15,1 0 0,-1 0 0,0 0 0,27 13 0,-14-13 0,1 0 0,-14 0 0,0 0 0,14 0 0,-14 0 0,13 0 16,-13 0-16,14 0 0,-14 0 0,27 14 0,26-14 0,-26 0 15,-27 0-15,0 0 0,14 0 0,-14 0 0,0 0 0,93 0 0,-80 0 0,1 0 0,-1 0 16,1 0-16,-14 0 0,13 0 0,-12 0 0,-1 0 0,106 0 0,-93 0 0,14 0 16,0-14-16,-14 14 0,-13 0 0,14 0 0,-1 0 0,27-13 0,-26 13 0,-14 0 0,0 0 0,14 0 15,-14 0-15,0 0 0,0 0 0,14 0 0,-1 0 0,-26-13 0,27 13 0,-1 0 0,1-13 0,-1 13 0,40 0 16,-39 0-16,-1 0 0,-13 0 0,14-14 0,-14 14 0,0 0 0,0 0 0,67 0 0,-40 0 16,12 0-16,-38-13 0,12 13 0,-13 0 0,14 0 0,-14 0 0,0 0 0,14 0 0,65 0 15,-52 0-15,-13 0 0,-14 0 0,0 0 0,0 0 0,14 0 0,-1 0 0,14 0 0,-27 0 16,13 0-16,-12 0 0,-1 0 0,0 0 0,0 0 0,1 0 0,-1 0 0,0 0 0,0 0 0,1 0 0,12 0 0,14 0 15,-14-13-15,-13 13 0,14 0 0,-14 0 0,14 0 0,-14 0 0,13 0 0,14 0 16,0 0-16,-1 0 0,-25 0 0,-1 0 0,0 0 0,27 0 16,-27 0-16,0 0 0,0 0 0,1 0 0,-1 0 0,0 0 15,0 0-15,0 0 0,1 0 0</inkml:trace>
  <inkml:trace contextRef="#ctx0" brushRef="#br0" timeOffset="15361.82">3149 9790 0,'13'0'16,"0"0"15,13 0-15,-12 0-16,12 0 0,-13 0 0,1 0 0,12 0 0,-13 0 0,1 0 15,-1 0-15,0 0 0,0 0 0,14 0 0,-14 0 0,0 0 0,0 0 0,1 0 16,-1 0-16,0 0 0,0 0 0,1 0 0,-1 0 0,0 0 0,13 0 15,-26 13-15,14-13 0,-1 0 0,0 0 0,0 0 0,14 0 0,-14 0 0,0 0 16,0 0-16,1 0 0,-1 0 0,0 0 0,53 0 0,-26 0 16,-27 0-16,14 0 0,-14 0 0,0 0 0,14 0 0,-14 0 0,119 13 0,-105-13 15,12 0-15,14 0 0,-40 0 0,1 0 0,12 0 0,1 0 0,-1 0 0,67 0 0,-14 13 16,-26-13-16,-27 0 0,-12 0 0,12 0 0,1 0 0,-14 0 0,0 0 0,66 0 0,-52 0 0,13 0 16,-1 0-16,-12 0 0,-1 0 0,-13 0 0,14 0 0,-14 0 0,27 0 0,-14 0 15</inkml:trace>
  <inkml:trace contextRef="#ctx0" brushRef="#br0" timeOffset="16697.72">4683 11853 0,'13'0'94,"1"0"-79,-1 0-15,0-13 0,0 13 0,1 0 0,-1 0 16,0 0-16,0 0 0,0 0 0,1 0 0,-1 0 0,13 0 0,-12 0 15,-1 0-15,0 0 0,0 0 0,14 0 0,-1 0 0,14 0 16,-27 0-16,0 0 0,1 0 0,-1 0 0,0 0 0,0 0 0,53 0 0,-26 0 0,-27 0 0,27 0 16,-14 0-16,1 0 0,-1 0 0,-12 0 0,25 0 0,1 0 0,-27 0 0,0 0 0,1 0 0,12 0 0,-13 0 15,1 0-15,12 0 0,-13 0 0,0 0 0,1 0 0,12 0 0,-13 0 0,1 0 0,-1 0 0,79 0 0,-65 0 16,-14 0-16,14 0 0,-14 0 0,0 0 0,0 0 0,1 0 0,-1 0 0,13 0 0,-13-13 16,1 13-16,-1 0 0,0 0 0,0 0 0,1 0 15,-1 0-15,0 0 0,0 0 0,1 0 16,-1 0-16,0 0 0,0 0 0,0 0 0,27 0 15,-13 0-15,-14 0 0,13 0 0,-13 0 0,1 0 0,25 0 16,-12 0-16,-1 0 0,1 0 0,-14 0 0,0 0 0,0 0 0,1 0 0,-1 0 0,40 0 16,-40 0-16,14 0 0,-14 0 0,13 0 0,-13 0 0,14 0 0,-14 0 0,0 0 0,1 0 0,12 0 0,1 0 15,-14 0-15,66 0 0,-39 0 0,-27 0 0,0 0 0,0 0 0,1 0 0,-1 0 16,0 0-16,67 0 0,-67 0 0,13 0 0,-13 0 16,1 0-16,-1 0 0,13 0 0,1 0 0,-14 0 0,0 0 0,1 0 15,-1 0-15,0 0 0,0 0 0,0 0 0,1 0 0,-1 0 0,13 0 16,-12 0-16,-1 0 0,0 0 0,0 0 0,1 0 0,-1 0 0,0 0 0,0 0 0,0 0 0,1 0 15,-1 0-15,0 0 0,14 0 0,-1 0 0,-13 0 0,14 0 0,-1 0 0,-13 0 0,1 0 16,-1 0-16,13 0 0,-12 0 0,-1 0 0,0 0 0,13 0 0,1 0 0,-14 0 0,0 0 0,14 0 0,-14 0 0,14 0 16,-14 0-16,13 0 0,-13 0 0,1 0 0,-1 0 0,0 0 0,0 0 0,1 0 0,-1 0 0,13 0 0,-12 0 15,-1 0-15,13 0 0,-13 0 0,1 0 0,-1 0 0,0 0 0,14 0 0,-1 0 16,0 0-16,-12 0 0,-1 0 0,0 0 0,0 0 0,14 0 0,-14 0 0,0 0 0,14 0 16,-14 0-16,0 0 0,0 13 0,1-13 0,-1 0 0,0 0 0,0 0 0,1 0 0,-1 0 0,0 0 15,27 0-15,-27 0 0,13 0 0,-12 0 0,-1 0 0,0 0 0,0 0 0,1 0 0,12 0 16,-13 0-16,1 0 0,12 0 0,-13 0 0,0 0 0,1 0 0,-1 0 0,0 0 0,0 0 0,14 0 0,12 0 15,-25 0-15,-1 13 0,0-13 0,0 0 0,1 0 0,-1 0 0,0 0 0,0 0 0,1 0 0,-1 0 0,0 0 16,0 0-16,14 0 0,-14 0 0,0 0 0,0 0 0,1 0 0,-1 0 0,0 0 0,14 0 16,-14 0-16,0 0 0,0 0 15,0 0-15,1 0 0,-1 0 16,0 0 15,0 0-31,1 0 16,-1 0-16,0 0 15,0 0-15</inkml:trace>
  <inkml:trace contextRef="#ctx0" brushRef="#br0" timeOffset="22924.29">13070 6959 0,'14'0'0,"-1"0"16,0 0-1,0 0-15,1 0 16,-1 0-16,0 0 0,0 0 16,0 0-16,1 0 0,-1 0 0,13 0 0,-12 0 15,-1 0-15,27 0 0,-27 0 0,13-14 0,-13 14 0,1 0 16,-1 0-16,0 0 0,0 0 0,1 0 0,52 0 0,-53 0 0,13 0 0,1 0 15,-14 0-15,0 0 0,14 0 0,52 0 0,-39 0 16,-27 0-16,0 0 0,1 0 0,-1 0 0,13 0 0,40 0 0,-52-13 16,12 13-16,-13 0 0,1 0 0,-1 0 0,53 0 15,-53 0-15,0 0 0,1-13 0,-1 13 0,0 0 0,0 0 0,40-13 16,-40 13-16,1 0 0,-1 0 0,-13-14 0,26 14 16,-12 0-16,-1 0 0,0 0 15,0 0 126,14 0-141,-14 0 15,0 0-15,14 0 0,-14 0 0,0 0 16,0 0-16,1 0 0,-1 0 0,0 0 0,0 0 0,0 0 16,1 0-16</inkml:trace>
  <inkml:trace contextRef="#ctx0" brushRef="#br0" timeOffset="41514.58">13322 9776 0,'13'0'31,"0"0"-15,0 0-16,1 0 0,-1 0 15,0 0-15,0 0 0,1 0 0,-1 0 16,0 0-16,0 0 0,1 0 0,-1 0 0,0 0 0,0 0 0,0 0 15,1 0-15,-1 0 0,0 0 0,27 0 0,-27 0 0,0 0 16,14 0-16,-14 0 0,0 0 0,0 0 0,1 0 0,12 0 0,-13 0 0,27-13 16,-14 13-16,-12 0 0,-1 0 0,0 0 0,0 0 0,40-13 0,-39 13 0,-1 0 0,0 0 15,0 0-15,0 0 0,1 0 0,-1 0 0,13 0 0,-26-13 0,14 13 0,12 0 0,-13 0 0,1 0 0,118-27 16,-106 27-16,1 0 0,-14 0 0,0 0 0,14 0 0,-1-13 0,1 13 0,39-13 0,-40 13 16,54-13-16,-41 13 0,-12 0 0,-1 0 0,14 0 0,-14 0 0,1 0 0,39-14 15,-40 14-15,1 0 0,-14 0 0,14 0 0,-14 0 0,0 0 0,13 0 0,1 0 0,-14 0 0,14 0 0,92 0 16,-106 0-16,13 0 0,-12 0 0,-1 0 0,0 0 0,0 0 0,14 0 0,52 0 15,-39 0-15,-27 0 0,13 0 0,-12 0 0,-1 0 0,40 0 16,-27 0-16,-12 0 0,-1 0 0,0 0 0,0 0 0,0 0 0,1 0 16,-1 0-16,0 0 0,0 0 0,1 0 0,-1 0 15,-13 14-15</inkml:trace>
  <inkml:trace contextRef="#ctx0" brushRef="#br0" timeOffset="45725.25">13137 10848 0,'-14'0'0,"1"0"0,0 0 16,0 0-16,-1 0 15,1 13-15,0-13 0,0 13 0,0-13 16,-1 0-16,1 0 0,0 0 16,0 0-16,13 14 0,-14-14 0,1 0 15,0 0-15,0 0 0,-1 13 0,1-13 0,0 0 16,0 0-16,0 0 15,13 13-15,-14-13 0,1 0 0,13 13 0,-13-13 0,0 0 16,-1 0-16,14 14 0,-13-14 16,0 0-1,13 13-15,-13-13 16,-1 0-16,1 0 16,13 13-16,-13-13 0,13 13 0,-13-13 15,0 0-15,13 13 0,-14-13 0,14 14 0,-13-14 0,0 13 16,13 0-16,-13-13 0,-1 13 0,1-13 15,13 14-15,-26 39 16,26-40-16,-14-13 0,14 13 0,-13 0 0,13 0 16,0 1-16,0-1 0,-13-13 0,13 13 0,-13-13 0,13 13 15,0 1-15,0-1 0,0 0 0,-13 0 16,13 0-16,0 1 0,0-1 16,0 13-1,0-12-15,0-1 0,0 0 0,0 0 16,0 1-16,0-1 0,0 0 15,0 0-15,0 0 16,0 1-16,0-1 0,0 0 0,0 0 16,0 1-16,0-1 0,0 0 15,13-13-15,-13 13 0,13-13 0,-13 14 0,13-14 16,-13 13-16,0 0 0,13-13 0,1 0 16,-1 0-16,-13 13 0,0 0 0,13-13 0,-13 14 15,13-14-15,-13 13 0,14-13 0,-1 0 0,-13 13 0,13-13 16,-13 13-16,13 1 0,1-14 0,-1 0 0,-13 13 0,13-13 15,0 13-15,0-13 0,1 13 0,-14 1 0,13-14 0,0 0 16,-13 13-16,27-13 0,-27 13 0,13-13 0,0 13 0,0 0 0,1-13 16,-1 14-16,0-14 0,0 13 0,0-13 0,1 13 0,-1-13 15,-13 13-15,13-13 0,27 14 0,-27-14 0,0 13 0,1-13 0,-1 0 16,0 13-16,27 0 0,-27-13 0,0 0 16,0 0-16,1 0 0,-1 0 0,0 0 0,0 0 0,0 0 15,1 0-15,-1 0 0,0 0 0,0 0 0,1 0 16,-1 0-16,0 0 0,-13-13 0,13 13 0,1 0 15,-1 0-15,0-13 0,0 0 0,0-1 16,-13 1-16,14 13 0,-14-13 0,13 13 16,-13-13-16,0-1 0,13 1 0,-13 0 15,0 0-15,13 0 0,-13-1 0,0 1 16,0 0-16,0 0 0,0-1 0,14 14 0,-14-13 0,0 0 0,0 0 16,0-1-16,0 1 0,0 0 0,0 0 0,13 0 0,-13-1 15,0 1-15,0 0 0,0 0 0,0-1 0,0 1 0,0-13 0,0 12 16,0 1-16,0 0 0,0 0 0,-13 13 0,13-13 0,0-1 0,0-25 15,-14 12-15,14 14 0,0 0 0,-13 13 0,13-14 0,0-12 16,-13 13-16,0 13 0,13-27 0,-14 14 0,14 0 0,0 0 16,-13-1-16,13 1 0,-13-13 0,0 26 0,13-13 0,0-1 0,0 1 0,0 0 15,-13 13-15,-1-53 0,14 40 0,0-1 0,0 1 0,-13 13 16,13-13-16,-13 0 0,13-14 0,-13 14 0,13 0 16,-14 0-1,14-1 32,-13 14-31,13-13-1,-13 13 17,13-13 77,13 0-93,-13-1-16,0 1 15,13 0-15,1-13 0,-14 12 0,13 14 16,-13-13-16,13 0 0,-13 0 0,13-1 0,-13 1 0,0 0 0,14 0 15,-14-1-15,13 1 0,0 13 0,-13-26 0,13 13 0,-13-1 0,27-12 0,-27-1 16,0 14-16,13 0 0,-13 0 0,13-27 16,0 27-16,-13-14 0,0 14 0,14 13 0,-14-13 0,0 0 0,13-14 0,-13 14 0,0 0 15,0 0-15,0-1 0,0 1 0,0 0 0,13 0 0,-13-1 16,0 1-16,0 0 0,0 0 0,0-1 0,0-12 16,0 13-16,0 0 0,0-1 0,0 1 15,0 0-15,0 0 0,0-1 16,0 1-16,0 0 15,0 0-15,0-1 0,0 1 16,0 0 0,0 0-16,0 0 15,0-1-15,0 1 0,0 0 16,0 0-16,0-1 0,0 1 0,0 0 16,0 0-16,0 0 15,13 13-15,-13-14 0,14 14 156,-14 14-109,0-1-31,0 0 0,0 0-1,0 0-15,0 1 16,0-1-16,-14 0 0,14 0 0,0 1 15,-13-1-15,13 0 0,-13-13 16,13 13-16,0 0 0,-13-13 0,-1 0 16,14 14-16,-13-14 15,0 0 142,13 13-142,-13-13-15,-1 0 0,1 13 16,0-13-1,0 0-15,0 0 16,13 13 0,-14-13-16,14-13 203,14 13-188,-14-13-15,13 13 16,-13-13-16,13 13 0,-13-14 16,13 14-16,-13-13 0,13 13 0,1 0 0,-14-13 0,13 13 15,-13-13-15,13 0 0,0 13 16,1 0-16,-14-14 0,13 14 141,0 0-141,0 0 15,1 0 1,-1 0-16,0 0 15,-13 14-15,13-14 0,0 13 0,1-13 0,-1 13 16,0-13-16,-13 13 0,13-13 0,1 0 0,-14 13 16,13-13-16,-13 14 0,13-14 0,-13 13 0,13-13 0,-13 13 15,14-13-15,-14 13 0,13-13 0,0 14 16,-13-1-16,0 0 0,13-13 0,0 13 16,-13 1-16,0-1 0,14-13 0,-14 13 15,0 0 1,13-13-16</inkml:trace>
  <inkml:trace contextRef="#ctx0" brushRef="#br0" timeOffset="59101.21">15928 6879 0,'13'0'0,"0"0"16,1 0-16,-1 0 0,0 0 0,40 0 16,-40 0-16,0 0 0,1 0 0,52 0 15,-53 0-15,0 0 0,1 13 0,-1-13 0,13 0 0,-13 0 16,1 0-16,-1 0 0,0 0 0,0 0 0,14 0 0,-14 0 0,0 0 0,27 0 16,-14 0-16,-12 0 0,-1 0 0,0 0 0,14 0 15,-14 0-15,0 0 0,0 0 0,0 0 0,1 0 0,-1 0 16,0 0-16,0 0 0,1 0 15,-1 0-15,0 0 0,0 0 16,1 0-16,-1 0 16,0 0-16,0 0 0,0-13 0,1 13 0,-1 0 0,0 0 0,0 0 15,1 0-15,-1 0 0,13 0 0,-12 0 0,12 0 0,-13 0 0,0-13 16,1 13-16,-1 0 0,66 0 0,-66 0 0,1 0 0,-1 0 0,0 0 16,0 0-16,1 0 0,-1 0 0,93 0 0,-93 0 0,13 0 0,1 0 15,-14 0-15,0 0 0,1 0 0,-1 0 0,40 0 0,-40 0 0,0 0 0,0 0 0,1 0 0,12 0 0,-13 0 0,1 0 16,-1 0-16,0 0 0,13 0 0,-12 0 0,-1 0 0,40 0 0,13 0 0,-40 0 15,-12 0-15,-1 0 0,0 0 0,14 0 0,52 0 0,-53 0 16,-12 0-16,25 0 0,-25 0 0,-1 0 0,0 0 0,0 0 0,0 0 0,107 0 16,-81 13-16,-26-13 0,14 0 0,-14 0 0,14 0 0,-14 13 0,40-13 0,13 0 15,-53 0-15,14 0 0,-1 0 0,-13 0 0,0 0 0,14 0 0,-14 0 0,0 0 0,54 0 0,-1 0 16,-27 0-16,1 0 0,-13 0 0,-14 0 0,0 0 0,0 0 0,14 0 0,105 0 16,-92 0-16,-14 0 0,-13-13 0,1 13 0,-1 0 0,13 0 0,-13 0 0,80 0 15,-66 0-15,12 0 0,-12-13 0,-14 13 0,0 0 0,14 0 0,-14 0 0,27 0 0,-27 0 0,0 0 0,53 0 16,0 0-16,-53 0 0,40-13 0,-39-1 0,12 14 0,-13 0 0,1 0 0,-1 0 0,132-26 15,-131 26-15,12 0 0,-13 0 0,14 0 0,-14 0 0,0 0 0,0-13 0,1 13 16,-1 0-16,27 0 0,-1-13 0,-12 13 0,-14 0 0,-13-14 0,26 14 0,-12 0 0,12 0 0,0 0 16,1-13-16,-14 13 0,27-13 0,-14 13 0,-12 0 0,-1 0 0,13 0 0,-13 0 0,14-13 0,-14 13 15,0 0-15,14 0 0,-14 0 0,0 0 0,1 0 0,-1 0 0,0 0 0,0-14 0,14 14 0,-14 0 0,0 0 0,14 0 0,-14 0 16,0 0-16,0 0 0,1 0 0,12 0 0,-26-13 0,13 13 0,0 0 0,1 0 0,-1 0 0,0 0 0,0 0 16,1 0-16,-1 0 0,0 0 0,-13-13 0,26 13 0,1 0 0,-14 0 0,0 0 0,1 0 0,-1 0 15,0 0-15,0 0 0,1 0 0,-1 0 0,0 0 0,0 0 0,-13-13 0,13 13 16,1 0-16,-1 0 0,0 0 0,14 0 0,-27-13 15,13 13-15,0 0 0,0 0 0,1 0 0,-1 0 0,0 0 0,0 0 0,0 0 0,1 0 16,12 0-16,-13 0 0,1 0 0,12 0 0,-13 0 0,1 0 0,-1 0 0,0 0 16,0 0-16,0 0 0,1 0 0,-1 0 0,0 0 0,0 0 0,1 0 0,-1 0 0,0 0 0,13 0 0,-12 0 0,12 0 0,-13 0 15,1 0-15,-1 0 0,13 0 0,1 0 0,-14 0 0,0 0 0,0 0 0,1 0 0,-1 0 0,13 0 0,-12 0 0,12 0 0,-13 0 0,1 0 16,-1 0-16,0 0 0,0 0 0,14 0 0,-1 0 0,-13 13 0,14-13 0,-14 0 0,0 0 0,14 0 16,-14 0-16,0 0 0,14 0 0,-14 0 0,0 0 0,0 0 0,1 0 0,-1 13 0,0-13 0,0 0 0,0 0 0,1 0 0,25 0 15,-25 0-15,-1 0 0,0 0 0,0 0 0,1 0 0,-1 0 0,0 0 0,0 13 0,0-13 0,1 0 16,12 0-16,-13 0 0,1 0 0,-1 0 0,0 0 0,0 0 0,1 0 0,-1 0 0,0 0 0,0 0 15,0 0-15,1 0 0,-1 0 0,0 0 0,0 0 0,1 0 0,-1 0 0,0 0 0,0 0 0,1 0 0,-1 0 0,0 0 16,13 0-16,-12 0 0,12 0 0,1 0 0,-14 0 0,0 0 0,0 0 0,0 0 0,1 0 0,-1 0 16,0 0-16,0 0 0,1 0 0,-1 0 0,0 0 0,0 0 0,1 0 0,-1 0 0,0 0 0,0 0 15,0 0-15,1 0 0,-1 0 0,13 0 0,-12 0 0,-1 0 0,0 0 0,0 0 16,1 0-16,-1 0 0,0 0 0,0 0 0,0 0 0,1 0 0,-1 0 16,0 0-16,0 0 0,14-13 15,-14 13-15,0 0 0,1 0 0,-1 0 16,0 0-16,0 0 0,0 0 0,1 0 0,-1 0 0,0 0 15,0 0-15,1 0 0,-1 0 0,0 0 0,0 0 0,0 0 0,14 0 0,-14 0 16,0 0-16,1 0 0,-1 0 0,0 0 0,0 0 0,1 0 0,-1 0 0,0 0 16,0 0-16,14 0 0,-14 0 0,0 0 0,0 0 0,1 0 15,-1 0-15,0 0 0,0 0 0,1 0 0,-1 0 16</inkml:trace>
  <inkml:trace contextRef="#ctx0" brushRef="#br0" timeOffset="66484.39">12726 11959 0,'14'0'109,"-1"0"-93,0 0-16,0 0 0,1 0 0,-1 0 15,0 0-15,0 0 0,1 0 0,-1 13 0,0-13 16,0 0-16,0 0 0,1 0 0,12 0 16,-13 0-16,1 0 0,-1 0 0,0 0 0,0 0 0,1 0 15,-1 0-15,0 0 0,0 0 0,0 0 0,1 0 16,-1 0-16,0 0 0,0 0 0,1 0 0,-1 0 16,0 0-16,0 0 0,0 0 0,1 0 0,-1 0 15,0 0-15,0 0 0,1 0 0,-1 0 0,0 0 16,0 0-16,1 0 0,-1 0 0,0 0 0,0 0 0,0 0 0,1 0 15,-1 0-15,0 0 0,0 0 0,1 0 16,-1 0-16,0 0 0,0 0 0,1 0 0,-1 0 0,0 0 16,-13-13-16,13 13 0,0 0 0,1 0 15,-1 0-15,0 0 16,0 0 0,1 0-1,-14-13 1,13 13-16,0 0 0,0 0 15,1 0-15,-1 0 16,-13-13 78,13 13-94,-13-14 15,0 1-15,0 0 0,13 13 0,-13-13 0,0 0 16,0-1-16,0 1 0,13 13 0,-13-13 0,0 0 0,0-1 16,0 1-16,0 0 0,0 0 0,0 0 0,14-14 15,-14 1-15,0 12 0,0-12 0,0 13 16,0-1-16,0 1 0,0 0 0,0 0 0,0 0 0,0-1 16,0 1-16,0 0 0,0 0 0,0-1 0,0 1 0,0 0 15,0 0-15,0-1 0,0 1 0,0 0 16,0 0-16,0 0 0,0-1 15,0 1-15,0 0 0,0 0 16,-14 13-16,14-14 0,0 1 0,0 0 16,-13 0-16,0 13 15,13-14-15,0 1 0,-13 13 16,13-13-16,0 0 0,-13 13 16,13-13-16,0-1 0,-14 14 0,1 0 15,13-13-15,-13 13 0,13-13 16,-13 13-16,13-13 0,0-1 0,-14 14 0,1 0 15,13-13-15,-13 13 0,13-13 16,-13 13-16,13-13 0,-14 13 0,14-13 16,-13 13-16,13-14 0,-13 14 0,13-13 0,-13 13 15,0-13-15,13 0 16,-14 13-16,1 0 0,0 0 0,13-14 16,-13 14-1,-1 0-15,14-13 16,-13 13-16,0 0 15,0 0 1,13-13-16,-14 13 16,1 0-16,13-13 0,-13 13 15,13-14-15,-13 14 0,0 0 16,-1 0-16,14-13 0,-13 13 0,0 0 16,13-13-16,-13 13 0,-1 0 0,1 0 15,0 0-15,0 0 0,13-13 0,-14 13 0,1 0 0,0 0 16,13-13-16,-13 13 0,0 0 0,-1 0 0,1 0 0,13-14 0,-13 14 15,0 0-15,-1 0 0,1 0 16,0 0-16,0 0 0,13-13 31,-13 13 1,-1 0-32,1 0 15,0 0-15,0 0 0,-1 0 16,14 13-16,-13-13 0,0 0 15,0 0-15,13 14 0,0-1 0,-14-13 0,14 13 16,-13-13-16,13 13 0,-13-13 0,13 13 0,-13-13 16,13 14-16,-13-14 0,13 13 0</inkml:trace>
  <inkml:trace contextRef="#ctx0" brushRef="#br0" timeOffset="68365.48">13388 9776 0,'0'14'63,"13"-1"-63,-13 0 0,13-13 15,1 0-15,-1 0 16,-13 13-16,13-13 78,-13-13-78,13 13 0,1-13 0,-1 13 0,0 0 16,-13-13-16,13 13 0,0 0 0,-13-14 15,14 14-15,-1-13 16,0 0-16,0 13 15,-13-13-15,14 13 0,-1-14 16,0 14-16,-13-13 0,13 13 16,1 0-16,-14-13 0,0 0 0,13 13 15,-13-13-15,0-1 0,13 14 0,-13-13 16,26-13-16,-26 12 16,14 14-16,-14-13 0,0 0 0,13 0 15,13-27-15,-26 27 16,14 0-16,-14-1 0,0 1 15,13 0-15,-13 0 0,0-1 16,13 1-16,0 13 0,-13-13 0,13 13 0,-13-13 16,0-1-16,0 1 0,14 13 15,-14-13-15,0 0 16,0 0-16,0-1 16,0 1-1,0 0 1,0 0-16,0-1 15,0 1-15,0 0 16,0 0-16,-14 0 16,14-1-16,0 1 0,0 0 0,-13 13 15,13-13-15,-13 13 0,13-14 0,-13-12 0,13 13 16,-13 13-16,13-14 0,-14 1 16,1 0-16,0 0 0,0 0 15,13-1-15,-14 14 0,14-13 0,-13 13 16,13-13-16,-13 13 78,0 0-47,-14 0-31,14 0 0,13-13 0,-13 13 0,0 0 16,-1 0-16,1 0 0,0 0 0,0 0 0,-1 0 15,1 0-15,0 0 0,0 0 0,0 0 0,-1 0 0,1 0 16,0 0-16,0 0 0,-1 0 0,1 0 16,0 0-16,0 0 0,-1 0 0,1 0 15,0 0-15,0 0 0,0 0 16,-1 0-16,14 13 0,0 0 16,-13-13-16,0 0 0,0 0 0,13 13 0,-14-13 15,1 0-15,0 0 0,13 14 0,-27-14 0,14 0 16,0 0-16,13 13 0,-13-13 0,13 13 0,-27 0 0,14-13 0,0 0 15,13 13-15,-13-13 0,13 14 0,0-1 0,-14-13 0,1 0 0,13 13 0,-13 0 16,0-13-16,0 14 0,13-1 0,-14-13 0,1 0 0,13 13 0,-13 0 16,13 1-16,-13-14 0,13 13 0,0 0 0,-14-13 15,1 13-15,13 0 0,-13-13 0,13 14 16,0-1-16,0 0 0,0 0 16,-13-13-16,13 14 0,0-1 0,0 0 15,0 0-15,0 0 0,0 14 16,0-14-16,0 0 15,0 1-15,0-1 0,0 0 0,0 0 16,0 1-16,0-1 16,0 0-1,0 0 1,0 0 0,13-13-16,0 14 15,0-14 1,-13 13-16,14-13 15,-1 13-15,-13 0 16,13-13-16,0 0 16,1 0-16,-14 14 15,13-14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30T00:49:52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3096 6350 0,'13'0'32,"0"0"-32,-13-13 0,13 13 0,1 0 15,-1 0-15,0 0 16,0 0-16,0 0 0,-13-13 0,14 13 0,-1 0 15,0 0-15,0 0 0,1 0 0,-1 0 0,0 0 0,14 0 16,-1-14-16,-13 1 0,0 13 0,1 0 0,-1 0 16,0 0-16,14-13 0,-14 13 0,0 0 0,0 0 15,1 0-15,-14-13 0,26 13 0,-13-14 0,0 14 0,1 0 0,-1 0 16,0-13-16,14 13 0,12 0 0,1-13 0,-27 13 16,0 0-16,1 0 0,-1 0 0,53-13 0,-53 13 0,27 0 15,-27 0-15,14-14 0,-14 14 0,79 0 0,-52 0 16,-13 0-16,-14 0 0,-13-13 0,13 13 0,0 0 0,27 0 0,-27 0 0,0 0 0,1 0 15,-1 0-15,0 0 0,0 0 0,1 0 0,-1 0 0,0 0 0,0-13 0,0 13 0,14 0 16,-14 0-16,14 0 0,-14 0 0,0 0 0,53 0 16,-26 0-16,-27 0 0,0 0 0,1 0 0,-1 0 0,0 0 0,27 0 15,-14 0-15,1 0 0,-14 0 0,0 0 0,0 0 0,54 0 16,-54 0-16,0 0 0,13 0 0,-12 0 0,-1 0 0,0 0 0,53 0 16,-39 0-16,-14 0 0,0 0 0,0 0 0,1 0 0,-1 0 0,13 13 15,14-13-15,-14 0 0,-12 0 0,-1 0 0,13 0 0,-12 0 16,-1 0-16,0 0 0,0 0 0,14 0 0,-14 0 0,0 0 0,0 0 0,1 0 15,-1 0-15,27 0 0,-27 0 0,0 0 0,0 0 0,1 0 0,-1 0 0,0 0 16,27 0-16,-14 0 0,-13 0 0,1 0 16,-1 0-16,0 0 0,0 0 0,0 0 0,1 0 0,-1 0 0,0 0 15,0 0-15,1 0 0,-1 0 0,13 0 0,1 0 0,-27 13 0,26-13 16,-13 0-16,1 0 0,25 0 0,-12 0 0,-14 0 0,0 0 16,14 14-16,-14-14 0,0 0 0,0 0 0,1 0 0,52 0 0,-40 0 0,1 0 15,-14 0-15,0 0 0,14 0 0,-14 0 0,0 0 0,0 0 0,14 0 0,26 0 0,-27 0 16,-13 0-16,1 0 0,-1 13 0,0-13 0,0 0 0,1 0 0,12 0 0,-13 0 0,0 0 15,1 0-15,-1 0 0,0 0 0,0 0 0,1 0 0,25 0 16,-25 0-16,-1 0 0,0 0 0,0 0 0,0 0 0,1 0 16,-1 0-16,0 0 0,0 0 0,1 0 0,-1 0 15,0 0-15,0 0 0,14 0 0,-14 0 0,0 0 0,0 0 0,1 0 0,-1 0 16,13 0-16,-12 0 0,-1 0 0,0 0 0,0 0 0,0 0 0,1 0 0,-1 0 0,0 0 0,0 0 16,14 0-16,-14 0 0,0 0 0,1 0 0,-1 0 0,0 0 0,0 0 0,0 0 0,14 0 0,-1 0 15,1 0-15,-14 0 0,0 0 0,1 0 0,-1 0 0,0 0 0,0 0 16,0 0-16,1 0 0,-1 0 0,0 0 0,0 0 0,1 0 0,-1 0 15,0 0-15,0 0 0,1 0 0,-1 0 63</inkml:trace>
  <inkml:trace contextRef="#ctx0" brushRef="#br0" timeOffset="1205.73">3254 7131 0,'14'0'15,"-1"0"-15,0 0 0,0 0 0,1 0 0,-1 0 0,0 0 0,13 0 16,-12 0-16,-1 0 0,0 0 0,0 0 0,14 0 0,-1 0 0,-12 0 0,-1 13 16,13-13-16,-13 0 0,1 0 0,-1 0 0,0 0 0,14 0 0,-1 0 0,-13 0 0,0 0 0,1 0 0,-1 0 0,0 0 0,40 0 15,-40 0-15,1 0 0,12 0 0,0 0 0,1 0 0,-14 0 0,0 0 0,14 0 0,-1 0 0,-12 0 0,-1 0 0,26 0 16,-25 0-16,12 0 0,-13 0 0,14 0 0,-14 0 0,0 0 0,14 0 0,-14 0 0,0 0 0,14 0 0,-14 0 0,13 0 0,-12 0 0,12 13 0,-13-13 0,14 0 15,-1 0-15,1 0 0,12 0 0,-12 0 0,-1 0 0,-13 13 0,14-13 0,-14 0 0,0 0 0,14 0 0,-1 0 0,-12 13 0,-1-13 16,53 0-16,-13 0 0,-27 0 0,-12 0 0,12 0 0,-13 14 0,14-14 0,-14 0 0,13 0 0,-12 0 0,12 0 16,0 0-16,-12 13 0,12-13 0,-13 0 0,14 0 0,-14 0 0,0 0 0,14 0 0,-1 0 0,-13 0 0,1 0 0,12 0 0,1 0 0,-14 13 0,0-13 15,14 0-15,-1 0 0,-13 0 0,0 0 0,40 0 0,-39 0 0,25 13 0,14-13 0,-40 0 0,1 0 0,25 0 0,-25 0 16,-1 0-16,13 0 0,1 14 0,-1-14 0,27 0 0,-13 0 0,26 0 0,-53 0 0,14 0 0,-14 0 0,13 0 0,-12 0 16,25 0-16,-26 0 0,14 0 0,-14 0 0,14 0 0,39 0 0,-40 0 0,27-14 0,-40 14 0,1 0 0,12 0 0,0 0 15,1 0-15,-14 0 0,14-13 0,-1 13 0,-13 0 0,1 0 0,12 0 0,53 0 0,-39 0 0,-27 0 0,14-13 16,-14 13-16,0-13 0,14 13 0,-14 0 0,13 0 0,-12 0 0,-1 0 0,0 0 0,0 0 0,1 0 0,-1 0 0,0 0 0,0 0 0,14-14 0,-1 14 0,-13-13 15,1 13-15,-1 0 0,13 0 0,-13 0 0,1 0 0,-1 0 0,13 0 0,-12 0 0,-1 0 16,0 0-16,0 0 0,1 0 0,-1-13 0,0 13 0,0 0 0,0 0 0,1 0 0,-1 0 0,13 0 16,-12 0-16,-1 0 0,0 0 0,0 0 0,1 0 0,-1 0 0,0 0 0,0 0 0,0 0 0,1 0 0,-1 0 15,0 0-15,0 0 0,1 0 0,-1 0 0,13 0 0,-12 0 0,-1 0 0,0 0 0,0 0 0,0 0 16,1 0-16,-1 0 0,0 0 0,0 13 0,1-13 0,-1 0 0,0 0 0,0 0 0,0 0 0,1 0 16,12 0-16,-13 0 0,1 13 0,12-13 0,-13 0 0,14 0 0,-14 0 15,0 0-15,0 0 0,1 0 0,-1 0 0,0 0 0,0 0 0,1 0 0,-1 0 0,0 0 16,0 0-16,1 0 0,-1 0 0,0 0 0,0 0 0,0 0 15,1-13-15,-1 13 0,0 0 0,0 0 0,-13-13 16,14 13-16,-1 0 0</inkml:trace>
  <inkml:trace contextRef="#ctx0" brushRef="#br0" timeOffset="19452.5">22741 6734 0,'-13'0'0,"26"0"0,-40 0 0,14-14 0,0 14 15,0 0-15,-14 0 0,14 0 0,0-13 0,0 13 0,-1 0 0,1 0 0,-26 0 16,25 0-16,1 0 0,0-13 0,0 13 0,-1 0 0,1 0 0,0-13 16,-14 13-16,14 0 0,0 0 0,0 0 0,0 0 15,-40-13-15,39 13 0,1 0 0,0 0 0,-27 0 16,27 0-16,0 0 0,0 0 0,-1 0 0,1 0 0,0 0 15,0 0-15,-14 0 0,1 0 0,12 0 0,1 0 0,0 0 0,0 0 0,0 0 16,-1 0-16,-12 0 0,-1 0 0,14 0 0,0 0 0,0 0 0,0 0 16,-1 0-16,1 0 0,0 13 0,0-13 0,-1 0 15,14 13-15,-13-13 0,0 0 0,0 0 0,-1 0 16,14 13-16,-13-13 0,13 13 16,-13-13-16,0 0 15,13 14-15,-13-14 16,-1 0-16,14 13 0,0 0 15,-13-13-15,13 13 16,-13-13 0,0 14-16,13 12 0,0-13 15,0 0-15,-14 1 0,1-1 0,13 0 0,-13 0 16,13 14-16,0-14 0,-13-13 0,13 13 0,0 1 16,0-1-16,0 0 0,-14 0 0,14 0 0,0 1 0,0-1 0,0 0 15,0 0-15,0 1 0,0-1 16,0 0-16,0 0 0,0 1 0,0-1 15,0 0-15,0 0 0,0 0 16,0 1-16,0-1 16,0 0-16,14-13 0,-14 13 0,0 1 15,13-1-15,-13 0 0,0 0 0,13-13 16,-13 14-16,13-14 0,-13 13 0,0 0 16,0 0-16,14-13 0,-14 13 0,0 1 15,13-1-15,-13 0 16,0 0-16,13-13 0,-13 14 15,13-14-15,-13 13 0,0 0 0,14-13 16,-14 13-16,0 0 0,13-13 0,-13 14 16,13-1-16,0-13 0,-13 13 0,13-13 0,-13 13 15,14-13-15,-14 14 0,13-1 0,0-13 0,0 13 16,1-13-16,-14 13 0,13-13 0,0 14 0,0-14 16,1 0-16,-14 13 0,13-13 0,0 0 0,-13 13 0,13-13 0,27 13 15,-27-13-15,0 0 0,1 0 0,-1 0 0,0 0 16,0 0-16,0 0 0,1 0 0,-1 0 0,0 0 0,0 0 0,1 0 0,-1 0 0,0 0 15,0 0-15,-13 13 0,14-13 0,-1 0 0,13 0 0,-13 0 0,1 0 0,-1 0 0,0 0 0,0 0 0,1 0 16,-1 0-16,0 0 0,0 0 0,14 0 0,-14 0 0,0 0 16,0 0-16,1 0 0,-1 0 0,13 0 0,-12 0 0,-1 0 15,13 0-15,-12 0 0,-1 0 0,0 0 0,0 0 0,14 0 0,-14 0 16,0 0-16,0 0 0,1 0 0,-1 0 0,13 0 0,1 0 0,-14 0 0,0 0 0,0 0 0,14-13 16,-14 13-16,0 0 0,1 0 0,-1-13 0,26 13 0,-12 0 0,-14 0 15,14-13-15,-14 13 0,0 0 0,0 0 0,1 0 0,-14-13 0,13 13 0,26 0 0,-12 0 0,-1 0 16,-12-14-16,-14 1 0,13 13 0,0 0 0,0 0 0,1 0 0,12 0 0,-26-13 0,13 13 15,0 0-15,1 0 0,-14-13 0,13 13 0,0 0 16,-13-14-16,0 1 16,13 13-1,1 0-15,-14-13 0,13 13 0,-13-13 16,0-1-16,13 14 0,0 0 0,0-13 0,1 0 0,-1 13 16,-13-13-16,0 0 0,13 13 0,0 0 0,1-14 0,-1 14 15,-13-13-15,13 13 0,-13-13 0,13 13 0,-13-13 0,14 13 16,-14-14-16,13 1 0,-13 0 0,13 13 15,-13-13-15,13 13 0,-13-13 16,0-1-16,0 1 16,0 0-16,13 0 0,-13-1 15,0 1-15,0 0 0,0 0 0,0-1 16,0 1-16,0 0 0,0 0 0,0 0 0,0-1 0,0 1 16,0 0-16,0 0 0,0-1 0,0 1 0,0 0 0,0 0 15,0-1-15,0 1 0,0 0 0,-13 13 16,13-13-16,-13 13 0,13-13 0,0-1 0,0 1 15,-13 0-15,13 0 0,0-1 16,-13 14-16,13-13 0,0 0 16,-14 13-16,14-13 0,-13-1 0,13 1 15,-13 13-15,13-13 16,0 0-16,-13 13 0,13-13 0,-14 13 16,1-27-16,0 27 15,13-13-15,-13 13 16,13-13-16,-14 13 0,14-14 0,-13 14 15,0-13-15,0 13 16,13-13-16,-27 13 0,14 0 16,13-26-16,-13 26 0,0 0 0,-1 0 0,1 0 15,13-14-15,-13 14 0,0 0 0,0 0 16,-1 0-16,14-13 16,-13 13-16,0 0 0,0 0 0,-1 0 0,1 0 15,0 0-15,0 0 0,13-13 0,-14 13 16,1 0-16,0 0 15,0 0-15,13-13 16,-13 13-16,-1 0 0,1 0 16,0 0-16,0 0 0,-1 0 15,-25-14-15,25 14 0,1 0 0,0 0 0,0 0 0,0 0 16,-14 0-16,27-13 0,-13 13 0,0 0 0,-1 0 0,1 0 0,0 0 0,-14-13 16,14 13-16,0 0 0,-13 0 0,12 0 15,1 0-15,13-13 0,-13 13 0,0 0 0,-1 0 0,1 0 0,0 0 16,0 0-16,13-14 0,-13 14 0,-14 0 0,14 0 0,0 0 0,-1 0 15,1 0-15,13-13 0,-13 13 0,0 0 0,-1 0 0,1 0 16,0 0-16</inkml:trace>
  <inkml:trace contextRef="#ctx0" brushRef="#br0" timeOffset="23872.17">16603 8440 0,'-14'0'219,"1"0"-219,13 13 0,-13-13 16,0 0-16,-1 0 0,1 0 0,0 0 15,0 0-15,13 14 0,-13-14 0,-1 0 0,1 0 156,13 13-156,-13-13 0,0 0 16,-1 0-16,1 0 125,13-13-31,27-1-79,-14 14-15,0 0 0,0-13 0,1 13 16,-1 0-16,-13-13 0,13 13 0,0 0 0,0 0 0,1-26 16,-1 26-16,0 0 0,0 0 0,1 0 0,-1 0 0,0 0 15,0 0-15,1 0 0,-1 0 0,-13-14 0,13 14 0,0 0 0,0 0 0,14 0 16,-14 0-16,0 0 0,1-13 0,-1 13 0,0 0 16,0 0-16,1 0 0,-1 0 0,0 0 15,-26 0 173,0 0-188,-1 0 0,-12 0 15,13 13-15,-1-13 0,1 0 0,13 14 0,-26-14 0,12 0 16,14 13-16,-26-13 0,13 0 0,0 0 0,-1 0 0,1 13 16,-13-13-16,12 0 0,1 0 0,0 0 15,13 13-15,-13-13 0,-1 0 0,1 0 16,0 0-16,26 0 125,0 0-110,-13-13-15,14 13 0,-1 0 16,0 0-16,0 0 0,-13-13 0,14 13 16,-1 0-16,-13-13 0,13 13 0,0 0 15,1 0-15,-1 0 0,0 0 16,0-14-16,0 14 0,1 0 16,-1 0-16</inkml:trace>
  <inkml:trace contextRef="#ctx0" brushRef="#br0" timeOffset="26917.53">5530 10411 0,'13'0'0,"0"0"63,-13-13-63,13 13 0,1 0 15,-1 0-15,0 0 16,0 0-16,1 0 0,-1 0 16,0 0-16,0 0 0,1 0 0,-1 0 0,0 0 0,13 0 15,-12 0-15,-1 0 0,0-13 0,14 0 0,12 13 0,-12 0 16,-14 0-16,0 0 0,14 0 0,-14 0 0,40 0 0,-40 0 0,0 0 0,14 0 15,-14 0-15,13 0 0,-12 0 0,-1 0 0,0 0 0,0 0 0,1 0 0,-1 0 0,106 0 16,-93 0-16,-12 0 0,-1 0 0,0 0 0,0 0 0,0 0 0,14 0 0,-14 0 0,80 0 16,-67 0-16,-13 0 0,1 0 0,-1 0 0,0 0 0,0 0 0,27 0 0,-27 0 15,1 0-15,-1 0 0,13 0 0,-13 0 0,1 0 0,-1 0 0,0 0 0,0 0 0,1 0 0,25 0 16,1 0-16,-27 0 0,0 0 0,1 0 0,-1 0 0,0 0 0,14 0 0,52 0 16,-66 0-16,0 0 0,1 0 0,-1 0 0,0 0 0,0 0 0,67-14 15,-54 14-15,-13 0 0,1 0 0,-1 0 0,0 0 0,0 0 0,1 0 16,-1 0-16,0 0 0,0 0 0,0 0 0,1 0 0,-1 0 0,0 0 0,0 0 0,1 0 0,-1 0 0,0 0 15,0 0-15,14-13 0,-1 13 0,-13 0 0,14 0 0,-14 0 0,0 0 0,14 0 16,12 0-16,-25 0 0,25 0 0,-25-13 0,-1 13 16,0 0-16,0 0 0,1-13 0,38 13 0,-25 0 0,-14 0 15,0 0-15,1 0 0,-1 0 0,0-13 0,0 13 0,1 0 0,-1 0 0,0 0 16,0 0-16,0 0 0,1 0 0,-1 0 0,0 0 16,0 0-16,1 0 0,-1 0 0,0 0 15,0 0-15,0 0 0,1 0 0,-1 0 16,0 0-16,0 0 0,1 0 0,12 0 0,-13 0 15,1 0-15,-1 0 0,0 0 0,0 0 0,27 0 16,-27 0-16,0 0 0,1 0 0,-1 0 0,13 0 16,-12 0-16,-1 0 0,0 0 0,0 0 0,0 0 0,14 0 15,-14 0-15,0 0 0,1 0 0,-1 0 0,0 0 0,0 0 0,1 0 16,-1 0-16,0 0 0,0 0 0,0 0 0,1 0 0,-1 0 0,0 0 16,0 0-16,1 0 0,-1 0 0,0 0 15,-13-14-15,13 14 0,0 0 0,1 0 0,-1 0 16,0 0-1,0 0-15,1 0 0,-1 0 16,0 0-16,0 0 0,1 0 0,-1 0 0,-13 14 16,13-14-16,0 0 0,0 0 0,1 0 0,-1 0 0,0 0 15,0 0-15,1 0 0,-1 0 0,0 0 0,0 0 0,1 0 0,-1 0 16,0 0-16,0 0 0,0 0 0,1 0 0,-1 0 0,0 0 0,0 0 16,1 0-16,-1 0 15,0 0-15,0 0 16,1 0-1,-1 0-15,0 0 16,0 0-16,0 0 0,1 0 0,-1 0 0,0 0 16,0 0-16,1 0 0,-1 0 0,0 0 0,0 0 15,0 0-15,1 0 0,-1 0 0,0 0 0,0-14 16,1 14-16,-1 0 0,0 0 0,-13-13 0,13 13 0,14 0 16,-14 0-16,0-13 0,0 13 0,1 0 15,-1-13-15,0 13 0,0 0 0,1 0 0,-14-14 0,13 14 0,0-13 16,0 13-16,1 0 0,-1 0 0,0 0 0,0 0 0,0-13 0,1 13 15,-1 0-15,13 0 0,-26-13 0,14 13 0,-1 0 0,0 0 16,0 0-16,1 0 0,-1 0 0,0 0 0,-13-14 0,13 14 16,0 0-16,-13-13 0,14 13 0,-1 0 62,0-13-46,0 13-16,1 0 0</inkml:trace>
  <inkml:trace contextRef="#ctx0" brushRef="#br0" timeOffset="28486.6">9300 9327 0,'-13'0'31,"0"0"-31,-1 0 16,1 0-16,0 0 0,0 0 0,13 13 0,-13-13 15,-1 0-15,1 0 0,13 13 16,-13-13-16,0 13 63,13 0-48,-14-13-15,14 14 0,-13-14 16,13 13-16,0 0 0,-13 0 0,0 14 15,-1-27-15,14 13 0,0 0 0,0 1 16,-13-14-16,13 13 0,0 0 0,-13-13 0,13 13 0,0 0 16,0 1-16,0-1 0,0 0 0,0 0 0,0 1 15,0-1-15,0 0 0,0 0 0,-13-13 0,13 14 0,0-1 0,-13 0 16,13 0-16,0 0 0,0 1 0,0-1 0,-14 0 0,14 0 16,0 1-16,0-1 0,0 0 0,0 0 0,0 1 0,0-1 15,0 0-15,0 0 0,0 0 16,0 1-16,0-1 0,14 0 15,-1-13-15,-13 13 16,13-13-16,-13 14 16,0-1-16,13-13 0,-13 13 0,13-13 15,-13 13-15,14-13 0,-14 13 0,0 1 0,13-14 16,-13 13-16,13-13 0,-13 13 0,13 0 16,1-13-16,-14 14 0,0-1 15,13 0-15,0-13 0,-13 13 16,13-13-16,-13 14 0,14-1 0,-1-13 15,-13 13-15,13-13 0,0 0 0,-13 13 16,13-13-16,1 13 0,-1-13 0,0 0 16,0 0-16,1 0 0,-1 0 0,0 0 15,0 14-15,0-14 0,1 0 0,-1 0 0,0 0 0,0 0 16,1 0-16,-1 0 0,0 0 0,0 0 0,1 0 16,-1 0-16,0-14 0,0 14 0,0 0 0,-13-13 15,14 13-15,-1 0 0,0 0 0,-13-13 0,13 13 16,1-13-16,-1 13 0,-13-13 0,0-1 15,13 14-15,-13-13 0,13 0 16,-13 0 0,0-1-16,0 1 0,14 0 0,-1 13 0,-13-13 0,0-1 15,0 1-15,13 13 0,-13-13 0,0 0 0,0 0 0,0-1 0,13 14 0,-13-13 16,0 0-16,0 0 0,0-1 0,0 1 0,13 13 0,1 0 0,-14-26 0,0 13 16,0-1-16,0 1 0,0 0 0,0 0 0,0-1 0,0 1 0,0 0 0,0 0 0,0-1 15,0 1-15,0 0 0,0 0 0,0 0 0,0-1 0,0 1 0,0-13 0,0 12 16,0-12-16,0 13 0,0-14 0,0 14 0,0 0 0,0-14 0,-14 14 0,14 0 15,0 0-15,0-1 0,0 1 0,0 0 0,0 0 0,-13 13 0,13-14 0,0 1 0,-13 0 0,13 0 16,0 0-16,0-1 0,-13 1 0,13 0 0,-13 0 0,13-1 0,0 1 0,-14 13 16,14-26-16,-13 13 0,13-1 15,-13 14-15,13-13 16,-13 13 31,-1 0-16,1 0-31,0 0 0,0 0 16,-1 0-16,1 0 0,0 0 0,0 0 0,0 0 15,-14 0-15,14 0 0,-27 0 16,27 0-16</inkml:trace>
  <inkml:trace contextRef="#ctx0" brushRef="#br0" timeOffset="32661.73">16854 7250 0,'13'0'0,"-13"13"16,0-26 140,27 13-140,-14-14-16,0 14 0,-13-13 0,27 0 0,-27 0 16,13 13-16,-13-14 0,13 14 0,-13-13 0,13 13 0,0-13 15,-13 0-15,14 13 0,-14-13 0,13 13 0,0-14 0,-13-12 16,0 13-16,13 13 0,1 0 0,-14-14 0,13 14 15,-13-13-15,0 0 16,13 13-16,-13-13 16</inkml:trace>
  <inkml:trace contextRef="#ctx0" brushRef="#br0" timeOffset="38536.68">5649 11218 0,'13'0'31,"0"0"-15,1 0 15,-1 0-16,0 0 1,0 0-16,0 0 0,1 0 0,-1 0 0,0 0 16,0 0-16,14 0 0,-14 0 0,27 0 0,-14 0 15,-13 0-15,1 0 0,-1 0 0,0 0 0,14 0 0,-1 0 0,-13 0 0,1 0 0,-1 0 0,0 0 16,0 0-16,0 0 0,1 0 0,12 0 0,40 0 0,-39 0 16,-14 0-16,0 0 0,0 0 0,1 0 0,12 0 0,1 0 15,-14 0-15,13 0 0,-13 0 0,1 0 0,-1 0 0,0 0 0,0-13 16,1 13-16,-1 0 0,0 0 0,0 0 0,1 0 15,-1 0-15,0 0 16,0 0-16,0 0 16,1 0-16,-1 0 0,0 0 0,0 0 15,1 0-15,-1 0 0,0 0 0,0 0 0,1 0 0,-1 0 0,0 0 16,13 0-16,-12 0 0,12 0 0,-13 0 0,1 0 0,-1 0 0,13 0 16,1 0-16,-1 0 0,-13 0 0,1 0 0,-1 0 0,0 0 15,0 0-15,27 0 0,-27 0 0,0 0 0,1 0 0,-1 0 16,0 0-16,0 0 0,1 0 0,-1 0 0,0 0 0,0 0 15,1 0-15,-1 0 0,0 0 0,0 0 0,0 0 16,1 0-16,-1 0 0,0 0 0,0 0 16,14 0-16,-14 0 0,0 0 15,1 0-15,-1 0 0,0 0 16,0 0-16,0 0 0,1 0 0,-1 0 16,0 0-16,0 0 0,-13 13 0,14-13 15,-1 0-15,0 0 0,-13 14 0,26-14 0,-26 13 16,14-13-16,-1 0 0,0 0 0,0 0 15</inkml:trace>
  <inkml:trace contextRef="#ctx0" brushRef="#br0" timeOffset="46290.27">6853 4789 0,'0'0'0,"13"0"15,27 40 1,-27-1-16,-13-25 0,13-1 0,0 0 0,-13 0 16,0 0-16,14-13 0,-14 14 0,0-1 0,13 0 0,0 14 15,-13-14-15,13 0 0,0 0 0,-13 1 0,14 12 16,-14-13-16,13-13 0,0 0 0,-13 13 0,0 1 0,0-1 15,13-13-15,1 0 141,-1-13-141,-13-1 0,13 14 0,-13-13 0,13 13 0,1 0 16,-14-13-16,13 13 0,40-53 0,-27 27 15,-13 12-15,1 1 0,-14 0 0,13 0 0,0-14 0,0 27 0,-13-13 0,14 0 0,-14 0 0,13 13 0,-13-14 0,13 14 16,-13-13-16,13 0 0,0 0 0,-13-1 0,14 1 0,12-13 0,-13 13 0,27-27 16,-27 13-16,0 1 0,1 13 0,25-27 0,-12 0 15,-14 40-15,-13-26 0,27 13 0,-14-1 0,-13 1 0,26 0 0,27-40 0,-26 40 0,-27 0 0,13 13 16,-13-14-16,26 14 0,-26-13 0,0 0 0,14 13 0,-14-13 0,13 13 0,26-27 15,-25 27-15,-1-13 0,0 13 16,-13-13 0</inkml:trace>
  <inkml:trace contextRef="#ctx0" brushRef="#br0" timeOffset="51183.27">6747 6429 0,'-13'0'62,"-1"0"-62,1 0 16,0 0-16,0 0 16,13 14-16,-13-14 0,-1 0 15,1 0-15,0 0 0,0 13 16,-1-13-16,1 0 0,0 0 0,0 0 16,-1 0-16,1 0 0,13 13 15,-13-13-15,0 0 0,0 0 0,-1 0 16,1 0-16,13 13 0,-13-13 0,0 14 0,13-1 0,-14-13 0,1 0 15,0 13-15,0-13 0,-1 0 0,14 13 0,0 0 16,-13-13-16,0 14 0,-13-14 0,26 13 0,-14-13 16,14 13-16,-13-13 0,0 13 0,0 1 0,-1-14 15,14 13-15,-13-13 0,0 0 0,13 13 16,-13 0-16,13 1 0,-14-14 16,14 13-16,-13-13 0,13 13 0,-13-13 15,13 13-15,0 0 0,-13-13 0,13 14 16,-13-14-16,13 13 0,0 0 0,0 0 0,-14 1 0,14-1 15,0 0-15,0 0 16,0 0-16,0 1 0,0-1 16,0 0-16,0 0 0,0 1 15,0-1-15,0 0 0,0 0 0,0 1 16,0-1-16,0 0 0,0 0 16,0 0-16,0 1 0,0-1 0,14 0 15,-1 0-15,-13 1 0,0-1 16,13-13-16,-13 13 0,0 0 0,13-13 0,-13 27 15,0-14-15,0 0 0,13-13 0,1 0 0,-14 13 16,13 1-16,-13-1 0,13-13 16,0 0-16,1 0 0,-14 13 0,13-13 15,-13 13-15,13-13 0,0 0 32,-13 14-32,14-14 0,-1 0 15,0 0 1,0 0-1,0 0-15,1 0 16,-1 0 0,0 0-1,0 0-15,1 0 16,-1 0 0,0 0-1,0 0-15,1 0 16,-1 0-16,-13-14 0,13 14 15,0 0-15,0 0 0,1 0 16,-1 0-16,0 0 0,0 0 0,-13-13 16,14 13-16,-1 0 0,0 0 0,0-13 0,27 13 15,-40-13-15,13 13 0,0 0 0,-13-14 0,14 14 0,-1-13 16,0 13-16,0-13 0,1 13 0,-14-13 0,26 0 0,-13 13 16,-13-14-16,13 14 0,1-13 0,-1 13 0,-13-26 0,13 26 15,0 0-15,-13-14 0,0 1 0,14 13 0,-1-13 0,-13 0 0,13 13 16,-13-14-16,13 14 0,-13-13 0,14 0 0,-1 13 0,-13-13 15,0 0-15,13 13 0,-13-14 0,0 1 0,13 13 0,-13-13 0,13 0 16,-13-1-16,14 14 0,-14-13 0,0 0 0,13 13 0,-13-13 0,0-1 16,13 14-16,-13-13 0,0 0 0,13 0 0,-13 0 15,14 13-15,-14-14 0,0 1 0,0 0 16,13 0-16,-13-1 0,0 1 16,0 0-16,0 0 0,0 0 15,0-1-15,0 1 0,0 0 16,0 0-16,0-1 0,-13 14 15,13-13-15,-14 13 0,14-13 0,0 0 16,-13 13-16,13-14 0,0 1 0,-13 13 16,13-13-16,-13 13 0,13-13 0,-14 13 0,14-13 15,-13 13-15,13-14 16,-13 1-16,13 0 0,-13 13 0,0 0 16,-1 0-16,1-13 15,13-1-15,-13 14 16,0 0-16,13-13 0,-14 13 0,1 0 15,0 0 1,0 0-16,-1-13 0,1 13 16,0 0-1,0 0-15,0 0 16,-1 0-16,1 0 16,0 0-16,0 0 15,-1 0 1,1 0-16,0 0 15,0 0-15,0 13 0,13 0 16,-14-13-16,1 0 0,0 0 94,0 14-94,13-1 0,-14-13 15,14 13-15,-13-13 0,0 13 0,13 1 0,-13-14 0</inkml:trace>
  <inkml:trace contextRef="#ctx0" brushRef="#br0" timeOffset="54738.47">9710 11536 0,'13'0'16,"-26"0"-16,26 13 0,1-13 0,-1 0 0,0 13 0,-13 1 15,13-14-15,-13 13 0,14-13 0,-1 0 0,-13 13 0,13-13 16,-13 13-16,13-13 0,-13 13 0,14-13 0,-1 14 16,0-14-16,-13 13 0,0 0 15,13-13-15,-13 13 0,13-13 16,-13 14-16,14-14 0,-1 0 0,-13 13 0,0 0 16,13-13-16,-13 13 0,13 1 0,-13-1 15,14 0-15,-14 0 0,13-13 0,-13 13 16,13-13-16,-13 14 0,0-1 0,0 0 15,13-13 1,-13 13-16,0 1 0,13-14 16,1 0 109,-14-14-125,13 14 0,-13-13 0,13 13 0,-13-13 0,13 13 15,-13-13-15,27-14 0,-27 14 0,26 13 0,-26-26 0,14 26 0,-14-14 16,13 14-16,-13-13 0,13 13 0,13-26 0,-12 12 0,-14 1 0,13 13 0,0 0 0,-13-13 16,13-14-16,14 1 0,-14 13 0,0 13 0,-13-13 0,14 13 0,-1-14 15,0-12-15,0 26 0,0-27 0,1 27 0,-1-13 0,-13 0 16,13 13-16,0-13 0,-13-1 0,14 1 0,-1 13 15,-13-13-15,13 13 0,-13-13 0,0 0 16,13 13-16,-13-14 0,14 14 16,-14-13-1,13 13 1,-13-13-16,0 0 16,13 13-1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30T00:51:13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8652 0,'13'0'156,"0"0"-156,0 0 16,-13 13-16,14-13 16,-14 13-16,13-13 0,0 0 0,0 0 15,-13 14-15,14-14 0,-14 13 16,13-13-16,0 0 0,0 0 0,1 0 16,-14 13-16,0 0 0,13-13 0,0 0 0,0 0 0,-13 13 15,13-13-15,1 0 0,-1 0 0,0 0 16,-13 14-16,13-14 0,1 0 15,-14 13-15,13-13 0,0 0 0,-13 13 16,13-13-16,0 0 0,1 0 16,-1 0-16,-13 13 15,13-13-15,0 0 0,1 0 16,-1 0 0,0 0-16,0 0 15,1 0 1,-1 0-1,13 0-15,-13 0 16,1-13-16,-1 0 0,0 13 0,0-13 0,1 13 0,-1 0 16,13-14-16,-12 14 0,12-13 0,-13 13 0,0-13 0,1 13 0,-1 0 0,0 0 0,0-13 15,14 13-15,-1-13 0,-12 13 0,38-14 0,-38 14 0,-1 0 0,0 0 0,-13-13 16,13 13-16,1 0 0,12 0 0,-13 0 0,-13-13 0,13 13 0,1 0 0,39-13 0,-40 13 16,13 0-16,-12 0 0,-1 0 0,0 0 0,0 0 15,0 0-15,1 0 47,-1 0-31,0 0-16,0 0 0,1 0 15,-14 13-15,0 0 0,13-13 0,0 0 0,-13 13 16,13-13-16,-13 14 0,14-14 0,-1 13 0,0 0 16,-13 0-16,13-13 0,0 0 15,-13 13-15,14-13 0,-14 14 16,0-1-16,13-13 0,0 0 47,0 0-32,1 0-15,-1 0 0,13 0 16,1-13-16,-14 13 0,0 0 0,0 0 0,1 0 0,12 0 0,1-14 0,-14 14 16,13 0-16,-13 0 0,1 0 0,-1-13 0,0 13 0,14 0 0,12 0 15,-25 0-15,-1 0 0,0 0 0,0 0 0,0 0 0,1 0 16,-1 0-16,0 0 0,0 0 0,1 0 0,-1 0 15,-13 13-15,13-13 0,0 0 0,1 0 0,-1 14 16,0-1-16,0-13 0,0 13 0,1-13 0,-14 13 0,26-13 16,-13 14-16,1-1 0,-1-13 0,0 0 0,-13 13 15,13-13-15,1 13 0,-1-13 0,0 0 0,-13 14 0,13-14 0,-13 13 16,27 0-16,-14-13 0,0 0 16,0 0-16,-13 13 0,14-13 0,-1 0 15,0 0-15,0 0 16,0 0-16,1 0 0,-1 0 0,0 0 15,0 0-15,1 0 0,-1-13 0,0 13 0,-13-13 0,13 13 0,14-13 0,-14 13 16,-13-14-16,13 14 0,0 0 0,14-13 0,-1 0 0,-26 0 0,14 13 0,-1 0 16,0 0-16,-13-14 0,13 14 0,1-13 0,-1 13 15,-13-13-15,13 13 0,0 0 32,0 0-32,-13 13 15,14-13-15,-1 0 0,-13 13 0,13-13 0,14 14 0,-27-1 0,13-13 0,0 0 16,0 13-16,1-13 0,-1 13 0,0-13 0,-13 14 0,13-1 0,0-13 15,1 0-15,-1 13 0,-13 0 0,13-13 0,0 0 0,1 0 0,-14 13 0,26 1 16,-13-1-16,0-13 0,1 0 0,-14 13 16,13-13-16,0 13 0,0-13 0,-13 14 31,0-28-15,14 14-1,-14-13-15,13 13 0,-13-13 0,13 13 0,0-13 0,-13-1 0,14 1 0,-14 0 16,0 0-16,13 13 0,13-40 0,-13 40 0,-13-13 0,0 0 0,27 13 0,-27-14 0,0 1 15,13 0-15,0 0 0,1-14 0,-1 14 0,0 13 16,-13-13-16,13 13 0,1 0 47,-1 0-47,0 0 16,-13 13-16,13-13 0,-13 13 0,27 0 15,-14-13-15,0 0 0,-13 14 0,13-14 0,1 0 0,-1 13 0,0 0 16,0 0-16,1 1 0,-1-14 0,0 13 0,13-13 15,-26 13-15,14 0 0,-1-13 0,0 14 0,0-1 16,1-13-16,-1 0 0,-13 13 0,13-13 0,0 0 0,0 13 16,1-13-16,-1 0 0,0 0 15,0 0-15,1 0 16,-1 0-16,0-13 0,0 13 0,1-13 0,-1 0 16,0 13-16,0-27 0,14 27 0,-14-13 0,0 0 0,0-1 15,1 14-15,25-26 0,-25-1 0,12 27 16,-26-13-16,13 13 0,-13-13 0,13 13 0,1 0 47,-1 0-47,-13 13 0,13-13 0,0 0 15,1 13-15,-14 1 0,13-14 0,-13 13 0,13-13 0,0 0 0,1 0 0,-1 0 0,-13 13 0,13-13 16,-13 13-16,13-13 0,0 0 0,1 14 0,-1-14 0,13 13 0,-12-13 16,-1 13-16,0-13 0,0 0 0,0 0 0,1 0 15,-1 13-15,0-13 0,0 0 0,1 0 0,-1 0 16,0 0-16,0 0 0,1 0 15,-1 0-15,0 0 0,0 0 0,0 0 16,1 0-16,-1-13 16,0 13 15,0 0 0,1 0-15,-1 0-16,-13 13 31,13-13-31,0 0 16,-13 14-1,14-14 1,-1 0 0,-13 13 1046,0-26-968,0-1-79,0 1 1,0 0 0,13 13 718,0 0-734,-13 13 16,13-13-16,1 0 15,-1 0 17,-13 13-32,13-13 15,-13 14 1,13-14 15</inkml:trace>
  <inkml:trace contextRef="#ctx0" brushRef="#br0" timeOffset="2122.36">7541 8506 0,'13'0'16,"-13"14"-1,13-14 17,0 0-32,-13 13 93,14-13-77,-1 13-16,0-13 0,0 0 0,0 13 16,1-13-16,-1 14 0,13-1 0,-12-13 0,-14 13 0,13-13 0,0 0 0,0 0 15,1 0-15,-14 13 0,13-13 0,0 0 0,0 0 0,-13 13 0,27 1 0,-14-14 0,-13 13 0,26-13 0,-12 0 0,-14 13 16,26 0-16,-13 1 0,14-14 0,-27 13 0,13-13 0,0 0 0,0 26 0,1-26 16,12 13-16,-13 1 0,1-1 0,-1-13 0,0 0 0,-13 13 15,13-13-15,0 0 0,1 27 0,12-27 0,-26 13 0,13-13 16,1 0-16,-1 13 0,0-13 15,0 0 32,1 0-47,-1 0 0,0 0 0,0 0 0,0 0 16,1 0-16,-1 0 0,0 0 0,0 0 0,1-13 0,-1 13 0,13 0 16,14-13-16,-14-1 0,-12 14 0,12-13 0,14 0 0,0 0 15,-14 13-15,-13 0 0,0-14 0,-13 1 0,14 13 0,-1 0 0,0 0 0,27-13 0,-27 13 16,0 0-16,0-13 0,-13 0 0,14 13 0,-1 0 0,0 0 0,-13-14 0,13 14 0,1 0 0,-1 0 0,0-13 15,0 13-15,-13-13 0,14 0 16,-1 13-16,0 0 63,0 0-48,0 0-15,1 13 0,-1 0 16,0 0-16,-13 1 15,27-1-15,-14-13 0,-13 13 0,13-13 16,0 13-16,1-13 0,-14 13 0,13 1 0,0-14 0,-13 13 0,13-13 16,0 0-16,-13 13 0,14-13 0,-1 0 0,-13 13 0,13-13 15,0 0-15,1 0 32,-1 0-17,-13-13-15,26 13 0,-26-13 0,14 13 0,-1 0 0,13-27 16,-13 27-16,-13-13 0,14 13 0,-1 0 0,0 0 0,-13-13 0,13 13 0,1-13 0,-1 0 0,0 13 0,0 0 15,0 0-15,-13-14 0,14 14 0,-1 0 0,0 0 0,0-13 0,1 13 0,-1-13 0,0 13 0,14 0 0,-14 0 16,0-13-16,0 13 0,27 0 0,-14 0 0,1 0 0,-14 0 0,14 0 0,-14 0 0,13 0 16,-13 0-16,40 0 0,-39 0 0,-1 0 0,0 0 0,0 0 0,1 0 0,-1 0 0,0 0 0,13 0 0,-12 0 15,12 0-15,-26 13 0,27-13 0,-1 0 0,-13 0 0,0 0 0,1 0 0,-1 13 0,0-13 16,0 0-16,-13 13 0,14-13 0,-1 0 0,-13 14 0,13-14 0,-13 13 0,13 0 0,1-13 0,-1 13 16,0-13-16,0 0 0,0 13 0,1 1 0,-1-1 0,0-13 15,-13 13-15,13-13 0,1 0 0,-14 13 0,13-13 0,0 0 16,-13 14-16,13-14 0,-13 13 0,14-13 62,-1 0-62,0 0 0,0 0 16,0-13-16,1 13 0,-1 0 0,13-14 0,-12 14 16,-14-13-16,13 13 0,0 0 0,0 0 0,1-13 0,-1 13 0,-13-13 0,13 13 0,27-14 15,-14 1-15,-13 13 0,1-13 0,-1 0 0,0 13 0,0 0 0,0 0 0,14-13 0,-14 13 16,14 0-16,-14-14 0,0 1 0,0 13 0,1 0 0,-1 0 0,0 0 15,0 0-15,0 0 0,1 0 0,-1 0 0,0 0 0,0 0 16,1 0-16,-1 13 0,0-13 0,0 14 0,1-14 0,12 13 0,0 0 16,-12-13-16,12 13 0,-13-13 0,1 13 0,-14 1 0,26-14 0,-13 0 0,1 13 0,12-13 15,-13 13-15,0 0 0,27-13 0,-40 14 0,13-14 0,14 13 0,-1-13 0,-13 13 0,1-13 0,-1 13 0,0-13 16,0 0-16,1 14 0,-1-14 0,13 13 0,1-13 0,-14 0 0,-13 13 0,13-13 0,0 0 0,1 0 0,12 13 0,-13-13 16,-13 13-16,14-13 0,12 14 0,-13-14 0,1 0 0,-1 0 0,0 0 0,0 0 15,0 0-15,1 0 0,-1 0 0,0 0 0,0 0 16,1 0-1,-1 0-15,-13-14 0,13 1 0,0 0 16,-13 0-16,0 0 0,14 13 0,-14-14 0,13 14 0,-13-13 16,0 0-16,13 13 0,-13-13 0,13 13 15,0 0 32,1 0-31,-1 0-1</inkml:trace>
  <inkml:trace contextRef="#ctx0" brushRef="#br0" timeOffset="21255.92">19262 7977 0,'13'0'125,"13"0"-109,-12 0-16,-1 0 0,0 0 0,0 0 0,1 0 15,12 0-15,-13 0 0,27 0 0,-27 0 0,0 0 0,1 0 0,-1 0 16,0 0-16,0 0 0,0 0 0,1 0 0,25 0 0,-12 0 16,-14 0-16,0 0 0,1 0 0,-1 0 0,13 0 0,-13 0 15,1 0-15,-1 0 0,0 0 0,0 13 0,1-13 0,12 0 16,-13 0-16,1 0 0,12 0 0,-13 0 16,0 0-16,1 0 0,-1 14 0,0-14 0,27 0 15,-27 0-15,0 0 0,1 13 0,-1-13 0,0 0 0,0 0 16,0 0-16,1 0 0,-1 0 0,0 0 15,0 0-15,1 0 0,-1 0 16,0 0-16,0 0 0,0 0 16,1 0-16,-1 0 0,0 0 15,0 0-15,1 0 0,-1 0 0,0 0 0,0 0 0,1 0 16,-1 0-16,13 0 0,-13 0 0,1 0 0,-1 0 16,0 0-16,0 0 0,1 0 0,12 0 0,1 0 0,-14 0 15,0 0-15,27 13 0,-27-13 0,0 0 0,0 0 16,1 13-16,-1-13 0,0 0 0,0 0 0,1 0 0,-1 0 0,0 0 0,0 0 15,0 0-15,-13 14 0,14-14 0,-1 0 0,13 0 0,-12 0 0,-1 0 0,0 0 16,13 0-16,-12 0 0,-1 0 0,0 0 0,-13 13 0,13-13 0,1 0 0,-1 0 16,0 0-16,0 0 0,1 0 0,-1 0 15,0 0-15,0 0 0,0 0 47,1 0-47,-1 0 16,0 0-16,0 0 0,-13 13 0,14-13 0,-1 0 0,0 0 15,0 0-15,1 0 0,-1 0 0,0 0 0,0 0 0,0 0 0,1 13 0,12-13 0,1 0 16,-14 0-16,0 0 0,0 13 0,14-13 0,-14 0 0,0 0 0,0 0 0,1 14 16,-1-14-16,0 0 0,0 0 0,1 0 0,-14 13 0,13-13 0,0 0 0,-13 13 15,13-13-15,0 0 0,1 0 0,-1 0 172,0 0-156,0 0-16,1-13 15,-1 13 1,-13-13-16,13 13 16,0 0-16,1 0 15,-1 0-15,-13-14 0,13 14 16,0 0 0,-13-13-1,13 13 1,-13-13 15,14 13-15,-14-13-1,13 13 1,-13-13-16,13 13 16,-13-14 30,13 14-46,-13-13 16,0 0-16,14 13 0,-1-13 16,-13-1-1,13 14-15,-13-13 391,0 0-375,0 0-16,0 0 0,13 13 15,-13-14-15,0 1 0,0 0 16,0 0-16,0-1 0,14 14 0,-14-13 15,0 0-15,0 0 0,0-1 16,13 14-16,-13-13 0,0 0 0,0 0 0,0 0 16,13 13-16,-13-14 0,0 1 0,0 0 0,13 13 15,-13-13-15,13-1 0,-13 1 0,0 0 16,0 0-16,0-1 0,0 1 0,0 0 0,0 0 16,0 0-16,0-1 0,0 1 15,0 0-15,0 0 0,0-1 0,0 1 0,0 0 16,0 0-16,0-1 0,0 1 0,0 0 0,0 0 15,0 0-15,0-1 0,0 1 0,0 0 16,0 0-16,0-1 0,0 1 0,0 0 16,-13 0-16,0 0 0,13-1 0,0 1 0,0 0 15,0 0-15,0-1 0,-13 14 0,13-13 0,-13 13 0,13-13 0,0 0 16,-14-1-16,14 1 0,0 0 0,-13 0 0,13 0 16,-13 13-16,13-14 0,-13 1 0,13 0 0,0 0 15,-14 13-15,14-14 0,-13 1 16,13 0-16,-13 13 0,0 0 0,13-27 15,-14 27-15,14-13 0,0 0 0,-13 13 0,0 0 16,13-13-16,-13 13 0,13-13 0,-13 13 16,13-14-16,-14 1 0,1 13 0,13-13 0,-13 13 0,0-13 15,13-1-15,-14 14 0,1 0 0,13-13 0,-13 13 0,13-13 16,-13 13-16,-1-13 0,1 13 0,13-14 0,-13 14 0,0 0 0,13-13 0,-13 13 16,-1-13-16,1 13 0,0-13 0,0 13 0,13-13 0,-14 13 0,1 0 15,13-14-15,-26 14 0,26-13 0,-13 13 0,-1-13 0,1 13 0,13-13 0,-13 13 0,0 0 16,-1 0-16,1 0 0,13-14 0,-13 14 0,13-13 0,-13 13 0,-1 0 15,1 0-15,0-13 0,0 13 0,13-13 0,-13 13 0,13-13 0,-14 13 0,1 0 16,0 0-16,0 0 0,-1 0 0,14-14 0,-13 14 0,0 0 16,-14 0-16,14 0 0,13-13 0,-13 13 0,0 0 0,13-13 0,-13 13 0,-1 0 15,1 0-15,0 0 0,0 0 0,-1 0 0,1-13 0,0 13 0,0 0 0,-1 0 16,1 0-16,0 0 0,0 0 0,0 0 0,-1 0 0,1 0 0,0 0 16,0 0-16,-1 0 0,1 0 0,0 0 0,0 0 0,0 0 0,-1-14 15,1 14-15,0 0 0,0 0 0,-1 0 0,1 0 0,0 0 0,0 0 0,-1 0 0,-12 0 16,13 0-16,0 0 0,-1 0 0,1 0 0,0 0 0,0 0 0,-1 0 0,1 0 0,0 0 0,0 0 15,-1 0-15,1 0 0,0 0 0,0 0 0,0 0 0,-1 0 0,1 0 0,0 0 0,0 0 0,-1 0 0,1 0 0,0 0 16,0 0-16,-1 0 0,1 0 0,0 14 0,0-14 0,0 0 0,-1 13 0,1-13 0,0 0 0,0 0 0,-1 0 0,-12 0 0,13 0 16,0 0-16,-14 0 0,14 0 0,-14 13 0,14-13 0,0 0 0,0 0 0,-1 0 0,1 0 0,0 0 15,0 13-15,0-13 0,-14 0 0,14 0 0,0 14 0,-14-14 0,27 13 16,-13-13-16,0 0 0,-1 0 0,1 0 0,13 13 0,-13-13 0,0 0 0,0 13 16,-1-13-16,1 0 0,13 13 0,-13-13 0,13 14 15,-13-14-15,-1 0 0,14 13 0,-26-13 0,26 13 0,-13-13 16,-1 0-16,1 13 0,13 1 0,-13-14 0,0 0 0,13 13 0,-13-13 0,-1 0 15,1 13-15,0-13 0,13 26 0,-13-26 0,-1 0 0,1 14 16,0-1-16,0-13 0,0 26 0,-1-26 0,14 14 0,-13-14 16,13 13-16,-13-13 0,0 26 0,-1-26 0,14 14 15,0-1-15,-13-13 0,13 13 0,0 0 0,-13-13 0,13 13 16,-13-13-16,13 14 0,-14-14 0,14 13 16,0 0-16,0 0 0,-13-13 0,13 14 15,0-1-15,0 13 0,0-12 16,0-1-16,-13 0 0,13 0 0,0 0 0,-13-13 15,13 14-15,0-1 0,0 0 0,0 0 16,0 1-16,0-1 0,0 0 0,0 0 16,0 1-16,0-1 0,0 0 15,0 0-15,0 0 0,13-13 0,-13 14 16,0-1-16,0 0 0,0 0 16,13-13-16,-13 14 0,0-1 0,0 0 15,0 0-15,0 0 16,0 1-16,13-14 0,-13 13 15,0 0-15,0 0 16,14-13-16,-14 14 0,0-1 16,13-13-16,-13 13 0,0 0 15,0 1-15,13-14 0,-13 13 16,0 0-16,13-13 0,-13 13 0,0 0 16,14-13-16,-14 14 0,13-14 0,-13 13 0,0 0 15,13-13 1,-13 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1BB1-2662-4379-9ACE-15A62C83B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综合部分序章</a:t>
            </a:r>
            <a:r>
              <a:rPr lang="en-US" altLang="zh-CN" dirty="0"/>
              <a:t>——</a:t>
            </a:r>
            <a:r>
              <a:rPr lang="zh-CN" altLang="en-US" dirty="0"/>
              <a:t>什么是三地址代码？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550B6-AE5E-4FCC-99B4-ABD55850C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81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D2E4-B108-4C94-A756-F3811BC9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53031-AC1D-46AB-93B2-3FD495FB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结构化思维</a:t>
            </a:r>
            <a:endParaRPr lang="en-US" altLang="zh-CN" dirty="0"/>
          </a:p>
          <a:p>
            <a:r>
              <a:rPr lang="zh-CN" altLang="en-US" dirty="0"/>
              <a:t>目标拆解</a:t>
            </a:r>
            <a:endParaRPr lang="en-US" altLang="zh-CN" dirty="0"/>
          </a:p>
          <a:p>
            <a:r>
              <a:rPr lang="zh-CN" altLang="en-US" dirty="0"/>
              <a:t>组装复用（积木）</a:t>
            </a:r>
            <a:endParaRPr lang="en-US" altLang="zh-CN" dirty="0"/>
          </a:p>
          <a:p>
            <a:r>
              <a:rPr lang="zh-CN" altLang="en-US" dirty="0"/>
              <a:t>流式架构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1BE5629-C867-42F5-B86A-0CEF0562E06B}"/>
                  </a:ext>
                </a:extLst>
              </p14:cNvPr>
              <p14:cNvContentPartPr/>
              <p14:nvPr/>
            </p14:nvContentPartPr>
            <p14:xfrm>
              <a:off x="824040" y="1709640"/>
              <a:ext cx="2086200" cy="2138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1BE5629-C867-42F5-B86A-0CEF0562E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680" y="1700280"/>
                <a:ext cx="2104920" cy="21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2302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1BB1-2662-4379-9ACE-15A62C83B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构造三地址代码</a:t>
            </a:r>
            <a:r>
              <a:rPr lang="en-US" altLang="zh-CN" dirty="0"/>
              <a:t>——</a:t>
            </a:r>
            <a:r>
              <a:rPr lang="zh-CN" altLang="en-US" dirty="0"/>
              <a:t>基于</a:t>
            </a:r>
            <a:r>
              <a:rPr lang="en-US" altLang="zh-CN" dirty="0"/>
              <a:t>SDD</a:t>
            </a:r>
            <a:r>
              <a:rPr lang="zh-CN" altLang="en-US" dirty="0"/>
              <a:t>翻译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550B6-AE5E-4FCC-99B4-ABD55850C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359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DA397-019B-46E7-ABC3-65482E0D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FFA55-D8F8-48F8-8979-2B542783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三地址代码的翻译过程直接在</a:t>
            </a:r>
            <a:r>
              <a:rPr lang="en-US" altLang="zh-CN" dirty="0"/>
              <a:t>AST</a:t>
            </a:r>
            <a:r>
              <a:rPr lang="zh-CN" altLang="en-US" dirty="0"/>
              <a:t>上直接操作吗？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B15EE-0C81-4819-8985-9DF95B12CD06}"/>
              </a:ext>
            </a:extLst>
          </p:cNvPr>
          <p:cNvSpPr txBox="1"/>
          <p:nvPr/>
        </p:nvSpPr>
        <p:spPr>
          <a:xfrm>
            <a:off x="5076056" y="2355726"/>
            <a:ext cx="2817181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p0 = 5 * 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 = 2 * 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 = p0 * p1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1C207F-BC4B-4E84-A484-15E6056E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53817"/>
            <a:ext cx="2817182" cy="25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458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7CF60-A458-419C-BE37-C12A6043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翻译的价值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C9E80-DD7B-4E98-8379-99307AF9596C}"/>
              </a:ext>
            </a:extLst>
          </p:cNvPr>
          <p:cNvSpPr/>
          <p:nvPr/>
        </p:nvSpPr>
        <p:spPr>
          <a:xfrm>
            <a:off x="1259632" y="2457574"/>
            <a:ext cx="1224136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PHP</a:t>
            </a:r>
            <a:r>
              <a:rPr lang="zh-CN" altLang="en-US" dirty="0"/>
              <a:t>代码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9AC5644-3DC4-457C-861D-9B3AC564B314}"/>
              </a:ext>
            </a:extLst>
          </p:cNvPr>
          <p:cNvSpPr/>
          <p:nvPr/>
        </p:nvSpPr>
        <p:spPr>
          <a:xfrm>
            <a:off x="2843808" y="2709602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920B73-5845-4FE7-AFAE-6DE3A7AE2E9F}"/>
              </a:ext>
            </a:extLst>
          </p:cNvPr>
          <p:cNvSpPr/>
          <p:nvPr/>
        </p:nvSpPr>
        <p:spPr>
          <a:xfrm>
            <a:off x="3707904" y="2457574"/>
            <a:ext cx="1224136" cy="720080"/>
          </a:xfrm>
          <a:prstGeom prst="rect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抽象语法树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13FC15C-A6DC-4177-9395-29D232AC9C08}"/>
              </a:ext>
            </a:extLst>
          </p:cNvPr>
          <p:cNvSpPr/>
          <p:nvPr/>
        </p:nvSpPr>
        <p:spPr>
          <a:xfrm rot="20212109">
            <a:off x="5512127" y="2562425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8E5DD8-CDD1-4CA8-9468-6C7BCBC91FF4}"/>
              </a:ext>
            </a:extLst>
          </p:cNvPr>
          <p:cNvSpPr/>
          <p:nvPr/>
        </p:nvSpPr>
        <p:spPr>
          <a:xfrm rot="20212109">
            <a:off x="6464431" y="1908903"/>
            <a:ext cx="1224136" cy="7200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代码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F4513D3-7F8C-4E41-950D-E5DF781E4915}"/>
              </a:ext>
            </a:extLst>
          </p:cNvPr>
          <p:cNvSpPr/>
          <p:nvPr/>
        </p:nvSpPr>
        <p:spPr>
          <a:xfrm rot="662113">
            <a:off x="5522740" y="3210115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B83F69-9490-4AD4-B458-5704E129BA18}"/>
              </a:ext>
            </a:extLst>
          </p:cNvPr>
          <p:cNvSpPr/>
          <p:nvPr/>
        </p:nvSpPr>
        <p:spPr>
          <a:xfrm rot="662113">
            <a:off x="6499065" y="3402330"/>
            <a:ext cx="1224136" cy="7200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BA1F76-5889-4CBF-820E-DD093ACAB369}"/>
              </a:ext>
            </a:extLst>
          </p:cNvPr>
          <p:cNvSpPr txBox="1"/>
          <p:nvPr/>
        </p:nvSpPr>
        <p:spPr>
          <a:xfrm>
            <a:off x="5364088" y="1923678"/>
            <a:ext cx="80021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0B437E-53F9-434E-BA87-A9C4023B94FF}"/>
              </a:ext>
            </a:extLst>
          </p:cNvPr>
          <p:cNvSpPr txBox="1"/>
          <p:nvPr/>
        </p:nvSpPr>
        <p:spPr>
          <a:xfrm>
            <a:off x="2700662" y="2064566"/>
            <a:ext cx="80021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504091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F363-2DFE-4A55-A5A5-0571EBAE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如何抽象「分析」这个步骤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8F722-FF35-4A5B-B0E7-478A4613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=</a:t>
            </a:r>
            <a:r>
              <a:rPr lang="zh-CN" altLang="en-US" dirty="0"/>
              <a:t>词法分析</a:t>
            </a:r>
            <a:r>
              <a:rPr lang="en-US" altLang="zh-CN" dirty="0"/>
              <a:t>+</a:t>
            </a:r>
            <a:r>
              <a:rPr lang="zh-CN" altLang="en-US" dirty="0"/>
              <a:t>语法分析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DB72AE-53D7-47D7-8077-088A921CE72A}"/>
              </a:ext>
            </a:extLst>
          </p:cNvPr>
          <p:cNvSpPr/>
          <p:nvPr/>
        </p:nvSpPr>
        <p:spPr>
          <a:xfrm>
            <a:off x="1259632" y="2457574"/>
            <a:ext cx="1224136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PHP</a:t>
            </a:r>
            <a:r>
              <a:rPr lang="zh-CN" altLang="en-US" dirty="0"/>
              <a:t>代码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0C92CE3-1943-4D08-9400-E12366E3B614}"/>
              </a:ext>
            </a:extLst>
          </p:cNvPr>
          <p:cNvSpPr/>
          <p:nvPr/>
        </p:nvSpPr>
        <p:spPr>
          <a:xfrm>
            <a:off x="2843808" y="2709602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75E525-2101-43C1-B6C4-B87B5D9CA8D8}"/>
              </a:ext>
            </a:extLst>
          </p:cNvPr>
          <p:cNvSpPr txBox="1"/>
          <p:nvPr/>
        </p:nvSpPr>
        <p:spPr>
          <a:xfrm>
            <a:off x="5904326" y="3967370"/>
            <a:ext cx="141577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02317C8-F15A-4C8C-8FD4-B185FE1B39BE}"/>
              </a:ext>
            </a:extLst>
          </p:cNvPr>
          <p:cNvSpPr/>
          <p:nvPr/>
        </p:nvSpPr>
        <p:spPr>
          <a:xfrm>
            <a:off x="5195684" y="2681163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5C0405-8142-4A6A-AC31-D435CBCF61E4}"/>
              </a:ext>
            </a:extLst>
          </p:cNvPr>
          <p:cNvSpPr/>
          <p:nvPr/>
        </p:nvSpPr>
        <p:spPr>
          <a:xfrm>
            <a:off x="5897126" y="2457574"/>
            <a:ext cx="1224136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符号流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338C00A-8256-4F1E-99E2-3DE43BBFEBCA}"/>
              </a:ext>
            </a:extLst>
          </p:cNvPr>
          <p:cNvSpPr/>
          <p:nvPr/>
        </p:nvSpPr>
        <p:spPr>
          <a:xfrm rot="5400000">
            <a:off x="6509194" y="3435846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2F5940-CB56-4E68-9F06-1A9CD6F01FF4}"/>
              </a:ext>
            </a:extLst>
          </p:cNvPr>
          <p:cNvSpPr txBox="1"/>
          <p:nvPr/>
        </p:nvSpPr>
        <p:spPr>
          <a:xfrm>
            <a:off x="3545250" y="2571750"/>
            <a:ext cx="141577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E5B4F-626A-49F1-9C88-D0A95721B9FC}"/>
              </a:ext>
            </a:extLst>
          </p:cNvPr>
          <p:cNvSpPr/>
          <p:nvPr/>
        </p:nvSpPr>
        <p:spPr>
          <a:xfrm>
            <a:off x="3879795" y="3838162"/>
            <a:ext cx="1224136" cy="720080"/>
          </a:xfrm>
          <a:prstGeom prst="rect">
            <a:avLst/>
          </a:prstGeom>
          <a:solidFill>
            <a:srgbClr val="EB03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抽象语法树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FC0E59E-5DE8-40DE-AD08-D692F3ABBFB1}"/>
              </a:ext>
            </a:extLst>
          </p:cNvPr>
          <p:cNvSpPr/>
          <p:nvPr/>
        </p:nvSpPr>
        <p:spPr>
          <a:xfrm rot="10800000">
            <a:off x="5324109" y="4090190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7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32CD7-9719-473B-865E-C7584748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如何抽象「翻译」这个步骤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8188DE-6567-4B11-BF2F-A5C2FCD9070D}"/>
              </a:ext>
            </a:extLst>
          </p:cNvPr>
          <p:cNvSpPr/>
          <p:nvPr/>
        </p:nvSpPr>
        <p:spPr>
          <a:xfrm>
            <a:off x="1403648" y="2859782"/>
            <a:ext cx="1224136" cy="720080"/>
          </a:xfrm>
          <a:prstGeom prst="rect">
            <a:avLst/>
          </a:prstGeom>
          <a:solidFill>
            <a:srgbClr val="EB03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抽象语法树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71A3847-ACC5-4B09-A1FE-527E1AD247A7}"/>
              </a:ext>
            </a:extLst>
          </p:cNvPr>
          <p:cNvSpPr/>
          <p:nvPr/>
        </p:nvSpPr>
        <p:spPr>
          <a:xfrm rot="19673476">
            <a:off x="2751005" y="2463740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0880099-256D-4E17-98C2-EC5220FF1091}"/>
              </a:ext>
            </a:extLst>
          </p:cNvPr>
          <p:cNvSpPr/>
          <p:nvPr/>
        </p:nvSpPr>
        <p:spPr>
          <a:xfrm rot="952851">
            <a:off x="2768615" y="3674010"/>
            <a:ext cx="360040" cy="216024"/>
          </a:xfrm>
          <a:prstGeom prst="right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E3B16F-426A-4A42-BC16-6CCB4A5E3595}"/>
              </a:ext>
            </a:extLst>
          </p:cNvPr>
          <p:cNvSpPr/>
          <p:nvPr/>
        </p:nvSpPr>
        <p:spPr>
          <a:xfrm rot="20212109">
            <a:off x="5744351" y="1775139"/>
            <a:ext cx="1224136" cy="7200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230837-FC70-4D5E-A0BD-E05E292A00EF}"/>
              </a:ext>
            </a:extLst>
          </p:cNvPr>
          <p:cNvSpPr/>
          <p:nvPr/>
        </p:nvSpPr>
        <p:spPr>
          <a:xfrm rot="662113">
            <a:off x="5904149" y="3546346"/>
            <a:ext cx="1224136" cy="7200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471494-CF5E-42D8-B6B1-73D901336C36}"/>
              </a:ext>
            </a:extLst>
          </p:cNvPr>
          <p:cNvSpPr txBox="1"/>
          <p:nvPr/>
        </p:nvSpPr>
        <p:spPr>
          <a:xfrm>
            <a:off x="2823567" y="2015241"/>
            <a:ext cx="272407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的语法制导规则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67B0CC-EA73-42AD-8C7B-232C8BC7D231}"/>
              </a:ext>
            </a:extLst>
          </p:cNvPr>
          <p:cNvSpPr txBox="1"/>
          <p:nvPr/>
        </p:nvSpPr>
        <p:spPr>
          <a:xfrm>
            <a:off x="2823567" y="3999456"/>
            <a:ext cx="304512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的语法制导规则</a:t>
            </a:r>
          </a:p>
        </p:txBody>
      </p:sp>
    </p:spTree>
    <p:extLst>
      <p:ext uri="{BB962C8B-B14F-4D97-AF65-F5344CB8AC3E}">
        <p14:creationId xmlns:p14="http://schemas.microsoft.com/office/powerpoint/2010/main" val="16919002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CCD92-E114-49A0-ACFA-A4636B46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语法制导定义</a:t>
            </a:r>
            <a:r>
              <a:rPr lang="en-US" altLang="zh-CN" dirty="0"/>
              <a:t>(Syntax Directed Definition)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CBA83-60D7-4A7B-AF4A-9B2CAA4C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定义抽象语法树如何被翻译</a:t>
            </a:r>
            <a:endParaRPr lang="en-US" altLang="zh-CN" dirty="0"/>
          </a:p>
          <a:p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/>
              <a:t>文法（如何组织翻译程序？）</a:t>
            </a:r>
            <a:endParaRPr lang="en-US" altLang="zh-CN" dirty="0"/>
          </a:p>
          <a:p>
            <a:pPr lvl="2"/>
            <a:r>
              <a:rPr lang="zh-CN" altLang="en-US" dirty="0"/>
              <a:t>属性（用于存储结果和中间值）</a:t>
            </a:r>
            <a:endParaRPr lang="en-US" altLang="zh-CN" dirty="0"/>
          </a:p>
          <a:p>
            <a:pPr lvl="2"/>
            <a:r>
              <a:rPr lang="zh-CN" altLang="en-US" dirty="0"/>
              <a:t>规则（描述属性如何被计算）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959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2DFE-AC1C-4455-BBF8-DD2EBAAC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四则运算的语法制导定义（</a:t>
            </a:r>
            <a:r>
              <a:rPr lang="en-US" altLang="zh-CN" dirty="0"/>
              <a:t>SDD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49DEF9E-18EB-48AC-B668-AA58E3D72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50097"/>
              </p:ext>
            </p:extLst>
          </p:nvPr>
        </p:nvGraphicFramePr>
        <p:xfrm>
          <a:off x="3491880" y="1851670"/>
          <a:ext cx="506211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1056">
                  <a:extLst>
                    <a:ext uri="{9D8B030D-6E8A-4147-A177-3AD203B41FA5}">
                      <a16:colId xmlns:a16="http://schemas.microsoft.com/office/drawing/2014/main" val="4081384789"/>
                    </a:ext>
                  </a:extLst>
                </a:gridCol>
                <a:gridCol w="2531056">
                  <a:extLst>
                    <a:ext uri="{9D8B030D-6E8A-4147-A177-3AD203B41FA5}">
                      <a16:colId xmlns:a16="http://schemas.microsoft.com/office/drawing/2014/main" val="4391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1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 -&gt; E1 + 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E.val</a:t>
                      </a:r>
                      <a:r>
                        <a:rPr lang="en-US" altLang="zh-CN" dirty="0"/>
                        <a:t> = E1.val + </a:t>
                      </a:r>
                      <a:r>
                        <a:rPr lang="en-US" altLang="zh-CN" dirty="0" err="1"/>
                        <a:t>T.val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4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 -&gt; 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E.val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T.val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 -&gt; T1 *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T.val</a:t>
                      </a:r>
                      <a:r>
                        <a:rPr lang="en-US" altLang="zh-CN" dirty="0"/>
                        <a:t> = T1.val * </a:t>
                      </a:r>
                      <a:r>
                        <a:rPr lang="en-US" altLang="zh-CN" dirty="0" err="1"/>
                        <a:t>F.val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9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 -&gt;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T.val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F.val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 -&gt; digit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F.val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digit.lexval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141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593C395-FE74-4084-8267-3F6016AF081C}"/>
              </a:ext>
            </a:extLst>
          </p:cNvPr>
          <p:cNvSpPr txBox="1"/>
          <p:nvPr/>
        </p:nvSpPr>
        <p:spPr>
          <a:xfrm>
            <a:off x="591050" y="1491630"/>
            <a:ext cx="2646878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上下文无关文法：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E -&gt; E + T | T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 -&gt; T * F | F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F -&gt; digit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digit -&gt; 0|1|2|…|9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60705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2DFE-AC1C-4455-BBF8-DD2EBAAC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利用翻译形成代码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49DEF9E-18EB-48AC-B668-AA58E3D72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882823"/>
              </p:ext>
            </p:extLst>
          </p:nvPr>
        </p:nvGraphicFramePr>
        <p:xfrm>
          <a:off x="924820" y="1347614"/>
          <a:ext cx="7294360" cy="330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6514">
                  <a:extLst>
                    <a:ext uri="{9D8B030D-6E8A-4147-A177-3AD203B41FA5}">
                      <a16:colId xmlns:a16="http://schemas.microsoft.com/office/drawing/2014/main" val="4081384789"/>
                    </a:ext>
                  </a:extLst>
                </a:gridCol>
                <a:gridCol w="4907846">
                  <a:extLst>
                    <a:ext uri="{9D8B030D-6E8A-4147-A177-3AD203B41FA5}">
                      <a16:colId xmlns:a16="http://schemas.microsoft.com/office/drawing/2014/main" val="4391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1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 -&gt; E1 + 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E.var</a:t>
                      </a:r>
                      <a:r>
                        <a:rPr lang="en-US" altLang="zh-CN" dirty="0"/>
                        <a:t> = assign()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pro.add</a:t>
                      </a:r>
                      <a:r>
                        <a:rPr lang="en-US" altLang="zh-CN" dirty="0"/>
                        <a:t>(“var </a:t>
                      </a:r>
                      <a:r>
                        <a:rPr lang="en-US" altLang="zh-CN" dirty="0" err="1"/>
                        <a:t>E.var</a:t>
                      </a:r>
                      <a:r>
                        <a:rPr lang="en-US" altLang="zh-CN" dirty="0"/>
                        <a:t> = E1.var + </a:t>
                      </a:r>
                      <a:r>
                        <a:rPr lang="en-US" altLang="zh-CN" dirty="0" err="1"/>
                        <a:t>T.var</a:t>
                      </a:r>
                      <a:r>
                        <a:rPr lang="en-US" altLang="zh-CN" dirty="0"/>
                        <a:t>”)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4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 -&gt; 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E.var</a:t>
                      </a:r>
                      <a:r>
                        <a:rPr lang="en-US" altLang="zh-CN" dirty="0"/>
                        <a:t> = assign()</a:t>
                      </a:r>
                    </a:p>
                    <a:p>
                      <a:r>
                        <a:rPr lang="en-US" altLang="zh-CN" dirty="0" err="1"/>
                        <a:t>pro.add</a:t>
                      </a:r>
                      <a:r>
                        <a:rPr lang="en-US" altLang="zh-CN" dirty="0"/>
                        <a:t>(“var </a:t>
                      </a:r>
                      <a:r>
                        <a:rPr lang="en-US" altLang="zh-CN" dirty="0" err="1"/>
                        <a:t>E.var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T.var</a:t>
                      </a:r>
                      <a:r>
                        <a:rPr lang="en-US" altLang="zh-CN" dirty="0"/>
                        <a:t>”)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 -&gt; T1 * F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T.var</a:t>
                      </a:r>
                      <a:r>
                        <a:rPr lang="en-US" altLang="zh-CN" dirty="0"/>
                        <a:t> = assign()</a:t>
                      </a:r>
                    </a:p>
                    <a:p>
                      <a:r>
                        <a:rPr lang="en-US" altLang="zh-CN" dirty="0" err="1"/>
                        <a:t>pro.add</a:t>
                      </a:r>
                      <a:r>
                        <a:rPr lang="en-US" altLang="zh-CN" dirty="0"/>
                        <a:t>(“var </a:t>
                      </a:r>
                      <a:r>
                        <a:rPr lang="en-US" altLang="zh-CN" dirty="0" err="1"/>
                        <a:t>T.var</a:t>
                      </a:r>
                      <a:r>
                        <a:rPr lang="en-US" altLang="zh-CN" dirty="0"/>
                        <a:t>=T1.var *</a:t>
                      </a:r>
                      <a:r>
                        <a:rPr lang="en-US" altLang="zh-CN" dirty="0" err="1"/>
                        <a:t>F.val</a:t>
                      </a:r>
                      <a:r>
                        <a:rPr lang="en-US" altLang="zh-CN" dirty="0"/>
                        <a:t>”)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9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 -&gt; F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T.var</a:t>
                      </a:r>
                      <a:r>
                        <a:rPr lang="en-US" altLang="zh-CN" dirty="0"/>
                        <a:t> = assign()</a:t>
                      </a:r>
                    </a:p>
                    <a:p>
                      <a:r>
                        <a:rPr lang="en-US" altLang="zh-CN" dirty="0" err="1"/>
                        <a:t>pro.add</a:t>
                      </a:r>
                      <a:r>
                        <a:rPr lang="en-US" altLang="zh-CN" dirty="0"/>
                        <a:t>(“var </a:t>
                      </a:r>
                      <a:r>
                        <a:rPr lang="en-US" altLang="zh-CN" dirty="0" err="1"/>
                        <a:t>T.var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F.val</a:t>
                      </a:r>
                      <a:r>
                        <a:rPr lang="en-US" altLang="zh-CN" dirty="0"/>
                        <a:t>”)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 -&gt; digit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F.val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digit.lexval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1276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01C25-A300-443F-96E5-22CB8D1C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总结：为什么要这么设计？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2F8BF-5CC0-4FD4-9858-E8716D58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解耦</a:t>
            </a:r>
            <a:r>
              <a:rPr lang="en-US" altLang="zh-CN" dirty="0"/>
              <a:t>——1</a:t>
            </a:r>
            <a:r>
              <a:rPr lang="zh-CN" altLang="en-US" dirty="0"/>
              <a:t>套</a:t>
            </a:r>
            <a:r>
              <a:rPr lang="en-US" altLang="zh-CN" dirty="0"/>
              <a:t>AST</a:t>
            </a:r>
            <a:r>
              <a:rPr lang="zh-CN" altLang="en-US" dirty="0"/>
              <a:t>多套使用方法</a:t>
            </a:r>
            <a:endParaRPr lang="en-US" altLang="zh-CN" dirty="0"/>
          </a:p>
          <a:p>
            <a:r>
              <a:rPr lang="zh-CN" altLang="en-US" dirty="0"/>
              <a:t>规范</a:t>
            </a:r>
            <a:r>
              <a:rPr lang="en-US" altLang="zh-CN" dirty="0"/>
              <a:t>——</a:t>
            </a:r>
            <a:r>
              <a:rPr lang="zh-CN" altLang="en-US" dirty="0"/>
              <a:t>（先写出</a:t>
            </a:r>
            <a:r>
              <a:rPr lang="en-US" altLang="zh-CN" dirty="0"/>
              <a:t>SDD</a:t>
            </a:r>
            <a:r>
              <a:rPr lang="zh-CN" altLang="en-US" dirty="0"/>
              <a:t>再写程序不需要过多思考）</a:t>
            </a:r>
            <a:r>
              <a:rPr lang="en-US" altLang="zh-CN" dirty="0"/>
              <a:t>——</a:t>
            </a:r>
            <a:r>
              <a:rPr lang="zh-CN" altLang="en-US" dirty="0"/>
              <a:t>类比语法分析部分的产生式到递归的关系</a:t>
            </a:r>
          </a:p>
        </p:txBody>
      </p:sp>
    </p:spTree>
    <p:extLst>
      <p:ext uri="{BB962C8B-B14F-4D97-AF65-F5344CB8AC3E}">
        <p14:creationId xmlns:p14="http://schemas.microsoft.com/office/powerpoint/2010/main" val="10990578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E284-233C-47E0-BF92-77AD0D37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接下来做什么？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C742AE-AB40-418C-8060-330E9BD4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1347614"/>
            <a:ext cx="6660232" cy="33776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F1058CE-A0FA-4B73-8937-4AAF44ADDC5A}"/>
                  </a:ext>
                </a:extLst>
              </p14:cNvPr>
              <p14:cNvContentPartPr/>
              <p14:nvPr/>
            </p14:nvContentPartPr>
            <p14:xfrm>
              <a:off x="3019320" y="1776240"/>
              <a:ext cx="3286440" cy="18244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F1058CE-A0FA-4B73-8937-4AAF44ADDC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9960" y="1766880"/>
                <a:ext cx="3305160" cy="18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2187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1BB1-2662-4379-9ACE-15A62C83B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词法作用域和符号表</a:t>
            </a:r>
            <a:r>
              <a:rPr lang="en-US" altLang="zh-CN" dirty="0"/>
              <a:t>(Symbol Table)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550B6-AE5E-4FCC-99B4-ABD55850C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95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D391-9413-448E-BB54-423842C2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3CC5D1-A02E-4690-8217-F8AF024D1827}"/>
              </a:ext>
            </a:extLst>
          </p:cNvPr>
          <p:cNvSpPr txBox="1"/>
          <p:nvPr/>
        </p:nvSpPr>
        <p:spPr>
          <a:xfrm>
            <a:off x="1115616" y="1491629"/>
            <a:ext cx="1553630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a + 1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E5A0F-7CCE-41DA-A6F7-571CE3DC5D24}"/>
              </a:ext>
            </a:extLst>
          </p:cNvPr>
          <p:cNvSpPr txBox="1"/>
          <p:nvPr/>
        </p:nvSpPr>
        <p:spPr>
          <a:xfrm>
            <a:off x="3275856" y="1491629"/>
            <a:ext cx="24533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 = 10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b = a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4C581A-C928-44B9-8BD2-702B4AD6D1C3}"/>
              </a:ext>
            </a:extLst>
          </p:cNvPr>
          <p:cNvSpPr txBox="1"/>
          <p:nvPr/>
        </p:nvSpPr>
        <p:spPr>
          <a:xfrm>
            <a:off x="6068895" y="1491629"/>
            <a:ext cx="2088232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 = 1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foo(b) 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 = </a:t>
            </a:r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b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CC3F5A-5B8F-4D0E-B723-490DB341B4BD}"/>
              </a:ext>
            </a:extLst>
          </p:cNvPr>
          <p:cNvSpPr txBox="1"/>
          <p:nvPr/>
        </p:nvSpPr>
        <p:spPr>
          <a:xfrm>
            <a:off x="755576" y="408391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需不需要一种中间的记录来描述符号之间的关系（特别是作用域关系）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111A0E4-3BD0-4811-8F8D-D9C16F129E22}"/>
                  </a:ext>
                </a:extLst>
              </p14:cNvPr>
              <p14:cNvContentPartPr/>
              <p14:nvPr/>
            </p14:nvContentPartPr>
            <p14:xfrm>
              <a:off x="1314360" y="1595520"/>
              <a:ext cx="6267960" cy="2838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111A0E4-3BD0-4811-8F8D-D9C16F129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000" y="1586160"/>
                <a:ext cx="6286680" cy="28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71470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1ECA3-6252-447C-B4D7-FA27B445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词法作用域</a:t>
            </a:r>
            <a:r>
              <a:rPr lang="en-US" altLang="zh-CN" dirty="0"/>
              <a:t>(Lexical Scope)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46B11-C77A-4AAF-BC51-107B6963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一个符号的可见范围称之为它的作用域</a:t>
            </a:r>
            <a:endParaRPr lang="en-US" altLang="zh-CN" dirty="0"/>
          </a:p>
          <a:p>
            <a:r>
              <a:rPr lang="zh-CN" altLang="en-US" dirty="0"/>
              <a:t>符号作用域和源代码的书写相关（词法），并在运行时（实例）生效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BCDC64-B1F1-4A2A-B899-532719D1D720}"/>
              </a:ext>
            </a:extLst>
          </p:cNvPr>
          <p:cNvSpPr txBox="1"/>
          <p:nvPr/>
        </p:nvSpPr>
        <p:spPr>
          <a:xfrm>
            <a:off x="971600" y="2794041"/>
            <a:ext cx="24533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错误的作用域</a:t>
            </a:r>
            <a:endParaRPr lang="en-US" altLang="zh-CN" sz="2400" b="1" dirty="0">
              <a:solidFill>
                <a:srgbClr val="C942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b=100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b = a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0B3D47-2078-4D93-B7C0-07E1A03A2ABB}"/>
              </a:ext>
            </a:extLst>
          </p:cNvPr>
          <p:cNvSpPr txBox="1"/>
          <p:nvPr/>
        </p:nvSpPr>
        <p:spPr>
          <a:xfrm>
            <a:off x="4139952" y="2791759"/>
            <a:ext cx="2031325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正确的作用域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b=100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 = a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6753835-30B4-47CC-8B77-E848AD6DB741}"/>
                  </a:ext>
                </a:extLst>
              </p14:cNvPr>
              <p14:cNvContentPartPr/>
              <p14:nvPr/>
            </p14:nvContentPartPr>
            <p14:xfrm>
              <a:off x="1119240" y="785880"/>
              <a:ext cx="7396560" cy="3524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6753835-30B4-47CC-8B77-E848AD6DB7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880" y="776520"/>
                <a:ext cx="7415280" cy="35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3842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87E95-CB84-4E10-A0DB-DD28F50A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16FAF5-1DD7-46D6-AF72-6FA9DDA2CF65}"/>
              </a:ext>
            </a:extLst>
          </p:cNvPr>
          <p:cNvSpPr txBox="1"/>
          <p:nvPr/>
        </p:nvSpPr>
        <p:spPr>
          <a:xfrm>
            <a:off x="669720" y="1506146"/>
            <a:ext cx="245330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 = 1</a:t>
            </a:r>
          </a:p>
          <a:p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b = a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C5AA2B6-E80A-444F-99B4-4474F76E03C9}"/>
              </a:ext>
            </a:extLst>
          </p:cNvPr>
          <p:cNvSpPr/>
          <p:nvPr/>
        </p:nvSpPr>
        <p:spPr>
          <a:xfrm>
            <a:off x="4307955" y="2430800"/>
            <a:ext cx="648072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F5086E2-12A6-4243-BD03-01C1DC0EE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56219"/>
              </p:ext>
            </p:extLst>
          </p:nvPr>
        </p:nvGraphicFramePr>
        <p:xfrm>
          <a:off x="5796136" y="1633850"/>
          <a:ext cx="182386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6456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3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8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6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1934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F5E5555-8BB2-48A2-885F-3006D982A8F4}"/>
              </a:ext>
            </a:extLst>
          </p:cNvPr>
          <p:cNvSpPr txBox="1"/>
          <p:nvPr/>
        </p:nvSpPr>
        <p:spPr>
          <a:xfrm>
            <a:off x="8100392" y="238708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9F155D7-F6F3-435C-A656-E223927534DA}"/>
              </a:ext>
            </a:extLst>
          </p:cNvPr>
          <p:cNvSpPr/>
          <p:nvPr/>
        </p:nvSpPr>
        <p:spPr>
          <a:xfrm rot="10800000">
            <a:off x="7839682" y="2556954"/>
            <a:ext cx="21602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E4645C-EDDC-4615-96BE-A0730D17AC97}"/>
              </a:ext>
            </a:extLst>
          </p:cNvPr>
          <p:cNvSpPr txBox="1"/>
          <p:nvPr/>
        </p:nvSpPr>
        <p:spPr>
          <a:xfrm>
            <a:off x="1524000" y="2931790"/>
            <a:ext cx="323999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0(</a:t>
            </a:r>
            <a:r>
              <a:rPr lang="en-US" altLang="zh-CN" sz="2400" dirty="0" err="1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&lt;- 1</a:t>
            </a:r>
          </a:p>
          <a:p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4(</a:t>
            </a:r>
            <a:r>
              <a:rPr lang="en-US" altLang="zh-CN" sz="2400" dirty="0" err="1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&lt;- 0(</a:t>
            </a:r>
            <a:r>
              <a:rPr lang="en-US" altLang="zh-CN" sz="2400" dirty="0" err="1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240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E6598EA-5C33-4D1D-A687-170A5988ABB7}"/>
                  </a:ext>
                </a:extLst>
              </p14:cNvPr>
              <p14:cNvContentPartPr/>
              <p14:nvPr/>
            </p14:nvContentPartPr>
            <p14:xfrm>
              <a:off x="1114560" y="1552680"/>
              <a:ext cx="7353360" cy="2719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E6598EA-5C33-4D1D-A687-170A5988AB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200" y="1543320"/>
                <a:ext cx="7372080" cy="27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60447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0EEF-2F29-41EF-91AF-0D54640C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一个变量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6D67F27-FAF2-4436-B512-3E31FFA18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82642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95D85B1-BC01-4CE0-B818-DBA6BC746113}"/>
                  </a:ext>
                </a:extLst>
              </p14:cNvPr>
              <p14:cNvContentPartPr/>
              <p14:nvPr/>
            </p14:nvContentPartPr>
            <p14:xfrm>
              <a:off x="514440" y="2376360"/>
              <a:ext cx="7329600" cy="857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95D85B1-BC01-4CE0-B818-DBA6BC7461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080" y="2367000"/>
                <a:ext cx="7348320" cy="8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96267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D3ADB-47E1-4105-973E-60980C88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什么是符号表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A9B9-645C-4242-BC62-95B687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用于存储符号（变量、常量、标签）在源代码中的</a:t>
            </a:r>
            <a:r>
              <a:rPr lang="zh-CN" altLang="en-US" dirty="0">
                <a:solidFill>
                  <a:srgbClr val="C9394A"/>
                </a:solidFill>
              </a:rPr>
              <a:t>位置、数据类型</a:t>
            </a:r>
            <a:r>
              <a:rPr lang="zh-CN" altLang="en-US" dirty="0"/>
              <a:t>，以及位置信息决定的</a:t>
            </a:r>
            <a:r>
              <a:rPr lang="zh-CN" altLang="en-US" dirty="0">
                <a:solidFill>
                  <a:srgbClr val="C9394A"/>
                </a:solidFill>
              </a:rPr>
              <a:t>词法作用域</a:t>
            </a:r>
            <a:r>
              <a:rPr lang="zh-CN" altLang="en-US" dirty="0"/>
              <a:t>和运行时的</a:t>
            </a:r>
            <a:r>
              <a:rPr lang="zh-CN" altLang="en-US" dirty="0">
                <a:solidFill>
                  <a:srgbClr val="C9394A"/>
                </a:solidFill>
              </a:rPr>
              <a:t>相对内存地址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符号</a:t>
            </a:r>
            <a:endParaRPr lang="en-US" altLang="zh-CN" dirty="0"/>
          </a:p>
          <a:p>
            <a:pPr lvl="1"/>
            <a:r>
              <a:rPr lang="zh-CN" altLang="en-US" dirty="0"/>
              <a:t>常量表</a:t>
            </a:r>
            <a:endParaRPr lang="en-US" altLang="zh-CN" dirty="0"/>
          </a:p>
          <a:p>
            <a:pPr lvl="1"/>
            <a:r>
              <a:rPr lang="zh-CN" altLang="en-US" dirty="0"/>
              <a:t>变量表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206A672-9A80-42F3-A331-1C6A55B11A62}"/>
                  </a:ext>
                </a:extLst>
              </p14:cNvPr>
              <p14:cNvContentPartPr/>
              <p14:nvPr/>
            </p14:nvContentPartPr>
            <p14:xfrm>
              <a:off x="1200240" y="905040"/>
              <a:ext cx="7115400" cy="2538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206A672-9A80-42F3-A331-1C6A55B11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895680"/>
                <a:ext cx="7134120" cy="25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5579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E16FB-7BB0-4F94-BD43-77538C4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运行时内存分布</a:t>
            </a:r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4A9DD3FD-BD4C-485C-9028-18CF3DE67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25797"/>
              </p:ext>
            </p:extLst>
          </p:nvPr>
        </p:nvGraphicFramePr>
        <p:xfrm>
          <a:off x="1547664" y="1331231"/>
          <a:ext cx="1656184" cy="3403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64566547"/>
                    </a:ext>
                  </a:extLst>
                </a:gridCol>
              </a:tblGrid>
              <a:tr h="554409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常数区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855032997"/>
                  </a:ext>
                </a:extLst>
              </a:tr>
              <a:tr h="59752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程序区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4061139859"/>
                  </a:ext>
                </a:extLst>
              </a:tr>
              <a:tr h="896282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堆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988944324"/>
                  </a:ext>
                </a:extLst>
              </a:tr>
              <a:tr h="970972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未分配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2382161555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栈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351691934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3B05D3-0972-438A-8834-0C3D248E5F9A}"/>
              </a:ext>
            </a:extLst>
          </p:cNvPr>
          <p:cNvSpPr txBox="1"/>
          <p:nvPr/>
        </p:nvSpPr>
        <p:spPr>
          <a:xfrm>
            <a:off x="3419872" y="1117085"/>
            <a:ext cx="4608512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常数区：存储常数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程序区：字节码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堆：存储不规则数据（操作系统部分介绍）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未分配：堆自上而下分配，栈自下而上分配。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栈：存储变量等规则数据（每个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CFB38-93DC-42BB-8952-1B5230B7FFA8}"/>
              </a:ext>
            </a:extLst>
          </p:cNvPr>
          <p:cNvSpPr txBox="1"/>
          <p:nvPr/>
        </p:nvSpPr>
        <p:spPr>
          <a:xfrm>
            <a:off x="781913" y="4479403"/>
            <a:ext cx="6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0xffff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88637E-5754-4B1E-BD83-603A80670F50}"/>
              </a:ext>
            </a:extLst>
          </p:cNvPr>
          <p:cNvSpPr txBox="1"/>
          <p:nvPr/>
        </p:nvSpPr>
        <p:spPr>
          <a:xfrm>
            <a:off x="692629" y="114656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44902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DDEA-6B79-4A40-87C6-58083326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静态符号表（</a:t>
            </a:r>
            <a:r>
              <a:rPr lang="en-US" altLang="zh-CN" dirty="0"/>
              <a:t>Static Symbol Table)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B58EA-E6F9-4D47-8D51-A6AA8F60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实现：哈希表</a:t>
            </a:r>
            <a:endParaRPr lang="en-US" altLang="zh-CN" dirty="0"/>
          </a:p>
          <a:p>
            <a:r>
              <a:rPr lang="zh-CN" altLang="en-US" dirty="0"/>
              <a:t>用途：用于存储常量在常量区的位置。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27013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8D4B9-9307-4430-BC46-BF4BACE1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</a:t>
            </a:r>
            <a:r>
              <a:rPr lang="en-US" altLang="zh-CN" dirty="0"/>
              <a:t>(Symbol Table)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282B9-F2D4-4907-AF23-F26D9E1E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实现（树</a:t>
            </a:r>
            <a:r>
              <a:rPr lang="en-US" altLang="zh-CN" dirty="0"/>
              <a:t>+</a:t>
            </a:r>
            <a:r>
              <a:rPr lang="zh-CN" altLang="en-US" dirty="0"/>
              <a:t>哈希表）</a:t>
            </a:r>
            <a:endParaRPr lang="en-US" altLang="zh-CN" dirty="0"/>
          </a:p>
          <a:p>
            <a:r>
              <a:rPr lang="zh-CN" altLang="en-US" dirty="0"/>
              <a:t>用途：用于存储每个符号所在的词法作用域，以及它在词法作用域中的相对位置。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32479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CD58-1ABB-4745-AC8D-92ABC9E4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en-US" altLang="zh-CN" dirty="0"/>
              <a:t>-</a:t>
            </a:r>
            <a:r>
              <a:rPr lang="zh-CN" altLang="en-US" dirty="0"/>
              <a:t>符号抽象（</a:t>
            </a:r>
            <a:r>
              <a:rPr lang="en-US" altLang="zh-CN" dirty="0"/>
              <a:t>Symbol)</a:t>
            </a:r>
            <a:r>
              <a:rPr lang="zh-CN" altLang="en-US" dirty="0"/>
              <a:t>抽象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6E0694-AED3-41AD-8A9E-927E7743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35" y="1563638"/>
            <a:ext cx="5247329" cy="30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64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91D13-83E9-43DC-A105-7ADD763C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三地址代码是什么？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181B9C-E5C5-4B18-B8D5-ABC03D25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4251"/>
                </a:solidFill>
              </a:rPr>
              <a:t>回忆</a:t>
            </a:r>
            <a:r>
              <a:rPr lang="zh-CN" altLang="en-US" dirty="0"/>
              <a:t>：对于</a:t>
            </a:r>
            <a:r>
              <a:rPr lang="en-US" altLang="zh-CN" dirty="0"/>
              <a:t>var a = 1*2+3 CPU</a:t>
            </a:r>
            <a:r>
              <a:rPr lang="zh-CN" altLang="en-US" dirty="0"/>
              <a:t>需要几次计算？</a:t>
            </a:r>
            <a:endParaRPr lang="en-US" altLang="zh-CN" dirty="0"/>
          </a:p>
          <a:p>
            <a:pPr lvl="1"/>
            <a:r>
              <a:rPr lang="en-US" altLang="zh-CN" dirty="0"/>
              <a:t>1*2</a:t>
            </a:r>
          </a:p>
          <a:p>
            <a:pPr lvl="1"/>
            <a:r>
              <a:rPr lang="en-US" altLang="zh-CN" dirty="0"/>
              <a:t>2+3</a:t>
            </a:r>
          </a:p>
          <a:p>
            <a:r>
              <a:rPr lang="zh-CN" altLang="en-US" dirty="0">
                <a:solidFill>
                  <a:srgbClr val="C94251"/>
                </a:solidFill>
              </a:rPr>
              <a:t>实际有几次指令？</a:t>
            </a:r>
            <a:endParaRPr lang="en-US" altLang="zh-CN" dirty="0">
              <a:solidFill>
                <a:srgbClr val="C94251"/>
              </a:solidFill>
            </a:endParaRP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读入寄存器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读入寄存器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1+2</a:t>
            </a:r>
            <a:r>
              <a:rPr lang="zh-CN" altLang="en-US" dirty="0"/>
              <a:t>，写入寄存器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，写入寄存器</a:t>
            </a:r>
            <a:endParaRPr lang="en-US" altLang="zh-CN" dirty="0"/>
          </a:p>
          <a:p>
            <a:pPr lvl="1"/>
            <a:r>
              <a:rPr lang="zh-CN" altLang="en-US" dirty="0"/>
              <a:t>读入寄存器到内存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A5D5676-D2DD-407F-A38C-A4722012F023}"/>
                  </a:ext>
                </a:extLst>
              </p14:cNvPr>
              <p14:cNvContentPartPr/>
              <p14:nvPr/>
            </p14:nvContentPartPr>
            <p14:xfrm>
              <a:off x="2286000" y="1743120"/>
              <a:ext cx="1476720" cy="62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A5D5676-D2DD-407F-A38C-A4722012F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1733760"/>
                <a:ext cx="149544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05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CF67E-40BA-4104-80D6-DE907150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en-US" altLang="zh-CN" dirty="0"/>
              <a:t>-</a:t>
            </a:r>
            <a:r>
              <a:rPr lang="zh-CN" altLang="en-US" dirty="0"/>
              <a:t>符号表</a:t>
            </a:r>
            <a:r>
              <a:rPr lang="en-US" altLang="zh-CN" dirty="0"/>
              <a:t>(Symbol Table)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BDAE6E-E1B6-43BF-858A-D58D0EEB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03598"/>
            <a:ext cx="3195566" cy="31373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34CD6D-8C32-467B-B291-C42D8F66CB37}"/>
              </a:ext>
            </a:extLst>
          </p:cNvPr>
          <p:cNvSpPr txBox="1"/>
          <p:nvPr/>
        </p:nvSpPr>
        <p:spPr>
          <a:xfrm>
            <a:off x="5076056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9CD055-D42D-47BC-8210-35011005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675143"/>
            <a:ext cx="3431721" cy="21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657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701D9-CDB5-4650-BCF3-ACDCB23C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8491EF-75E6-4AAC-95C3-27B8194C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707654"/>
            <a:ext cx="3697619" cy="27823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41D3AF-1252-4F8B-B8FA-3F4D626BFBC4}"/>
              </a:ext>
            </a:extLst>
          </p:cNvPr>
          <p:cNvSpPr txBox="1"/>
          <p:nvPr/>
        </p:nvSpPr>
        <p:spPr>
          <a:xfrm>
            <a:off x="1547664" y="1151474"/>
            <a:ext cx="237626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b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 = b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 = c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e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f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48548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DE2D4-AC0B-4C99-90CF-2E89F05B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符号运行时编排</a:t>
            </a:r>
            <a:r>
              <a:rPr lang="en-US" altLang="zh-CN" dirty="0"/>
              <a:t>——</a:t>
            </a:r>
            <a:r>
              <a:rPr lang="zh-CN" altLang="en-US" dirty="0"/>
              <a:t>符号的</a:t>
            </a:r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90534C-DBD3-4A6B-8C3E-3AAAC564DE16}"/>
              </a:ext>
            </a:extLst>
          </p:cNvPr>
          <p:cNvSpPr txBox="1"/>
          <p:nvPr/>
        </p:nvSpPr>
        <p:spPr>
          <a:xfrm>
            <a:off x="1259632" y="1151474"/>
            <a:ext cx="237626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b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 = b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 = c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e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f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12F236-3165-420A-94D8-CB85568AEC1C}"/>
              </a:ext>
            </a:extLst>
          </p:cNvPr>
          <p:cNvSpPr txBox="1"/>
          <p:nvPr/>
        </p:nvSpPr>
        <p:spPr>
          <a:xfrm>
            <a:off x="4139952" y="1151474"/>
            <a:ext cx="4032448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决定符号在内存中</a:t>
            </a:r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的相对位置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 =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offset=1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offset=0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offset=1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offset=0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offset=1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93708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52D2E-37EE-4C07-8B42-674B5099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运行时编排</a:t>
            </a:r>
            <a:r>
              <a:rPr lang="en-US" altLang="zh-CN" dirty="0"/>
              <a:t>——</a:t>
            </a:r>
            <a:r>
              <a:rPr lang="zh-CN" altLang="en-US" dirty="0"/>
              <a:t>活动记录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6CBE64-50C1-4356-A6AE-576C1255EAF0}"/>
              </a:ext>
            </a:extLst>
          </p:cNvPr>
          <p:cNvSpPr txBox="1"/>
          <p:nvPr/>
        </p:nvSpPr>
        <p:spPr>
          <a:xfrm>
            <a:off x="1259632" y="1151474"/>
            <a:ext cx="237626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b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 = b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 = c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e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f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6E8B9A5-662D-4FE3-B3A3-DB07FE227B14}"/>
              </a:ext>
            </a:extLst>
          </p:cNvPr>
          <p:cNvSpPr/>
          <p:nvPr/>
        </p:nvSpPr>
        <p:spPr>
          <a:xfrm>
            <a:off x="827584" y="1275606"/>
            <a:ext cx="360040" cy="216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1CAFD0-8BA8-4689-8A51-FA7D31569643}"/>
              </a:ext>
            </a:extLst>
          </p:cNvPr>
          <p:cNvSpPr txBox="1"/>
          <p:nvPr/>
        </p:nvSpPr>
        <p:spPr>
          <a:xfrm>
            <a:off x="5076056" y="1151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栈的情况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324606-FA9F-48C9-AA89-495AC648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36" y="1506240"/>
            <a:ext cx="221963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229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52D2E-37EE-4C07-8B42-674B5099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运行时编排</a:t>
            </a:r>
            <a:r>
              <a:rPr lang="en-US" altLang="zh-CN" dirty="0"/>
              <a:t>——</a:t>
            </a:r>
            <a:r>
              <a:rPr lang="zh-CN" altLang="en-US" dirty="0"/>
              <a:t>活动记录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6CBE64-50C1-4356-A6AE-576C1255EAF0}"/>
              </a:ext>
            </a:extLst>
          </p:cNvPr>
          <p:cNvSpPr txBox="1"/>
          <p:nvPr/>
        </p:nvSpPr>
        <p:spPr>
          <a:xfrm>
            <a:off x="1259632" y="1151474"/>
            <a:ext cx="237626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b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 = b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 = c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e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f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6E8B9A5-662D-4FE3-B3A3-DB07FE227B14}"/>
              </a:ext>
            </a:extLst>
          </p:cNvPr>
          <p:cNvSpPr/>
          <p:nvPr/>
        </p:nvSpPr>
        <p:spPr>
          <a:xfrm>
            <a:off x="755576" y="2427734"/>
            <a:ext cx="360040" cy="216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1CAFD0-8BA8-4689-8A51-FA7D31569643}"/>
              </a:ext>
            </a:extLst>
          </p:cNvPr>
          <p:cNvSpPr txBox="1"/>
          <p:nvPr/>
        </p:nvSpPr>
        <p:spPr>
          <a:xfrm>
            <a:off x="5076056" y="1151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栈的情况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9A28D5-466E-4666-B856-337EB28D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507647"/>
            <a:ext cx="288647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968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52D2E-37EE-4C07-8B42-674B5099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运行时编排</a:t>
            </a:r>
            <a:r>
              <a:rPr lang="en-US" altLang="zh-CN" dirty="0"/>
              <a:t>——</a:t>
            </a:r>
            <a:r>
              <a:rPr lang="zh-CN" altLang="en-US" dirty="0"/>
              <a:t>活动记录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6CBE64-50C1-4356-A6AE-576C1255EAF0}"/>
              </a:ext>
            </a:extLst>
          </p:cNvPr>
          <p:cNvSpPr txBox="1"/>
          <p:nvPr/>
        </p:nvSpPr>
        <p:spPr>
          <a:xfrm>
            <a:off x="1259632" y="1151474"/>
            <a:ext cx="237626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b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 = b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 = c + 1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e = 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f =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6E8B9A5-662D-4FE3-B3A3-DB07FE227B14}"/>
              </a:ext>
            </a:extLst>
          </p:cNvPr>
          <p:cNvSpPr/>
          <p:nvPr/>
        </p:nvSpPr>
        <p:spPr>
          <a:xfrm>
            <a:off x="755576" y="3795886"/>
            <a:ext cx="360040" cy="216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1CAFD0-8BA8-4689-8A51-FA7D31569643}"/>
              </a:ext>
            </a:extLst>
          </p:cNvPr>
          <p:cNvSpPr txBox="1"/>
          <p:nvPr/>
        </p:nvSpPr>
        <p:spPr>
          <a:xfrm>
            <a:off x="5076056" y="1151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栈的情况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1DAF46-28B0-4393-B218-5CEC5887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544048"/>
            <a:ext cx="210531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4489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CD84F-CB1D-4FEA-B1EE-385D23F6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查找符号</a:t>
            </a:r>
            <a:r>
              <a:rPr lang="en-US" altLang="zh-CN" dirty="0"/>
              <a:t>(</a:t>
            </a:r>
            <a:r>
              <a:rPr lang="zh-CN" altLang="en-US" dirty="0"/>
              <a:t>递归向上过程）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AB7FF-2170-4765-83E2-E6BE1D03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 err="1"/>
              <a:t>symbolTable.find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 err="1"/>
              <a:t>symbolTable.parent.find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sz="1800" dirty="0" err="1"/>
              <a:t>symbolTable.parent.parent.find</a:t>
            </a:r>
            <a:endParaRPr lang="en-US" altLang="zh-CN" sz="1800" dirty="0"/>
          </a:p>
          <a:p>
            <a:pPr lvl="3">
              <a:lnSpc>
                <a:spcPct val="150000"/>
              </a:lnSpc>
            </a:pPr>
            <a:r>
              <a:rPr lang="zh-CN" altLang="en-US" sz="1800" dirty="0"/>
              <a:t>递归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06470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实现符号表</a:t>
            </a:r>
            <a:r>
              <a:rPr lang="en-US" altLang="zh-CN" dirty="0" err="1"/>
              <a:t>SymbolTable</a:t>
            </a:r>
            <a:r>
              <a:rPr lang="en-US" altLang="zh-CN" dirty="0"/>
              <a:t>(trans 01)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Symbol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Symbol Table</a:t>
            </a:r>
          </a:p>
          <a:p>
            <a:r>
              <a:rPr lang="en-US" altLang="zh-CN" dirty="0"/>
              <a:t>Unit Tests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558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1BB1-2662-4379-9ACE-15A62C83B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三地址代码的表示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550B6-AE5E-4FCC-99B4-ABD55850C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9615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282C-D2A0-4D53-815D-E4DEB77B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8B660-2B61-4E0B-9AE3-1AA786D0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63624"/>
            <a:ext cx="6381329" cy="38226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7FB43FB-5BD9-4136-85E7-32E9EAFD90A1}"/>
                  </a:ext>
                </a:extLst>
              </p14:cNvPr>
              <p14:cNvContentPartPr/>
              <p14:nvPr/>
            </p14:nvContentPartPr>
            <p14:xfrm>
              <a:off x="1709640" y="1652760"/>
              <a:ext cx="5958360" cy="3138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7FB43FB-5BD9-4136-85E7-32E9EAFD9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0280" y="1643400"/>
                <a:ext cx="5977080" cy="31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434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34795-0951-42B1-BCA3-121F69AB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C9786-24E0-4ECC-ACF6-326846B1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思考：在</a:t>
            </a:r>
            <a:r>
              <a:rPr lang="en-US" altLang="zh-CN" dirty="0"/>
              <a:t>var a = 1*2+3 </a:t>
            </a:r>
            <a:r>
              <a:rPr lang="zh-CN" altLang="en-US" dirty="0"/>
              <a:t>拆解成</a:t>
            </a:r>
            <a:r>
              <a:rPr lang="en-US" altLang="zh-CN" dirty="0">
                <a:solidFill>
                  <a:srgbClr val="C94251"/>
                </a:solidFill>
              </a:rPr>
              <a:t>2</a:t>
            </a:r>
            <a:r>
              <a:rPr lang="zh-CN" altLang="en-US" dirty="0">
                <a:solidFill>
                  <a:srgbClr val="C94251"/>
                </a:solidFill>
              </a:rPr>
              <a:t>次计算</a:t>
            </a:r>
            <a:r>
              <a:rPr lang="zh-CN" altLang="en-US" dirty="0"/>
              <a:t>到转换成最终的</a:t>
            </a:r>
            <a:r>
              <a:rPr lang="en-US" altLang="zh-CN" dirty="0">
                <a:solidFill>
                  <a:srgbClr val="C94251"/>
                </a:solidFill>
              </a:rPr>
              <a:t>5</a:t>
            </a:r>
            <a:r>
              <a:rPr lang="zh-CN" altLang="en-US" dirty="0">
                <a:solidFill>
                  <a:srgbClr val="C94251"/>
                </a:solidFill>
              </a:rPr>
              <a:t>个</a:t>
            </a:r>
            <a:r>
              <a:rPr lang="en-US" altLang="zh-CN" dirty="0">
                <a:solidFill>
                  <a:srgbClr val="C94251"/>
                </a:solidFill>
              </a:rPr>
              <a:t>CPU</a:t>
            </a:r>
            <a:r>
              <a:rPr lang="zh-CN" altLang="en-US" dirty="0">
                <a:solidFill>
                  <a:srgbClr val="C94251"/>
                </a:solidFill>
              </a:rPr>
              <a:t>指令</a:t>
            </a:r>
            <a:r>
              <a:rPr lang="zh-CN" altLang="en-US" dirty="0"/>
              <a:t>之间需不需要有一个中间表达形式</a:t>
            </a:r>
            <a:r>
              <a:rPr lang="en-US" altLang="zh-CN" dirty="0"/>
              <a:t>——</a:t>
            </a:r>
            <a:r>
              <a:rPr lang="zh-CN" altLang="en-US" dirty="0"/>
              <a:t>三地址代码</a:t>
            </a:r>
            <a:endParaRPr lang="en-US" altLang="zh-CN" dirty="0"/>
          </a:p>
          <a:p>
            <a:pPr lvl="1"/>
            <a:r>
              <a:rPr lang="en-US" altLang="zh-CN" dirty="0"/>
              <a:t>var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1*2+3</a:t>
            </a:r>
            <a:r>
              <a:rPr lang="zh-CN" altLang="en-US" dirty="0"/>
              <a:t>本来也需要先拆分成两步</a:t>
            </a:r>
            <a:endParaRPr lang="en-US" altLang="zh-CN" dirty="0"/>
          </a:p>
          <a:p>
            <a:pPr lvl="2"/>
            <a:r>
              <a:rPr lang="en-US" altLang="zh-CN" dirty="0"/>
              <a:t>p1=1*2</a:t>
            </a:r>
          </a:p>
          <a:p>
            <a:pPr lvl="2"/>
            <a:r>
              <a:rPr lang="en-US" altLang="zh-CN" dirty="0"/>
              <a:t>p2 = p1 + 3 </a:t>
            </a:r>
          </a:p>
          <a:p>
            <a:pPr lvl="1"/>
            <a:r>
              <a:rPr lang="zh-CN" altLang="en-US" dirty="0"/>
              <a:t>这样将上述的两个步骤可以映射到</a:t>
            </a:r>
            <a:r>
              <a:rPr lang="en-US" altLang="zh-CN" dirty="0"/>
              <a:t>CPU</a:t>
            </a:r>
            <a:r>
              <a:rPr lang="zh-CN" altLang="en-US" dirty="0"/>
              <a:t>指令会比较容易</a:t>
            </a:r>
            <a:endParaRPr lang="en-US" altLang="zh-CN" dirty="0"/>
          </a:p>
          <a:p>
            <a:r>
              <a:rPr lang="zh-CN" altLang="en-US" dirty="0"/>
              <a:t>定义：一行最多有</a:t>
            </a:r>
            <a:r>
              <a:rPr lang="en-US" altLang="zh-CN" dirty="0">
                <a:solidFill>
                  <a:srgbClr val="C94251"/>
                </a:solidFill>
              </a:rPr>
              <a:t>3</a:t>
            </a:r>
            <a:r>
              <a:rPr lang="zh-CN" altLang="en-US" dirty="0">
                <a:solidFill>
                  <a:srgbClr val="C94251"/>
                </a:solidFill>
              </a:rPr>
              <a:t>个地址</a:t>
            </a:r>
            <a:r>
              <a:rPr lang="zh-CN" altLang="en-US" dirty="0"/>
              <a:t>的代码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36FA3D6-AE73-4407-922B-969EFB777A36}"/>
                  </a:ext>
                </a:extLst>
              </p14:cNvPr>
              <p14:cNvContentPartPr/>
              <p14:nvPr/>
            </p14:nvContentPartPr>
            <p14:xfrm>
              <a:off x="947880" y="1281240"/>
              <a:ext cx="7344000" cy="1476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36FA3D6-AE73-4407-922B-969EFB777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520" y="1271880"/>
                <a:ext cx="7362720" cy="14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512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6930D-87E1-4836-8C76-13C71CA7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三地址指令</a:t>
            </a:r>
            <a:r>
              <a:rPr lang="en-US" altLang="zh-CN" dirty="0"/>
              <a:t>——</a:t>
            </a:r>
            <a:r>
              <a:rPr lang="zh-CN" altLang="en-US" dirty="0"/>
              <a:t>五元组表示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9E538DE-90D1-4428-975D-EA191FEC8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50359"/>
              </p:ext>
            </p:extLst>
          </p:nvPr>
        </p:nvGraphicFramePr>
        <p:xfrm>
          <a:off x="1187624" y="1707654"/>
          <a:ext cx="6768752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65689">
                  <a:extLst>
                    <a:ext uri="{9D8B030D-6E8A-4147-A177-3AD203B41FA5}">
                      <a16:colId xmlns:a16="http://schemas.microsoft.com/office/drawing/2014/main" val="2651305561"/>
                    </a:ext>
                  </a:extLst>
                </a:gridCol>
                <a:gridCol w="1039412">
                  <a:extLst>
                    <a:ext uri="{9D8B030D-6E8A-4147-A177-3AD203B41FA5}">
                      <a16:colId xmlns:a16="http://schemas.microsoft.com/office/drawing/2014/main" val="3039741410"/>
                    </a:ext>
                  </a:extLst>
                </a:gridCol>
                <a:gridCol w="1279276">
                  <a:extLst>
                    <a:ext uri="{9D8B030D-6E8A-4147-A177-3AD203B41FA5}">
                      <a16:colId xmlns:a16="http://schemas.microsoft.com/office/drawing/2014/main" val="1465161513"/>
                    </a:ext>
                  </a:extLst>
                </a:gridCol>
                <a:gridCol w="1872207">
                  <a:extLst>
                    <a:ext uri="{9D8B030D-6E8A-4147-A177-3AD203B41FA5}">
                      <a16:colId xmlns:a16="http://schemas.microsoft.com/office/drawing/2014/main" val="24693963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8958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操作数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操作数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8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L0(</a:t>
                      </a:r>
                      <a:r>
                        <a:rPr lang="zh-CN" altLang="en-US" dirty="0"/>
                        <a:t>标签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7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GOTO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L1(</a:t>
                      </a:r>
                      <a:r>
                        <a:rPr lang="zh-CN" altLang="en-US" dirty="0"/>
                        <a:t>标签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93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8437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2DC93-0461-44C9-999D-4CC49CD9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B433A-6849-42DE-A963-725929B0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29" y="1419622"/>
            <a:ext cx="334374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929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1150E-3969-4088-8EC1-8800C3D9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D61EB-D052-4AF8-824B-84631373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87574"/>
            <a:ext cx="4553570" cy="38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9116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三地址代码的表示</a:t>
            </a:r>
            <a:r>
              <a:rPr lang="en-US" altLang="zh-CN" dirty="0"/>
              <a:t>(trans 02)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(</a:t>
            </a:r>
            <a:r>
              <a:rPr lang="en-US" altLang="zh-CN" dirty="0" err="1"/>
              <a:t>TAProgram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指令</a:t>
            </a:r>
            <a:r>
              <a:rPr lang="en-US" altLang="zh-CN" dirty="0"/>
              <a:t>(</a:t>
            </a:r>
            <a:r>
              <a:rPr lang="en-US" altLang="zh-CN" dirty="0" err="1"/>
              <a:t>TAInstruction</a:t>
            </a:r>
            <a:r>
              <a:rPr lang="en-US" altLang="zh-CN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7671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1BB1-2662-4379-9ACE-15A62C83B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r>
              <a:rPr lang="en-US" altLang="zh-CN" dirty="0"/>
              <a:t>——</a:t>
            </a:r>
            <a:r>
              <a:rPr lang="zh-CN" altLang="en-US" dirty="0"/>
              <a:t>整体结构和表达式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550B6-AE5E-4FCC-99B4-ABD55850C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0373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2DFE-AC1C-4455-BBF8-DD2EBAAC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Directed Table(SDD)</a:t>
            </a:r>
            <a:r>
              <a:rPr lang="zh-CN" altLang="en-US" dirty="0"/>
              <a:t>思考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49DEF9E-18EB-48AC-B668-AA58E3D721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47864" y="1419622"/>
          <a:ext cx="4871316" cy="33113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3761">
                  <a:extLst>
                    <a:ext uri="{9D8B030D-6E8A-4147-A177-3AD203B41FA5}">
                      <a16:colId xmlns:a16="http://schemas.microsoft.com/office/drawing/2014/main" val="4081384789"/>
                    </a:ext>
                  </a:extLst>
                </a:gridCol>
                <a:gridCol w="3277555">
                  <a:extLst>
                    <a:ext uri="{9D8B030D-6E8A-4147-A177-3AD203B41FA5}">
                      <a16:colId xmlns:a16="http://schemas.microsoft.com/office/drawing/2014/main" val="43915425"/>
                    </a:ext>
                  </a:extLst>
                </a:gridCol>
              </a:tblGrid>
              <a:tr h="494079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19680"/>
                  </a:ext>
                </a:extLst>
              </a:tr>
              <a:tr h="22381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 -&gt; E1 op E2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E.addr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symbolTable.create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E.lexeme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program.addInstruction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ASSIGN,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E.addr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op,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E1.addr,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E2.addr)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49546"/>
                  </a:ext>
                </a:extLst>
              </a:tr>
              <a:tr h="49407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E-&gt;F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E.addr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symbolTable.create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F.lexeme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5839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B19776D-F0A3-4617-A07C-C4856C25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8" y="1131590"/>
            <a:ext cx="2654486" cy="34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0661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1150E-3969-4088-8EC1-8800C3D9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D61EB-D052-4AF8-824B-84631373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87574"/>
            <a:ext cx="4553570" cy="38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39063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FFCA-F924-4115-96E2-6229EB1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r>
              <a:rPr lang="en-US" altLang="zh-CN" dirty="0"/>
              <a:t>——</a:t>
            </a:r>
            <a:r>
              <a:rPr lang="zh-CN" altLang="en-US" dirty="0"/>
              <a:t>整体结构和表达式</a:t>
            </a:r>
            <a:r>
              <a:rPr lang="en-US" altLang="zh-CN" dirty="0"/>
              <a:t>(trans 03)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504F-95D1-4201-92CD-E9913D2A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翻译自顶向下的结构</a:t>
            </a:r>
            <a:endParaRPr lang="en-US" altLang="zh-CN" dirty="0"/>
          </a:p>
          <a:p>
            <a:r>
              <a:rPr lang="zh-CN" altLang="en-US" dirty="0"/>
              <a:t>语句</a:t>
            </a:r>
            <a:r>
              <a:rPr lang="en-US" altLang="zh-CN" dirty="0"/>
              <a:t>/</a:t>
            </a:r>
            <a:r>
              <a:rPr lang="zh-CN" altLang="en-US" dirty="0"/>
              <a:t>赋值语句</a:t>
            </a:r>
            <a:endParaRPr lang="en-US" altLang="zh-CN" dirty="0"/>
          </a:p>
          <a:p>
            <a:r>
              <a:rPr lang="zh-CN" altLang="en-US" dirty="0"/>
              <a:t>处理表达式</a:t>
            </a:r>
            <a:endParaRPr lang="en-US" altLang="zh-CN" dirty="0"/>
          </a:p>
          <a:p>
            <a:r>
              <a:rPr lang="en-US" altLang="zh-CN" dirty="0"/>
              <a:t>Unit 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65457-DE4C-4F71-8C8F-64634F77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136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1BB1-2662-4379-9ACE-15A62C83B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r>
              <a:rPr lang="en-US" altLang="zh-CN" dirty="0"/>
              <a:t>——</a:t>
            </a:r>
            <a:r>
              <a:rPr lang="zh-CN" altLang="en-US"/>
              <a:t>作用域的</a:t>
            </a:r>
            <a:r>
              <a:rPr lang="zh-CN" altLang="en-US" dirty="0"/>
              <a:t>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550B6-AE5E-4FCC-99B4-ABD55850C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3535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E16FB-7BB0-4F94-BD43-77538C4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运行时内存分布</a:t>
            </a:r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4A9DD3FD-BD4C-485C-9028-18CF3DE67EB4}"/>
              </a:ext>
            </a:extLst>
          </p:cNvPr>
          <p:cNvGraphicFramePr>
            <a:graphicFrameLocks noGrp="1"/>
          </p:cNvGraphicFramePr>
          <p:nvPr/>
        </p:nvGraphicFramePr>
        <p:xfrm>
          <a:off x="1547664" y="1331231"/>
          <a:ext cx="1656184" cy="3403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64566547"/>
                    </a:ext>
                  </a:extLst>
                </a:gridCol>
              </a:tblGrid>
              <a:tr h="554409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常数区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855032997"/>
                  </a:ext>
                </a:extLst>
              </a:tr>
              <a:tr h="59752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程序区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4061139859"/>
                  </a:ext>
                </a:extLst>
              </a:tr>
              <a:tr h="896282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堆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988944324"/>
                  </a:ext>
                </a:extLst>
              </a:tr>
              <a:tr h="970972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未分配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2382161555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栈</a:t>
                      </a:r>
                    </a:p>
                  </a:txBody>
                  <a:tcPr marL="83033" marR="83033" marT="41517" marB="41517"/>
                </a:tc>
                <a:extLst>
                  <a:ext uri="{0D108BD9-81ED-4DB2-BD59-A6C34878D82A}">
                    <a16:rowId xmlns:a16="http://schemas.microsoft.com/office/drawing/2014/main" val="351691934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3B05D3-0972-438A-8834-0C3D248E5F9A}"/>
              </a:ext>
            </a:extLst>
          </p:cNvPr>
          <p:cNvSpPr txBox="1"/>
          <p:nvPr/>
        </p:nvSpPr>
        <p:spPr>
          <a:xfrm>
            <a:off x="3419872" y="1117085"/>
            <a:ext cx="4608512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常数区：存储常数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程序区：字节码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堆：存储不规则数据（操作系统部分介绍）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未分配：堆自上而下分配，栈自下而上分配。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栈：存储变量等规则数据（每个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CFB38-93DC-42BB-8952-1B5230B7FFA8}"/>
              </a:ext>
            </a:extLst>
          </p:cNvPr>
          <p:cNvSpPr txBox="1"/>
          <p:nvPr/>
        </p:nvSpPr>
        <p:spPr>
          <a:xfrm>
            <a:off x="781913" y="4479403"/>
            <a:ext cx="6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0xffff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88637E-5754-4B1E-BD83-603A80670F50}"/>
              </a:ext>
            </a:extLst>
          </p:cNvPr>
          <p:cNvSpPr txBox="1"/>
          <p:nvPr/>
        </p:nvSpPr>
        <p:spPr>
          <a:xfrm>
            <a:off x="692629" y="114656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0x0000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D24E624-BCC2-43C0-BC5A-3137A6398A52}"/>
                  </a:ext>
                </a:extLst>
              </p14:cNvPr>
              <p14:cNvContentPartPr/>
              <p14:nvPr/>
            </p14:nvContentPartPr>
            <p14:xfrm>
              <a:off x="766800" y="847800"/>
              <a:ext cx="6324840" cy="4010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D24E624-BCC2-43C0-BC5A-3137A6398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440" y="838440"/>
                <a:ext cx="6343560" cy="40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9667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88EB6-7C2A-450F-9CE7-79326581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9F706-4738-413E-AAB1-F6B1133A1C7C}"/>
              </a:ext>
            </a:extLst>
          </p:cNvPr>
          <p:cNvSpPr txBox="1"/>
          <p:nvPr/>
        </p:nvSpPr>
        <p:spPr>
          <a:xfrm>
            <a:off x="827584" y="1275606"/>
            <a:ext cx="297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x= 5 * 3 + 2 * 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412A94-134D-4298-A51C-EE85962644AA}"/>
              </a:ext>
            </a:extLst>
          </p:cNvPr>
          <p:cNvSpPr txBox="1"/>
          <p:nvPr/>
        </p:nvSpPr>
        <p:spPr>
          <a:xfrm>
            <a:off x="5076056" y="2355726"/>
            <a:ext cx="2817181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p0 = 5 * 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 = 2 * 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p0 * p1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110784-AB53-419D-A357-F5D421FB0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53817"/>
            <a:ext cx="2817182" cy="25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01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E3DC-7A2A-4695-AE99-F09B753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符号表到运行时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F5651-9425-4FA7-A511-69B5A5E8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614600"/>
            <a:ext cx="1882552" cy="208823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p0 =  2*3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p1 = p0 + 1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 = p1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 = a + 1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15DF8-5650-4B16-95B7-98EC5CBA1830}"/>
              </a:ext>
            </a:extLst>
          </p:cNvPr>
          <p:cNvSpPr txBox="1"/>
          <p:nvPr/>
        </p:nvSpPr>
        <p:spPr>
          <a:xfrm>
            <a:off x="904578" y="1192780"/>
            <a:ext cx="15486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var a = 2*3 + 1</a:t>
            </a:r>
          </a:p>
          <a:p>
            <a:r>
              <a:rPr lang="en-US" altLang="zh-CN" dirty="0"/>
              <a:t>var b = a + 1</a:t>
            </a:r>
            <a:endParaRPr lang="zh-CN" altLang="en-US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8167F15-5BC8-418D-A60E-EDE126A99870}"/>
              </a:ext>
            </a:extLst>
          </p:cNvPr>
          <p:cNvSpPr/>
          <p:nvPr/>
        </p:nvSpPr>
        <p:spPr>
          <a:xfrm>
            <a:off x="1612056" y="2067694"/>
            <a:ext cx="228812" cy="3600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76867A-8744-4844-BB62-0BB50F29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923678"/>
            <a:ext cx="1581371" cy="26006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6B07A7-C263-4975-A82A-EE611DE0C5D2}"/>
              </a:ext>
            </a:extLst>
          </p:cNvPr>
          <p:cNvSpPr txBox="1"/>
          <p:nvPr/>
        </p:nvSpPr>
        <p:spPr>
          <a:xfrm>
            <a:off x="3851920" y="15462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符号表的设计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528D85D-3A92-4E21-A263-6C43980B106E}"/>
              </a:ext>
            </a:extLst>
          </p:cNvPr>
          <p:cNvSpPr/>
          <p:nvPr/>
        </p:nvSpPr>
        <p:spPr>
          <a:xfrm rot="16200000">
            <a:off x="3341470" y="3116010"/>
            <a:ext cx="228812" cy="2160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C51AFA0-071E-4B10-81FC-87F74D94A48F}"/>
              </a:ext>
            </a:extLst>
          </p:cNvPr>
          <p:cNvSpPr/>
          <p:nvPr/>
        </p:nvSpPr>
        <p:spPr>
          <a:xfrm rot="16200000">
            <a:off x="5620878" y="3116010"/>
            <a:ext cx="228812" cy="2160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6CEA343-7E88-4F88-B75A-C5E27108EA08}"/>
              </a:ext>
            </a:extLst>
          </p:cNvPr>
          <p:cNvSpPr txBox="1">
            <a:spLocks/>
          </p:cNvSpPr>
          <p:nvPr/>
        </p:nvSpPr>
        <p:spPr>
          <a:xfrm>
            <a:off x="6361856" y="2067694"/>
            <a:ext cx="1882552" cy="208823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kern="0" dirty="0"/>
              <a:t>SP+0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kern="0" dirty="0"/>
              <a:t>SP+4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kern="0" dirty="0"/>
              <a:t>SP+8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kern="0" dirty="0"/>
              <a:t>SP+12</a:t>
            </a:r>
            <a:endParaRPr lang="zh-CN" altLang="en-US" kern="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325F88-FE9E-4507-B27D-8ECCBD81ECBD}"/>
              </a:ext>
            </a:extLst>
          </p:cNvPr>
          <p:cNvSpPr txBox="1"/>
          <p:nvPr/>
        </p:nvSpPr>
        <p:spPr>
          <a:xfrm>
            <a:off x="6172053" y="15543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映射到运行时的理解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A368A24-A471-45EE-A74D-04A077C94E18}"/>
                  </a:ext>
                </a:extLst>
              </p14:cNvPr>
              <p14:cNvContentPartPr/>
              <p14:nvPr/>
            </p14:nvContentPartPr>
            <p14:xfrm>
              <a:off x="504720" y="1076400"/>
              <a:ext cx="6239520" cy="36770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A368A24-A471-45EE-A74D-04A077C94E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360" y="1067040"/>
                <a:ext cx="6258240" cy="36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2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7" grpId="0"/>
      <p:bldP spid="8" grpId="0" animBg="1"/>
      <p:bldP spid="9" grpId="0" animBg="1"/>
      <p:bldP spid="13" grpId="0" animBg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6BDA71D-FC93-4DDC-A435-7992BD52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93" y="1402030"/>
            <a:ext cx="2487775" cy="32564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BF88A0-4D60-4A62-A602-C4512F0A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71660-C7CE-4DDE-BAC5-36044BBAD2AB}"/>
              </a:ext>
            </a:extLst>
          </p:cNvPr>
          <p:cNvSpPr txBox="1"/>
          <p:nvPr/>
        </p:nvSpPr>
        <p:spPr>
          <a:xfrm>
            <a:off x="943921" y="2153102"/>
            <a:ext cx="20803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func</a:t>
            </a:r>
            <a:r>
              <a:rPr lang="en-US" altLang="zh-CN" dirty="0"/>
              <a:t> fact(int n)  int {</a:t>
            </a:r>
          </a:p>
          <a:p>
            <a:r>
              <a:rPr lang="en-US" altLang="zh-CN" dirty="0"/>
              <a:t>  if(n == 0) {</a:t>
            </a:r>
          </a:p>
          <a:p>
            <a:r>
              <a:rPr lang="en-US" altLang="zh-CN" dirty="0"/>
              <a:t>    return 1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return fact(n-1) * n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BF3918-5DF1-4FB9-A53E-B0BEA4124E32}"/>
              </a:ext>
            </a:extLst>
          </p:cNvPr>
          <p:cNvSpPr txBox="1"/>
          <p:nvPr/>
        </p:nvSpPr>
        <p:spPr>
          <a:xfrm>
            <a:off x="5003404" y="1728138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fact(10)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82C970-EB80-4ACE-B316-546FDC6AEAA4}"/>
              </a:ext>
            </a:extLst>
          </p:cNvPr>
          <p:cNvSpPr txBox="1"/>
          <p:nvPr/>
        </p:nvSpPr>
        <p:spPr>
          <a:xfrm>
            <a:off x="5435452" y="2790568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fact(9)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215EB5-00BE-424E-8A3F-3F1CD91B8766}"/>
              </a:ext>
            </a:extLst>
          </p:cNvPr>
          <p:cNvSpPr txBox="1"/>
          <p:nvPr/>
        </p:nvSpPr>
        <p:spPr>
          <a:xfrm>
            <a:off x="5735585" y="3867894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fact(8)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A866C75-B2C6-44AF-B2F1-C4C9373ACAE8}"/>
              </a:ext>
            </a:extLst>
          </p:cNvPr>
          <p:cNvSpPr/>
          <p:nvPr/>
        </p:nvSpPr>
        <p:spPr>
          <a:xfrm rot="16200000">
            <a:off x="3288799" y="2892642"/>
            <a:ext cx="228812" cy="2160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E8A624-A34F-456E-BB29-0882285A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10" y="891669"/>
            <a:ext cx="1562318" cy="3848637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7F4DF476-96FF-4FCE-B66D-29835D99E690}"/>
              </a:ext>
            </a:extLst>
          </p:cNvPr>
          <p:cNvSpPr/>
          <p:nvPr/>
        </p:nvSpPr>
        <p:spPr>
          <a:xfrm rot="16200000">
            <a:off x="6439239" y="2867222"/>
            <a:ext cx="228812" cy="2160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22B2FFA-2BF9-4DAE-91BC-B0BD7D675B18}"/>
                  </a:ext>
                </a:extLst>
              </p14:cNvPr>
              <p14:cNvContentPartPr/>
              <p14:nvPr/>
            </p14:nvContentPartPr>
            <p14:xfrm>
              <a:off x="1252440" y="1390680"/>
              <a:ext cx="6915600" cy="2819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22B2FFA-2BF9-4DAE-91BC-B0BD7D675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3080" y="1381320"/>
                <a:ext cx="693432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2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1E6A4-2FCB-4497-A69F-4A5EC441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的活动记录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D69BB8-F4FD-43AB-AEB3-C9BCC52B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065030"/>
            <a:ext cx="3859585" cy="38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2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FFCA-F924-4115-96E2-6229EB1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r>
              <a:rPr lang="en-US" altLang="zh-CN" dirty="0"/>
              <a:t>——</a:t>
            </a:r>
            <a:r>
              <a:rPr lang="zh-CN" altLang="en-US" dirty="0"/>
              <a:t>作用域的处理</a:t>
            </a:r>
            <a:r>
              <a:rPr lang="en-US" altLang="zh-CN" dirty="0"/>
              <a:t>(trans 04)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504F-95D1-4201-92CD-E9913D2A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  <a:r>
              <a:rPr lang="en-US" altLang="zh-CN" dirty="0"/>
              <a:t>Block</a:t>
            </a:r>
          </a:p>
          <a:p>
            <a:r>
              <a:rPr lang="zh-CN" altLang="en-US" dirty="0"/>
              <a:t>翻译</a:t>
            </a:r>
            <a:r>
              <a:rPr lang="en-US" altLang="zh-CN" dirty="0" err="1"/>
              <a:t>IfStmt</a:t>
            </a:r>
            <a:endParaRPr lang="en-US" altLang="zh-CN" dirty="0"/>
          </a:p>
          <a:p>
            <a:r>
              <a:rPr lang="zh-CN" altLang="en-US" dirty="0"/>
              <a:t>翻译</a:t>
            </a:r>
            <a:r>
              <a:rPr lang="en-US" altLang="zh-CN" dirty="0"/>
              <a:t>Function</a:t>
            </a:r>
          </a:p>
          <a:p>
            <a:r>
              <a:rPr lang="zh-CN" altLang="en-US" dirty="0"/>
              <a:t>测试用例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65457-DE4C-4F71-8C8F-64634F77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75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5E370-76F5-4A07-9B46-427CE74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等价的递归求解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881B7-B783-4C28-B5BC-F42524C8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878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eval(expr)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if(expr is Factor)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expr.value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return eval(</a:t>
            </a:r>
            <a:r>
              <a:rPr lang="en-US" altLang="zh-CN" dirty="0" err="1"/>
              <a:t>expr.left</a:t>
            </a:r>
            <a:r>
              <a:rPr lang="en-US" altLang="zh-CN" dirty="0"/>
              <a:t>)  </a:t>
            </a:r>
            <a:r>
              <a:rPr lang="en-US" altLang="zh-CN" dirty="0" err="1"/>
              <a:t>expr.op</a:t>
            </a:r>
            <a:r>
              <a:rPr lang="en-US" altLang="zh-CN" dirty="0"/>
              <a:t> eval(</a:t>
            </a:r>
            <a:r>
              <a:rPr lang="en-US" altLang="zh-CN" dirty="0" err="1"/>
              <a:t>expr.right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8172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03B27-45C5-4D39-9739-E95D5AD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9D618A-9C80-4D91-B8DD-269B503FB12A}"/>
              </a:ext>
            </a:extLst>
          </p:cNvPr>
          <p:cNvSpPr txBox="1"/>
          <p:nvPr/>
        </p:nvSpPr>
        <p:spPr>
          <a:xfrm>
            <a:off x="1156903" y="1923678"/>
            <a:ext cx="2323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if(a + b &gt; 10) 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 = 100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else 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 = 10000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D9BBF-04FE-4A93-B082-A5A6754E1A39}"/>
              </a:ext>
            </a:extLst>
          </p:cNvPr>
          <p:cNvSpPr txBox="1"/>
          <p:nvPr/>
        </p:nvSpPr>
        <p:spPr>
          <a:xfrm>
            <a:off x="5652120" y="1458203"/>
            <a:ext cx="18662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p0 = a + b</a:t>
            </a:r>
          </a:p>
          <a:p>
            <a:r>
              <a:rPr lang="en-US" altLang="zh-CN" sz="2400" dirty="0"/>
              <a:t>p1 = p0 &gt; 10</a:t>
            </a:r>
          </a:p>
          <a:p>
            <a:r>
              <a:rPr lang="en-US" altLang="zh-CN" sz="2400" dirty="0"/>
              <a:t>IF p1 ELSE L0:</a:t>
            </a:r>
          </a:p>
          <a:p>
            <a:r>
              <a:rPr lang="en-US" altLang="zh-CN" sz="2400" dirty="0"/>
              <a:t>c = 100</a:t>
            </a:r>
          </a:p>
          <a:p>
            <a:r>
              <a:rPr lang="en-US" altLang="zh-CN" sz="2400" dirty="0"/>
              <a:t>GOTO L1</a:t>
            </a:r>
          </a:p>
          <a:p>
            <a:r>
              <a:rPr lang="en-US" altLang="zh-CN" sz="2400" dirty="0"/>
              <a:t>L0: </a:t>
            </a:r>
          </a:p>
          <a:p>
            <a:r>
              <a:rPr lang="en-US" altLang="zh-CN" sz="2400" dirty="0"/>
              <a:t>c = 10000</a:t>
            </a:r>
          </a:p>
          <a:p>
            <a:r>
              <a:rPr lang="en-US" altLang="zh-CN" sz="2400" dirty="0"/>
              <a:t>L1: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52EC5BA-866B-4D93-B4AC-055F116CF2EE}"/>
              </a:ext>
            </a:extLst>
          </p:cNvPr>
          <p:cNvSpPr/>
          <p:nvPr/>
        </p:nvSpPr>
        <p:spPr>
          <a:xfrm>
            <a:off x="3995936" y="2773948"/>
            <a:ext cx="720080" cy="415498"/>
          </a:xfrm>
          <a:prstGeom prst="rightArrow">
            <a:avLst/>
          </a:prstGeom>
          <a:solidFill>
            <a:srgbClr val="C94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42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714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03B27-45C5-4D39-9739-E95D5AD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9D618A-9C80-4D91-B8DD-269B503FB12A}"/>
              </a:ext>
            </a:extLst>
          </p:cNvPr>
          <p:cNvSpPr txBox="1"/>
          <p:nvPr/>
        </p:nvSpPr>
        <p:spPr>
          <a:xfrm>
            <a:off x="683568" y="2381531"/>
            <a:ext cx="3293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for(var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=0;i&lt;10;i++){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sum +=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D9BBF-04FE-4A93-B082-A5A6754E1A39}"/>
              </a:ext>
            </a:extLst>
          </p:cNvPr>
          <p:cNvSpPr txBox="1"/>
          <p:nvPr/>
        </p:nvSpPr>
        <p:spPr>
          <a:xfrm>
            <a:off x="5724128" y="1563638"/>
            <a:ext cx="20313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/>
              <a:t>=0</a:t>
            </a:r>
          </a:p>
          <a:p>
            <a:r>
              <a:rPr lang="en-US" altLang="zh-CN" sz="2400" dirty="0">
                <a:solidFill>
                  <a:srgbClr val="C94251"/>
                </a:solidFill>
              </a:rPr>
              <a:t>L0</a:t>
            </a:r>
            <a:r>
              <a:rPr lang="en-US" altLang="zh-CN" sz="2400" dirty="0"/>
              <a:t>:p0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10</a:t>
            </a:r>
          </a:p>
          <a:p>
            <a:r>
              <a:rPr lang="en-US" altLang="zh-CN" sz="2400" dirty="0"/>
              <a:t>if p0 ELSE L1</a:t>
            </a:r>
          </a:p>
          <a:p>
            <a:r>
              <a:rPr lang="en-US" altLang="zh-CN" sz="2400" dirty="0"/>
              <a:t>  sum = sum + 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  </a:t>
            </a:r>
          </a:p>
          <a:p>
            <a:r>
              <a:rPr lang="en-US" altLang="zh-CN" sz="2400" dirty="0"/>
              <a:t>  p0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10</a:t>
            </a:r>
          </a:p>
          <a:p>
            <a:r>
              <a:rPr lang="en-US" altLang="zh-CN" sz="2400" dirty="0"/>
              <a:t>  GOTO L0</a:t>
            </a:r>
          </a:p>
          <a:p>
            <a:r>
              <a:rPr lang="en-US" altLang="zh-CN" sz="2400" dirty="0">
                <a:solidFill>
                  <a:srgbClr val="C94251"/>
                </a:solidFill>
              </a:rPr>
              <a:t>L1</a:t>
            </a:r>
            <a:r>
              <a:rPr lang="en-US" altLang="zh-CN" sz="2400" dirty="0"/>
              <a:t>: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52EC5BA-866B-4D93-B4AC-055F116CF2EE}"/>
              </a:ext>
            </a:extLst>
          </p:cNvPr>
          <p:cNvSpPr/>
          <p:nvPr/>
        </p:nvSpPr>
        <p:spPr>
          <a:xfrm>
            <a:off x="4211960" y="2773947"/>
            <a:ext cx="720080" cy="415498"/>
          </a:xfrm>
          <a:prstGeom prst="rightArrow">
            <a:avLst/>
          </a:prstGeom>
          <a:solidFill>
            <a:srgbClr val="C94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111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03B27-45C5-4D39-9739-E95D5AD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9D618A-9C80-4D91-B8DD-269B503FB12A}"/>
              </a:ext>
            </a:extLst>
          </p:cNvPr>
          <p:cNvSpPr txBox="1"/>
          <p:nvPr/>
        </p:nvSpPr>
        <p:spPr>
          <a:xfrm>
            <a:off x="1190130" y="1851670"/>
            <a:ext cx="24817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foo(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// …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return x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foo(1,2,3)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D9BBF-04FE-4A93-B082-A5A6754E1A39}"/>
              </a:ext>
            </a:extLst>
          </p:cNvPr>
          <p:cNvSpPr txBox="1"/>
          <p:nvPr/>
        </p:nvSpPr>
        <p:spPr>
          <a:xfrm>
            <a:off x="5652120" y="1481286"/>
            <a:ext cx="20778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FOO: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函数体省略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x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 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 2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 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FOO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52EC5BA-866B-4D93-B4AC-055F116CF2EE}"/>
              </a:ext>
            </a:extLst>
          </p:cNvPr>
          <p:cNvSpPr/>
          <p:nvPr/>
        </p:nvSpPr>
        <p:spPr>
          <a:xfrm>
            <a:off x="4211960" y="2773948"/>
            <a:ext cx="720080" cy="415498"/>
          </a:xfrm>
          <a:prstGeom prst="rightArrow">
            <a:avLst/>
          </a:prstGeom>
          <a:solidFill>
            <a:srgbClr val="C94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BD29396-C7E0-4178-8E8A-8D1E44510576}"/>
                  </a:ext>
                </a:extLst>
              </p14:cNvPr>
              <p14:cNvContentPartPr/>
              <p14:nvPr/>
            </p14:nvContentPartPr>
            <p14:xfrm>
              <a:off x="1300320" y="1866960"/>
              <a:ext cx="5910480" cy="2705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BD29396-C7E0-4178-8E8A-8D1E445105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60" y="1857600"/>
                <a:ext cx="592920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6144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8533</TotalTime>
  <Words>1769</Words>
  <Application>Microsoft Office PowerPoint</Application>
  <PresentationFormat>全屏显示(16:9)</PresentationFormat>
  <Paragraphs>387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微软雅黑</vt:lpstr>
      <vt:lpstr>Arial</vt:lpstr>
      <vt:lpstr>Calibri</vt:lpstr>
      <vt:lpstr>Wingdings</vt:lpstr>
      <vt:lpstr>讲师ppt模板20141215</vt:lpstr>
      <vt:lpstr>综合部分序章——什么是三地址代码？</vt:lpstr>
      <vt:lpstr>接下来做什么？</vt:lpstr>
      <vt:lpstr>三地址代码是什么？</vt:lpstr>
      <vt:lpstr>三地址代码是什么？</vt:lpstr>
      <vt:lpstr>表达式</vt:lpstr>
      <vt:lpstr>等价的递归求解</vt:lpstr>
      <vt:lpstr>IF语句</vt:lpstr>
      <vt:lpstr>For循环</vt:lpstr>
      <vt:lpstr>函数</vt:lpstr>
      <vt:lpstr>总结</vt:lpstr>
      <vt:lpstr>构造三地址代码——基于SDD翻译</vt:lpstr>
      <vt:lpstr>问题</vt:lpstr>
      <vt:lpstr>翻译的价值</vt:lpstr>
      <vt:lpstr>如何抽象「分析」这个步骤</vt:lpstr>
      <vt:lpstr>如何抽象「翻译」这个步骤</vt:lpstr>
      <vt:lpstr>语法制导定义(Syntax Directed Definition)</vt:lpstr>
      <vt:lpstr>四则运算的语法制导定义（SDD）</vt:lpstr>
      <vt:lpstr>利用翻译形成代码</vt:lpstr>
      <vt:lpstr>总结：为什么要这么设计？</vt:lpstr>
      <vt:lpstr>词法作用域和符号表(Symbol Table)</vt:lpstr>
      <vt:lpstr>问题</vt:lpstr>
      <vt:lpstr>词法作用域(Lexical Scope)</vt:lpstr>
      <vt:lpstr>运行时关系</vt:lpstr>
      <vt:lpstr>一个变量</vt:lpstr>
      <vt:lpstr>什么是符号表</vt:lpstr>
      <vt:lpstr>TinyScript运行时内存分布</vt:lpstr>
      <vt:lpstr>静态符号表（Static Symbol Table)</vt:lpstr>
      <vt:lpstr>符号表(Symbol Table)</vt:lpstr>
      <vt:lpstr>TinyScript-符号抽象（Symbol)抽象</vt:lpstr>
      <vt:lpstr>TinyScript-符号表(Symbol Table)</vt:lpstr>
      <vt:lpstr>符号表示例</vt:lpstr>
      <vt:lpstr>符号运行时编排——符号的Offset</vt:lpstr>
      <vt:lpstr>Block运行时编排——活动记录</vt:lpstr>
      <vt:lpstr>Block运行时编排——活动记录</vt:lpstr>
      <vt:lpstr>Block运行时编排——活动记录</vt:lpstr>
      <vt:lpstr>查找符号(递归向上过程）</vt:lpstr>
      <vt:lpstr>实现符号表SymbolTable(trans 01)</vt:lpstr>
      <vt:lpstr>三地址代码的表示</vt:lpstr>
      <vt:lpstr>构成</vt:lpstr>
      <vt:lpstr>三地址指令——五元组表示</vt:lpstr>
      <vt:lpstr>指令类型</vt:lpstr>
      <vt:lpstr>自顶向下设计</vt:lpstr>
      <vt:lpstr>三地址代码的表示(trans 02)</vt:lpstr>
      <vt:lpstr>翻译——整体结构和表达式</vt:lpstr>
      <vt:lpstr>Syntax Directed Table(SDD)思考</vt:lpstr>
      <vt:lpstr>自顶向下设计</vt:lpstr>
      <vt:lpstr>翻译——整体结构和表达式(trans 03)</vt:lpstr>
      <vt:lpstr>翻译——作用域的处理</vt:lpstr>
      <vt:lpstr>TinyScript运行时内存分布</vt:lpstr>
      <vt:lpstr>符号表到运行时</vt:lpstr>
      <vt:lpstr>活动记录</vt:lpstr>
      <vt:lpstr>TinyScript的活动记录</vt:lpstr>
      <vt:lpstr>翻译——作用域的处理(trans 04)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starcraft</cp:lastModifiedBy>
  <cp:revision>217</cp:revision>
  <dcterms:created xsi:type="dcterms:W3CDTF">2016-04-25T01:54:29Z</dcterms:created>
  <dcterms:modified xsi:type="dcterms:W3CDTF">2020-04-03T13:41:20Z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