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46"/>
  </p:notesMasterIdLst>
  <p:sldIdLst>
    <p:sldId id="256" r:id="rId2"/>
    <p:sldId id="257" r:id="rId3"/>
    <p:sldId id="259" r:id="rId4"/>
    <p:sldId id="258" r:id="rId5"/>
    <p:sldId id="417" r:id="rId6"/>
    <p:sldId id="260" r:id="rId7"/>
    <p:sldId id="416" r:id="rId8"/>
    <p:sldId id="418" r:id="rId9"/>
    <p:sldId id="261" r:id="rId10"/>
    <p:sldId id="262" r:id="rId11"/>
    <p:sldId id="327" r:id="rId12"/>
    <p:sldId id="420" r:id="rId13"/>
    <p:sldId id="419" r:id="rId14"/>
    <p:sldId id="421" r:id="rId15"/>
    <p:sldId id="423" r:id="rId16"/>
    <p:sldId id="425" r:id="rId17"/>
    <p:sldId id="426" r:id="rId18"/>
    <p:sldId id="427" r:id="rId19"/>
    <p:sldId id="429" r:id="rId20"/>
    <p:sldId id="433" r:id="rId21"/>
    <p:sldId id="430" r:id="rId22"/>
    <p:sldId id="431" r:id="rId23"/>
    <p:sldId id="432" r:id="rId24"/>
    <p:sldId id="434" r:id="rId25"/>
    <p:sldId id="435" r:id="rId26"/>
    <p:sldId id="437" r:id="rId27"/>
    <p:sldId id="438" r:id="rId28"/>
    <p:sldId id="443" r:id="rId29"/>
    <p:sldId id="441" r:id="rId30"/>
    <p:sldId id="442" r:id="rId31"/>
    <p:sldId id="444" r:id="rId32"/>
    <p:sldId id="445" r:id="rId33"/>
    <p:sldId id="446" r:id="rId34"/>
    <p:sldId id="447" r:id="rId35"/>
    <p:sldId id="436" r:id="rId36"/>
    <p:sldId id="440" r:id="rId37"/>
    <p:sldId id="450" r:id="rId38"/>
    <p:sldId id="453" r:id="rId39"/>
    <p:sldId id="454" r:id="rId40"/>
    <p:sldId id="455" r:id="rId41"/>
    <p:sldId id="456" r:id="rId42"/>
    <p:sldId id="457" r:id="rId43"/>
    <p:sldId id="458" r:id="rId44"/>
    <p:sldId id="452" r:id="rId4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C9394A"/>
    <a:srgbClr val="474747"/>
    <a:srgbClr val="C94251"/>
    <a:srgbClr val="212121"/>
    <a:srgbClr val="EB030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50000" autoAdjust="0"/>
  </p:normalViewPr>
  <p:slideViewPr>
    <p:cSldViewPr>
      <p:cViewPr varScale="1">
        <p:scale>
          <a:sx n="140" d="100"/>
          <a:sy n="140" d="100"/>
        </p:scale>
        <p:origin x="114" y="300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5DC595-5E38-134D-B609-B5BB5E39EC23}" type="doc">
      <dgm:prSet loTypeId="urn:microsoft.com/office/officeart/2005/8/layout/cycle1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421CEB5-9414-204E-BB5A-34AF437122F5}">
      <dgm:prSet phldrT="[文本]"/>
      <dgm:spPr/>
      <dgm:t>
        <a:bodyPr/>
        <a:lstStyle/>
        <a:p>
          <a:r>
            <a:rPr lang="en-US" altLang="zh-CN"/>
            <a:t>decode</a:t>
          </a:r>
          <a:endParaRPr lang="zh-CN" altLang="en-US"/>
        </a:p>
      </dgm:t>
    </dgm:pt>
    <dgm:pt modelId="{EE16877B-DCB0-9347-A554-8F10FA9B55AC}" type="parTrans" cxnId="{FFFFE601-4824-5B45-8991-628A23E1ADAE}">
      <dgm:prSet/>
      <dgm:spPr/>
      <dgm:t>
        <a:bodyPr/>
        <a:lstStyle/>
        <a:p>
          <a:endParaRPr lang="zh-CN" altLang="en-US"/>
        </a:p>
      </dgm:t>
    </dgm:pt>
    <dgm:pt modelId="{0D5E071F-1C82-134F-AAFC-8EAEC6003D0D}" type="sibTrans" cxnId="{FFFFE601-4824-5B45-8991-628A23E1ADAE}">
      <dgm:prSet/>
      <dgm:spPr/>
      <dgm:t>
        <a:bodyPr/>
        <a:lstStyle/>
        <a:p>
          <a:endParaRPr lang="zh-CN" altLang="en-US"/>
        </a:p>
      </dgm:t>
    </dgm:pt>
    <dgm:pt modelId="{123537AC-5F6F-004F-BD1B-31164C185ED5}">
      <dgm:prSet phldrT="[文本]"/>
      <dgm:spPr/>
      <dgm:t>
        <a:bodyPr/>
        <a:lstStyle/>
        <a:p>
          <a:r>
            <a:rPr lang="en-US" altLang="zh-CN"/>
            <a:t>execute</a:t>
          </a:r>
          <a:endParaRPr lang="zh-CN" altLang="en-US"/>
        </a:p>
      </dgm:t>
    </dgm:pt>
    <dgm:pt modelId="{00C047FA-3576-604D-B0D5-7D9C03FABB25}" type="parTrans" cxnId="{4D6C5993-224E-C840-9EA8-4EC6BE384D8E}">
      <dgm:prSet/>
      <dgm:spPr/>
      <dgm:t>
        <a:bodyPr/>
        <a:lstStyle/>
        <a:p>
          <a:endParaRPr lang="zh-CN" altLang="en-US"/>
        </a:p>
      </dgm:t>
    </dgm:pt>
    <dgm:pt modelId="{CECB607D-14D4-694B-9B31-76E9A5666514}" type="sibTrans" cxnId="{4D6C5993-224E-C840-9EA8-4EC6BE384D8E}">
      <dgm:prSet/>
      <dgm:spPr/>
      <dgm:t>
        <a:bodyPr/>
        <a:lstStyle/>
        <a:p>
          <a:endParaRPr lang="zh-CN" altLang="en-US"/>
        </a:p>
      </dgm:t>
    </dgm:pt>
    <dgm:pt modelId="{F20F3A00-4C84-4C49-A053-48AC535E4ED2}">
      <dgm:prSet phldrT="[文本]"/>
      <dgm:spPr/>
      <dgm:t>
        <a:bodyPr/>
        <a:lstStyle/>
        <a:p>
          <a:r>
            <a:rPr lang="en-US" altLang="zh-CN"/>
            <a:t>store</a:t>
          </a:r>
          <a:endParaRPr lang="zh-CN" altLang="en-US"/>
        </a:p>
      </dgm:t>
    </dgm:pt>
    <dgm:pt modelId="{0DF15B91-E67E-8640-B45A-D581C3018017}" type="parTrans" cxnId="{8AA45414-C288-4341-9A4D-765F166383A6}">
      <dgm:prSet/>
      <dgm:spPr/>
      <dgm:t>
        <a:bodyPr/>
        <a:lstStyle/>
        <a:p>
          <a:endParaRPr lang="zh-CN" altLang="en-US"/>
        </a:p>
      </dgm:t>
    </dgm:pt>
    <dgm:pt modelId="{2F7170C8-E02F-1B41-A035-745984C9D737}" type="sibTrans" cxnId="{8AA45414-C288-4341-9A4D-765F166383A6}">
      <dgm:prSet/>
      <dgm:spPr/>
      <dgm:t>
        <a:bodyPr/>
        <a:lstStyle/>
        <a:p>
          <a:endParaRPr lang="zh-CN" altLang="en-US"/>
        </a:p>
      </dgm:t>
    </dgm:pt>
    <dgm:pt modelId="{3F0DBB2A-B121-CD40-A6EF-78BD29AE6708}">
      <dgm:prSet phldrT="[文本]"/>
      <dgm:spPr/>
      <dgm:t>
        <a:bodyPr/>
        <a:lstStyle/>
        <a:p>
          <a:r>
            <a:rPr lang="en-US" altLang="zh-CN" dirty="0"/>
            <a:t>fetch</a:t>
          </a:r>
          <a:endParaRPr lang="zh-CN" altLang="en-US" dirty="0"/>
        </a:p>
      </dgm:t>
    </dgm:pt>
    <dgm:pt modelId="{1C50E3CC-1428-9141-93A3-E180406B8BA3}" type="parTrans" cxnId="{0FEC2E78-766E-1A4B-BF9D-4E04D6D38B4E}">
      <dgm:prSet/>
      <dgm:spPr/>
      <dgm:t>
        <a:bodyPr/>
        <a:lstStyle/>
        <a:p>
          <a:endParaRPr lang="zh-CN" altLang="en-US"/>
        </a:p>
      </dgm:t>
    </dgm:pt>
    <dgm:pt modelId="{5DC55155-9864-0145-90B0-7CFA475F59BF}" type="sibTrans" cxnId="{0FEC2E78-766E-1A4B-BF9D-4E04D6D38B4E}">
      <dgm:prSet/>
      <dgm:spPr/>
      <dgm:t>
        <a:bodyPr/>
        <a:lstStyle/>
        <a:p>
          <a:endParaRPr lang="zh-CN" altLang="en-US"/>
        </a:p>
      </dgm:t>
    </dgm:pt>
    <dgm:pt modelId="{84D20B65-7E13-304C-A68A-7BBE86C10147}" type="pres">
      <dgm:prSet presAssocID="{6A5DC595-5E38-134D-B609-B5BB5E39EC23}" presName="cycle" presStyleCnt="0">
        <dgm:presLayoutVars>
          <dgm:dir/>
          <dgm:resizeHandles val="exact"/>
        </dgm:presLayoutVars>
      </dgm:prSet>
      <dgm:spPr/>
    </dgm:pt>
    <dgm:pt modelId="{CCAEBCB5-1B29-924E-BCA8-4EF89FC9150E}" type="pres">
      <dgm:prSet presAssocID="{5421CEB5-9414-204E-BB5A-34AF437122F5}" presName="dummy" presStyleCnt="0"/>
      <dgm:spPr/>
    </dgm:pt>
    <dgm:pt modelId="{292F89C7-61A4-534D-A86C-56184760E7C1}" type="pres">
      <dgm:prSet presAssocID="{5421CEB5-9414-204E-BB5A-34AF437122F5}" presName="node" presStyleLbl="revTx" presStyleIdx="0" presStyleCnt="4">
        <dgm:presLayoutVars>
          <dgm:bulletEnabled val="1"/>
        </dgm:presLayoutVars>
      </dgm:prSet>
      <dgm:spPr/>
    </dgm:pt>
    <dgm:pt modelId="{67E9042A-1C0B-2C42-9807-9B825A0ABCF5}" type="pres">
      <dgm:prSet presAssocID="{0D5E071F-1C82-134F-AAFC-8EAEC6003D0D}" presName="sibTrans" presStyleLbl="node1" presStyleIdx="0" presStyleCnt="4"/>
      <dgm:spPr/>
    </dgm:pt>
    <dgm:pt modelId="{AF63DDA1-8A99-9E48-9E70-0367EF02050A}" type="pres">
      <dgm:prSet presAssocID="{123537AC-5F6F-004F-BD1B-31164C185ED5}" presName="dummy" presStyleCnt="0"/>
      <dgm:spPr/>
    </dgm:pt>
    <dgm:pt modelId="{F540C156-DF5C-6F43-AEFE-DF76F25EE8C4}" type="pres">
      <dgm:prSet presAssocID="{123537AC-5F6F-004F-BD1B-31164C185ED5}" presName="node" presStyleLbl="revTx" presStyleIdx="1" presStyleCnt="4">
        <dgm:presLayoutVars>
          <dgm:bulletEnabled val="1"/>
        </dgm:presLayoutVars>
      </dgm:prSet>
      <dgm:spPr/>
    </dgm:pt>
    <dgm:pt modelId="{FFF379D9-F553-D847-B3BD-8ECC483FDFF0}" type="pres">
      <dgm:prSet presAssocID="{CECB607D-14D4-694B-9B31-76E9A5666514}" presName="sibTrans" presStyleLbl="node1" presStyleIdx="1" presStyleCnt="4"/>
      <dgm:spPr/>
    </dgm:pt>
    <dgm:pt modelId="{5A62ECC7-36D2-AB42-87A6-D6578D754D4F}" type="pres">
      <dgm:prSet presAssocID="{F20F3A00-4C84-4C49-A053-48AC535E4ED2}" presName="dummy" presStyleCnt="0"/>
      <dgm:spPr/>
    </dgm:pt>
    <dgm:pt modelId="{AC58A027-6D2D-EB4C-9DB2-E2F794B13F92}" type="pres">
      <dgm:prSet presAssocID="{F20F3A00-4C84-4C49-A053-48AC535E4ED2}" presName="node" presStyleLbl="revTx" presStyleIdx="2" presStyleCnt="4">
        <dgm:presLayoutVars>
          <dgm:bulletEnabled val="1"/>
        </dgm:presLayoutVars>
      </dgm:prSet>
      <dgm:spPr/>
    </dgm:pt>
    <dgm:pt modelId="{5D71B27E-C518-9744-AF35-890D823C3562}" type="pres">
      <dgm:prSet presAssocID="{2F7170C8-E02F-1B41-A035-745984C9D737}" presName="sibTrans" presStyleLbl="node1" presStyleIdx="2" presStyleCnt="4"/>
      <dgm:spPr/>
    </dgm:pt>
    <dgm:pt modelId="{FA040F54-215D-E547-827C-8EA3F5B390DA}" type="pres">
      <dgm:prSet presAssocID="{3F0DBB2A-B121-CD40-A6EF-78BD29AE6708}" presName="dummy" presStyleCnt="0"/>
      <dgm:spPr/>
    </dgm:pt>
    <dgm:pt modelId="{C210FDBD-B5AE-B04D-AC33-BC8C52A62DEE}" type="pres">
      <dgm:prSet presAssocID="{3F0DBB2A-B121-CD40-A6EF-78BD29AE6708}" presName="node" presStyleLbl="revTx" presStyleIdx="3" presStyleCnt="4">
        <dgm:presLayoutVars>
          <dgm:bulletEnabled val="1"/>
        </dgm:presLayoutVars>
      </dgm:prSet>
      <dgm:spPr/>
    </dgm:pt>
    <dgm:pt modelId="{16C0C7BE-6388-614B-9866-1993D799E440}" type="pres">
      <dgm:prSet presAssocID="{5DC55155-9864-0145-90B0-7CFA475F59BF}" presName="sibTrans" presStyleLbl="node1" presStyleIdx="3" presStyleCnt="4"/>
      <dgm:spPr/>
    </dgm:pt>
  </dgm:ptLst>
  <dgm:cxnLst>
    <dgm:cxn modelId="{FFFFE601-4824-5B45-8991-628A23E1ADAE}" srcId="{6A5DC595-5E38-134D-B609-B5BB5E39EC23}" destId="{5421CEB5-9414-204E-BB5A-34AF437122F5}" srcOrd="0" destOrd="0" parTransId="{EE16877B-DCB0-9347-A554-8F10FA9B55AC}" sibTransId="{0D5E071F-1C82-134F-AAFC-8EAEC6003D0D}"/>
    <dgm:cxn modelId="{9B07E306-7F3D-D14B-81B4-CBBEEB8E4BCD}" type="presOf" srcId="{3F0DBB2A-B121-CD40-A6EF-78BD29AE6708}" destId="{C210FDBD-B5AE-B04D-AC33-BC8C52A62DEE}" srcOrd="0" destOrd="0" presId="urn:microsoft.com/office/officeart/2005/8/layout/cycle1"/>
    <dgm:cxn modelId="{8AA45414-C288-4341-9A4D-765F166383A6}" srcId="{6A5DC595-5E38-134D-B609-B5BB5E39EC23}" destId="{F20F3A00-4C84-4C49-A053-48AC535E4ED2}" srcOrd="2" destOrd="0" parTransId="{0DF15B91-E67E-8640-B45A-D581C3018017}" sibTransId="{2F7170C8-E02F-1B41-A035-745984C9D737}"/>
    <dgm:cxn modelId="{A12BAC2C-4D3E-A441-AC06-B279447C022C}" type="presOf" srcId="{CECB607D-14D4-694B-9B31-76E9A5666514}" destId="{FFF379D9-F553-D847-B3BD-8ECC483FDFF0}" srcOrd="0" destOrd="0" presId="urn:microsoft.com/office/officeart/2005/8/layout/cycle1"/>
    <dgm:cxn modelId="{364DD43A-2F7A-F44C-9FDE-124D053E938E}" type="presOf" srcId="{0D5E071F-1C82-134F-AAFC-8EAEC6003D0D}" destId="{67E9042A-1C0B-2C42-9807-9B825A0ABCF5}" srcOrd="0" destOrd="0" presId="urn:microsoft.com/office/officeart/2005/8/layout/cycle1"/>
    <dgm:cxn modelId="{B3BFEE60-FFBA-A64D-9E62-EE76DCE00067}" type="presOf" srcId="{5DC55155-9864-0145-90B0-7CFA475F59BF}" destId="{16C0C7BE-6388-614B-9866-1993D799E440}" srcOrd="0" destOrd="0" presId="urn:microsoft.com/office/officeart/2005/8/layout/cycle1"/>
    <dgm:cxn modelId="{A88E806D-0EB9-B043-B01F-7ACEC2765320}" type="presOf" srcId="{123537AC-5F6F-004F-BD1B-31164C185ED5}" destId="{F540C156-DF5C-6F43-AEFE-DF76F25EE8C4}" srcOrd="0" destOrd="0" presId="urn:microsoft.com/office/officeart/2005/8/layout/cycle1"/>
    <dgm:cxn modelId="{05DE8070-7AF5-D84E-932C-8F208D08F1CD}" type="presOf" srcId="{2F7170C8-E02F-1B41-A035-745984C9D737}" destId="{5D71B27E-C518-9744-AF35-890D823C3562}" srcOrd="0" destOrd="0" presId="urn:microsoft.com/office/officeart/2005/8/layout/cycle1"/>
    <dgm:cxn modelId="{F1452072-DFBC-E14B-B797-FD7877CCB99C}" type="presOf" srcId="{5421CEB5-9414-204E-BB5A-34AF437122F5}" destId="{292F89C7-61A4-534D-A86C-56184760E7C1}" srcOrd="0" destOrd="0" presId="urn:microsoft.com/office/officeart/2005/8/layout/cycle1"/>
    <dgm:cxn modelId="{0FEC2E78-766E-1A4B-BF9D-4E04D6D38B4E}" srcId="{6A5DC595-5E38-134D-B609-B5BB5E39EC23}" destId="{3F0DBB2A-B121-CD40-A6EF-78BD29AE6708}" srcOrd="3" destOrd="0" parTransId="{1C50E3CC-1428-9141-93A3-E180406B8BA3}" sibTransId="{5DC55155-9864-0145-90B0-7CFA475F59BF}"/>
    <dgm:cxn modelId="{4D6C5993-224E-C840-9EA8-4EC6BE384D8E}" srcId="{6A5DC595-5E38-134D-B609-B5BB5E39EC23}" destId="{123537AC-5F6F-004F-BD1B-31164C185ED5}" srcOrd="1" destOrd="0" parTransId="{00C047FA-3576-604D-B0D5-7D9C03FABB25}" sibTransId="{CECB607D-14D4-694B-9B31-76E9A5666514}"/>
    <dgm:cxn modelId="{2B53CC94-7670-C348-9012-4803621941B4}" type="presOf" srcId="{6A5DC595-5E38-134D-B609-B5BB5E39EC23}" destId="{84D20B65-7E13-304C-A68A-7BBE86C10147}" srcOrd="0" destOrd="0" presId="urn:microsoft.com/office/officeart/2005/8/layout/cycle1"/>
    <dgm:cxn modelId="{604774BC-F44D-3949-ACFF-563158809074}" type="presOf" srcId="{F20F3A00-4C84-4C49-A053-48AC535E4ED2}" destId="{AC58A027-6D2D-EB4C-9DB2-E2F794B13F92}" srcOrd="0" destOrd="0" presId="urn:microsoft.com/office/officeart/2005/8/layout/cycle1"/>
    <dgm:cxn modelId="{BA893F99-1DEB-374D-9CB0-B754F9785C2B}" type="presParOf" srcId="{84D20B65-7E13-304C-A68A-7BBE86C10147}" destId="{CCAEBCB5-1B29-924E-BCA8-4EF89FC9150E}" srcOrd="0" destOrd="0" presId="urn:microsoft.com/office/officeart/2005/8/layout/cycle1"/>
    <dgm:cxn modelId="{0215FD0A-310C-4B41-8FE3-0F2D097D683F}" type="presParOf" srcId="{84D20B65-7E13-304C-A68A-7BBE86C10147}" destId="{292F89C7-61A4-534D-A86C-56184760E7C1}" srcOrd="1" destOrd="0" presId="urn:microsoft.com/office/officeart/2005/8/layout/cycle1"/>
    <dgm:cxn modelId="{836BDDE8-009F-104D-9C10-A4AD6F4B54ED}" type="presParOf" srcId="{84D20B65-7E13-304C-A68A-7BBE86C10147}" destId="{67E9042A-1C0B-2C42-9807-9B825A0ABCF5}" srcOrd="2" destOrd="0" presId="urn:microsoft.com/office/officeart/2005/8/layout/cycle1"/>
    <dgm:cxn modelId="{FA1A020B-4582-4D4F-9329-025AF1EFAD73}" type="presParOf" srcId="{84D20B65-7E13-304C-A68A-7BBE86C10147}" destId="{AF63DDA1-8A99-9E48-9E70-0367EF02050A}" srcOrd="3" destOrd="0" presId="urn:microsoft.com/office/officeart/2005/8/layout/cycle1"/>
    <dgm:cxn modelId="{5C343DEF-F32D-DC4B-B343-654D6ECBF47C}" type="presParOf" srcId="{84D20B65-7E13-304C-A68A-7BBE86C10147}" destId="{F540C156-DF5C-6F43-AEFE-DF76F25EE8C4}" srcOrd="4" destOrd="0" presId="urn:microsoft.com/office/officeart/2005/8/layout/cycle1"/>
    <dgm:cxn modelId="{49870FA2-C595-E24B-BF2D-BDD4AE6A5D33}" type="presParOf" srcId="{84D20B65-7E13-304C-A68A-7BBE86C10147}" destId="{FFF379D9-F553-D847-B3BD-8ECC483FDFF0}" srcOrd="5" destOrd="0" presId="urn:microsoft.com/office/officeart/2005/8/layout/cycle1"/>
    <dgm:cxn modelId="{DE9C77AE-68DF-944C-BF07-01C41D497559}" type="presParOf" srcId="{84D20B65-7E13-304C-A68A-7BBE86C10147}" destId="{5A62ECC7-36D2-AB42-87A6-D6578D754D4F}" srcOrd="6" destOrd="0" presId="urn:microsoft.com/office/officeart/2005/8/layout/cycle1"/>
    <dgm:cxn modelId="{F2D9A6FE-555A-F641-8C6B-64B12B57DB64}" type="presParOf" srcId="{84D20B65-7E13-304C-A68A-7BBE86C10147}" destId="{AC58A027-6D2D-EB4C-9DB2-E2F794B13F92}" srcOrd="7" destOrd="0" presId="urn:microsoft.com/office/officeart/2005/8/layout/cycle1"/>
    <dgm:cxn modelId="{91ECC176-9A97-094C-9BBB-CA680B34A5D5}" type="presParOf" srcId="{84D20B65-7E13-304C-A68A-7BBE86C10147}" destId="{5D71B27E-C518-9744-AF35-890D823C3562}" srcOrd="8" destOrd="0" presId="urn:microsoft.com/office/officeart/2005/8/layout/cycle1"/>
    <dgm:cxn modelId="{F0348729-E22E-FA43-A94D-CF879823690D}" type="presParOf" srcId="{84D20B65-7E13-304C-A68A-7BBE86C10147}" destId="{FA040F54-215D-E547-827C-8EA3F5B390DA}" srcOrd="9" destOrd="0" presId="urn:microsoft.com/office/officeart/2005/8/layout/cycle1"/>
    <dgm:cxn modelId="{A414DB1F-46B8-424E-90F0-45631DE923FE}" type="presParOf" srcId="{84D20B65-7E13-304C-A68A-7BBE86C10147}" destId="{C210FDBD-B5AE-B04D-AC33-BC8C52A62DEE}" srcOrd="10" destOrd="0" presId="urn:microsoft.com/office/officeart/2005/8/layout/cycle1"/>
    <dgm:cxn modelId="{9A1A04E9-516A-4C46-A1E0-B0990D59D783}" type="presParOf" srcId="{84D20B65-7E13-304C-A68A-7BBE86C10147}" destId="{16C0C7BE-6388-614B-9866-1993D799E440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F89C7-61A4-534D-A86C-56184760E7C1}">
      <dsp:nvSpPr>
        <dsp:cNvPr id="0" name=""/>
        <dsp:cNvSpPr/>
      </dsp:nvSpPr>
      <dsp:spPr>
        <a:xfrm>
          <a:off x="1745506" y="44708"/>
          <a:ext cx="706625" cy="706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/>
            <a:t>decode</a:t>
          </a:r>
          <a:endParaRPr lang="zh-CN" altLang="en-US" sz="1500" kern="1200"/>
        </a:p>
      </dsp:txBody>
      <dsp:txXfrm>
        <a:off x="1745506" y="44708"/>
        <a:ext cx="706625" cy="706625"/>
      </dsp:txXfrm>
    </dsp:sp>
    <dsp:sp modelId="{67E9042A-1C0B-2C42-9807-9B825A0ABCF5}">
      <dsp:nvSpPr>
        <dsp:cNvPr id="0" name=""/>
        <dsp:cNvSpPr/>
      </dsp:nvSpPr>
      <dsp:spPr>
        <a:xfrm>
          <a:off x="499290" y="-77"/>
          <a:ext cx="1997627" cy="1997627"/>
        </a:xfrm>
        <a:prstGeom prst="circularArrow">
          <a:avLst>
            <a:gd name="adj1" fmla="val 6898"/>
            <a:gd name="adj2" fmla="val 465012"/>
            <a:gd name="adj3" fmla="val 550847"/>
            <a:gd name="adj4" fmla="val 20584141"/>
            <a:gd name="adj5" fmla="val 804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/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0C156-DF5C-6F43-AEFE-DF76F25EE8C4}">
      <dsp:nvSpPr>
        <dsp:cNvPr id="0" name=""/>
        <dsp:cNvSpPr/>
      </dsp:nvSpPr>
      <dsp:spPr>
        <a:xfrm>
          <a:off x="1745506" y="1246138"/>
          <a:ext cx="706625" cy="706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/>
            <a:t>execute</a:t>
          </a:r>
          <a:endParaRPr lang="zh-CN" altLang="en-US" sz="1500" kern="1200"/>
        </a:p>
      </dsp:txBody>
      <dsp:txXfrm>
        <a:off x="1745506" y="1246138"/>
        <a:ext cx="706625" cy="706625"/>
      </dsp:txXfrm>
    </dsp:sp>
    <dsp:sp modelId="{FFF379D9-F553-D847-B3BD-8ECC483FDFF0}">
      <dsp:nvSpPr>
        <dsp:cNvPr id="0" name=""/>
        <dsp:cNvSpPr/>
      </dsp:nvSpPr>
      <dsp:spPr>
        <a:xfrm>
          <a:off x="499290" y="-77"/>
          <a:ext cx="1997627" cy="1997627"/>
        </a:xfrm>
        <a:prstGeom prst="circularArrow">
          <a:avLst>
            <a:gd name="adj1" fmla="val 6898"/>
            <a:gd name="adj2" fmla="val 465012"/>
            <a:gd name="adj3" fmla="val 5950847"/>
            <a:gd name="adj4" fmla="val 4384141"/>
            <a:gd name="adj5" fmla="val 8047"/>
          </a:avLst>
        </a:prstGeom>
        <a:solidFill>
          <a:schemeClr val="accent5">
            <a:hueOff val="-4326688"/>
            <a:satOff val="2309"/>
            <a:lumOff val="-10065"/>
            <a:alphaOff val="0"/>
          </a:schemeClr>
        </a:solidFill>
        <a:ln/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8A027-6D2D-EB4C-9DB2-E2F794B13F92}">
      <dsp:nvSpPr>
        <dsp:cNvPr id="0" name=""/>
        <dsp:cNvSpPr/>
      </dsp:nvSpPr>
      <dsp:spPr>
        <a:xfrm>
          <a:off x="544076" y="1246138"/>
          <a:ext cx="706625" cy="706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/>
            <a:t>store</a:t>
          </a:r>
          <a:endParaRPr lang="zh-CN" altLang="en-US" sz="1500" kern="1200"/>
        </a:p>
      </dsp:txBody>
      <dsp:txXfrm>
        <a:off x="544076" y="1246138"/>
        <a:ext cx="706625" cy="706625"/>
      </dsp:txXfrm>
    </dsp:sp>
    <dsp:sp modelId="{5D71B27E-C518-9744-AF35-890D823C3562}">
      <dsp:nvSpPr>
        <dsp:cNvPr id="0" name=""/>
        <dsp:cNvSpPr/>
      </dsp:nvSpPr>
      <dsp:spPr>
        <a:xfrm>
          <a:off x="499290" y="-77"/>
          <a:ext cx="1997627" cy="1997627"/>
        </a:xfrm>
        <a:prstGeom prst="circularArrow">
          <a:avLst>
            <a:gd name="adj1" fmla="val 6898"/>
            <a:gd name="adj2" fmla="val 465012"/>
            <a:gd name="adj3" fmla="val 11350847"/>
            <a:gd name="adj4" fmla="val 9784141"/>
            <a:gd name="adj5" fmla="val 8047"/>
          </a:avLst>
        </a:prstGeom>
        <a:solidFill>
          <a:schemeClr val="accent5">
            <a:hueOff val="-8653376"/>
            <a:satOff val="4617"/>
            <a:lumOff val="-20131"/>
            <a:alphaOff val="0"/>
          </a:schemeClr>
        </a:solidFill>
        <a:ln/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0FDBD-B5AE-B04D-AC33-BC8C52A62DEE}">
      <dsp:nvSpPr>
        <dsp:cNvPr id="0" name=""/>
        <dsp:cNvSpPr/>
      </dsp:nvSpPr>
      <dsp:spPr>
        <a:xfrm>
          <a:off x="544076" y="44708"/>
          <a:ext cx="706625" cy="706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fetch</a:t>
          </a:r>
          <a:endParaRPr lang="zh-CN" altLang="en-US" sz="1500" kern="1200" dirty="0"/>
        </a:p>
      </dsp:txBody>
      <dsp:txXfrm>
        <a:off x="544076" y="44708"/>
        <a:ext cx="706625" cy="706625"/>
      </dsp:txXfrm>
    </dsp:sp>
    <dsp:sp modelId="{16C0C7BE-6388-614B-9866-1993D799E440}">
      <dsp:nvSpPr>
        <dsp:cNvPr id="0" name=""/>
        <dsp:cNvSpPr/>
      </dsp:nvSpPr>
      <dsp:spPr>
        <a:xfrm>
          <a:off x="499290" y="-77"/>
          <a:ext cx="1997627" cy="1997627"/>
        </a:xfrm>
        <a:prstGeom prst="circularArrow">
          <a:avLst>
            <a:gd name="adj1" fmla="val 6898"/>
            <a:gd name="adj2" fmla="val 465012"/>
            <a:gd name="adj3" fmla="val 16750847"/>
            <a:gd name="adj4" fmla="val 15184141"/>
            <a:gd name="adj5" fmla="val 8047"/>
          </a:avLst>
        </a:prstGeom>
        <a:solidFill>
          <a:schemeClr val="accent5">
            <a:hueOff val="-12980063"/>
            <a:satOff val="6926"/>
            <a:lumOff val="-30196"/>
            <a:alphaOff val="0"/>
          </a:schemeClr>
        </a:solidFill>
        <a:ln/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22641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0-04-07T15:29:44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6734 12713 0,'13'0'16,"0"0"-1,-13 13-15,13-13 16,-13 14-16,14-14 0,-14 13 15,0 0-15,13-13 0,0 0 16,-13 13-16,0 1 16,13-14-16,-13 13 0,13-13 15,-13 13-15,0 0 0,14-13 0,-1 14 16,-13-1-16,13-13 0,-13 13 16,0 0-16,13-13 0,-13 13 0,14-13 15,-14 14-15,13-1 0,-13 0 0,0 0 16,13-13-16,-13 14 0,13-1 15,-13 0-15,0 0 16,14-13 0,-1 0 93,0 0-109,0 0 16,0 0-16,-13-13 0,0 0 0,14 13 0,-1 0 15,-13-13-15,13 13 0,-13-14 0,13 14 0,1-13 0,-1 0 16,0 13-16,-13-13 0,13 13 0,-13-14 0,14 14 0,-1-13 0,-13 0 16,13 13-16,-13-13 0,13 13 0,0-13 0,1-1 0,-1 14 0,-13-13 0,0 0 15,13 13-15,0-13 0,1 13 0,-14-14 0,13 1 0,-13 0 0,13 13 16,-13-13-16,13 13 0,1-14 0,-14 1 0,13 13 0,-13-13 0,13 0 0,0 0 0,0 13 0,-13-14 15,0 1-15,14 13 0,-14-13 0,13 13 0,-13-13 0,13 13 0,0 0 0,-13-14 0,0 1 0,14 13 0,-14-13 0,13 13 16,-13-13-16,13 13 0,-13-14 0,13 1 0,0 13 0,1-13 0,-14 0 0,13 13 0,-13-13 16,13-1-16,0 1 0,1 13 0,-14-13 0,39-14 0,-25 27 0,-14-13 15,13 13-15,-13-13 0,13 13 0,0 0 0,-13-13 0,13 13 0,-13-13 0,14 13 0,-14-14 0,13 14 0,0 0 0,-13-13 16,13 13-16,-13-13 0,14 13 0,-1 0 0,0-13 0,-13-1 0,13 14 0,1 0 16,-14-13-16,13 13 0,0 0 15</inkml:trace>
  <inkml:trace contextRef="#ctx0" brushRef="#br0" timeOffset="-116711.79">6324 8877 0,'13'0'63,"0"0"-32,0 13-15,-13 0-1,13-13 1,-13 13-16,14-13 16,-14 14-1,13-14-15,0 0 16,-13 13-16,13-13 16,-13 13-16,14-13 0,-14 13 0,13-13 15,-13 14-15,13-14 0,-13 13 16,27 0-16,-14-13 15,-13 13-15,0 1 32,13-14-32,0 0 0,-13 13 31,13-13-15,-13 13-16,14-13 15,-14 13-15,0 0 31,13-13 79,0-13-110,-13 0 15,27 0-15,-27 0 0,0-1 16,13 1-16,0 13 0,-13-13 0,0 0 16,13 13-16,-13-14 0,0 1 0,14 13 0,-14-13 0,0 0 15,13 13-15,-13-14 0,13 14 0,-13-13 0,0 0 0,13 13 0,-13-13 16,13 0-16,-13-1 0,14 1 0,-1 13 0,-13-13 0,0 0 16,13-1-16,-13 1 0,13 13 0,-13-13 0,0 0 15,14 13-15,-14-14 0,13 14 0,-13-13 0,13 13 0,-13-13 0,0 0 0,13 0 0,-13-1 16,13 14-16,1-13 0,-14 0 15,0 0-15,13 13 0,-13-14 0,13 14 0,-13-13 16,13 13-16,-13-13 0,14 13 0,-14-13 16,13 13-16,-13-13 0,13 13 15,-13-14-15,13 14 16,-13-13-16,14 0 16,-14 0-16,13 13 0,-13-14 15,13 14 1</inkml:trace>
  <inkml:trace contextRef="#ctx0" brushRef="#br0" timeOffset="-25337.74">11708 6919 0,'13'0'16,"0"0"15,1 0-16,-1 0 1,-13 13-16,13-13 0,0 13 16,0 1-16,1-1 15,-1 0-15,0-13 0,-13 13 16,13-13-16,1 13 0,-14 1 0,13-14 0,0 0 16,-13 13-16,13-13 0,-13 13 0,13-13 0,-13 13 15,0 1-15,14-14 0,-1 0 0,-13 13 0,13-13 16,-13 13-16,13 0 0,-13 1 15,14-14-15,-1 13 16,0-13 109,-13-13-125,13 13 0,-13-14 16,14 14-16,-14-13 0,13 13 0,-13-13 0,13 0 15,-13-1-15,13 14 0,-13-13 0,13 13 0,-13-13 0,14 13 0,-1-13 0,-13-1 0,13 14 16,-13-13-16,13 0 0,1 13 0,-14-13 0,13 13 0,-13-13 0,13-1 0,0 14 0,-13-13 0,27-13 16,-14 12-16,0 1 0,0 0 0,1 13 0,-14-13 0,13-1 0,0 14 15,-13-13-15,13 13 0,-13-13 0,14 13 0,-14-13 0,13 13 0,-13-13 0,13 13 0,-13-14 16,13 14-16,1 0 0,-14-13 0,13 0 0,0 13 0,-13-13 15,13 13-15,0-14 0,1 14 16,-14-13 0</inkml:trace>
  <inkml:trace contextRef="#ctx0" brushRef="#br0" timeOffset="-23594.44">14870 5173 0,'0'13'63,"13"-13"78,0 0-126,-13 13-15,0 0 16,13-13-16,-13 14 0,0-1 15,14-13 1,-14 13-16,13-13 31,-13 13-15,13-13 0,0 0-16,0 0 15,1 0 1,-14 13-16,13-13 15,0 0 32,0 0 94,1 0-141,-1 0 0,0 0 16,0 0-16,-13-13 0,13 13 0,1 0 0,-14-13 0,13 13 0,0 0 15,-13-13-15,13 0 0,1 13 0,-1 0 0,-13-14 0,13 14 0,0-13 0,1 13 16,-1-13-16,-13 0 0,13 13 0,0-14 0,0 14 0,-13-13 15,14 13-15,-1 0 0,-13-13 0,0 0 0,13 13 0,0 0 0,-13-14 0,14 14 16,-14-13-16,13 13 0,-13-13 0,13 13 16</inkml:trace>
  <inkml:trace contextRef="#ctx0" brushRef="#br0" timeOffset="-22928.12">15240 6535 0,'0'13'15,"0"1"-15,0-1 16,0 0-16,0 0 16,13-13-16,-13 14 0,0-1 0,0 0 0,13-13 0,-13 13 15,0 1-15,0-1 0,14-13 0,-14 13 0,0 0 0,13-13 16,-13 13-16,0 1 0,13-14 0,-13 13 0,0 0 0,13-13 15,-13 27-15,14-27 16,-14 13-16,13-13 78,0 0-78,0 0 16,1 0-16,-14-13 0,13-1 0,0 14 15,0-13-15,0 13 0,-13-13 0,14 13 0,-14-13 0,13 13 16,-13-14-16,13 14 0,-13-13 0,13 13 0,-13-13 0,14 13 0,-1 0 16,-13-13-16,13 0 0,0 13 0,-13-14 0,14 1 15,-14 0-15,13 13 0,0-13 0,-13-1 16,13 14-16,-13-13 0,13 13 0,-13-13 0,14 0 16</inkml:trace>
  <inkml:trace contextRef="#ctx0" brushRef="#br0" timeOffset="-22194.99">15280 8229 0,'0'13'16,"0"0"-1,13-13-15,0 0 0,-13 13 16,0 0-16,0 1 0,13-14 0,-13 13 16,0 0-16,14-13 0,-14 13 0,0 1 0,0-1 15,13-13-15,-13 13 0,13-13 0,-13 13 0,0 1 0,0-1 16,13-13-16,-13 13 0,14 0 0,-14 0 0,13-13 0,0 14 0,-13-1 0,13 0 15,-13 0-15,13 1 0,-13-1 0,14 0 0,-1-13 16,-13 13-16,13-13 16,-13 14-16,13-14 47,-13-14-32,14 14-15,-14-13 0,13 13 0,-13-13 0,13 0 0,-13-1 0,13 14 16,-13-13-16,0 0 0,14 13 0,-14-13 0,13 13 0,-13-14 0,13 1 0,-13 0 15,13 13-15,-13-13 0,13 0 0,1 13 0,-14-14 0,13 14 0,-13-13 0,13 13 16,-13-13-16,0 0 0,13 13 0,1-14 0,-1 1 16,-13 0-16,13 13 0,-13-13 0,13 13 0,-13-14 0,13 1 15,1 13-15,-14-13 16,0 0 0,13 13-16</inkml:trace>
  <inkml:trace contextRef="#ctx0" brushRef="#br0" timeOffset="-21058.04">19883 8599 0,'14'0'63,"-1"0"-48,-13 13-15,13-13 0,-13 13 16,0 1-16,13-14 0,-13 13 0,14-13 15,-14 13-15,13-13 0,-13 13 16,13 1-16,-13-1 16,13-13-16,-13 13 15,14-13-15,-1 0 0,-13 13 0,0 0 16,13 1-16,0-14 0,-13 13 16,13-13-16,1 0 0,-14 13 15,13-13-15,0 0 125,0 0-125,1 0 16,-1-13-16,-13 0 15,13 13-15,-13-14 0,13 1 0,-13 0 0,13 13 16,1-13-16,-1 0 0,-13-1 0,0 1 0,13 13 0,-13-13 16,0 0-16,0-1 0,13 14 0,-13-13 0,14 13 0,-14-13 0,0 0 0,13 0 15,-13-1-15,0 1 0,13-13 0,0 12 0,-13 1 0,14 0 16,-14 0-16,0-1 0,13 1 0,-13 0 0,0 0 16,13 13-16,-13-13 0,0-1 0,13 14 0,-13-13 0,13 0 15,-13 0-15,0-1 0,14 14 0,-14-13 0,0 0 16,13 0-16,-13-1 15</inkml:trace>
  <inkml:trace contextRef="#ctx0" brushRef="#br0" timeOffset="-17050.2">13573 3466 0,'0'13'0,"0"1"16,-13-14-16,13 13 0,0 0 0,0 0 0,0 0 16,0 1-16,0-1 0,0 0 0,0 0 0,0 1 0,0-1 0,0 13 0,0-13 15,0 1-15,0-1 0,0 13 0,0-12 0,0-1 0,0 0 0,0 14 0,0-14 0,0 13 0,0-13 0,0 1 16,0-1-16,0 0 0,0 0 0,0 14 0,0-14 0,13 14 0,-13-14 0,0 0 0,0 13 0,0-12 0,0-1 0,0 13 0,13-12 0,-13 12 16,14-13-16,-14 1 0,0 12 0,26 67 0,-26-80 0,0 26 0,13 1 0,-13-27 0,0 14 15,14-14-15,-1 14 0,-13-14 0,0 0 0,0 27 0,13-27 0,-13 0 0,13 14 0,-13-1 0,0-13 0,13 1 0,-13 12 0,14 0 0,-14-12 0,0 12 0,13-13 0,-13 1 0,13 12 16,-13 1-16,13-14 0,-13 26 0,14-12 0,-14-1 0,26 54 0,-26-67 0,13 13 0,-13-12 0,0 12 15,13-13-15,1 53 0,-14-39 0,13-14 0,-13 0 0,0 14 0,26 39 0,-26-26 0,14-27 0,-1 27 0,-13-27 16,0 13-16,0-12 0,13 25 0,0 1 0,1-27 0,-14 14 0,0-1 0,0-13 0,13 0 0,-13 1 0,0 12 0,13-13 0,-13 1 0,0 12 0,0-13 16,0 1-16,13 12 0,-13-13 0,0 0 0,13 14 0,-13-14 0,0 0 0,0 14 0,14 13 0,-14-27 0,0 0 0,13 13 0,-13-12 0,0-1 0,0 0 15,13 14-15,-13-1 0,0-13 0,0 1 0,0-1 0,0 13 0,0-13 0,0 14 0,13-1 0,-13-12 0,0 52 16,0-40-16,0-13 0,0 14 0,0-14 0,0 0 0,0 14 0,0-14 0,0 13 0,0 27 16,0-39-16,0-1 0,0 0 0,0 0 0,0 1 0,0-1 0,0 0 0,0 0 0,0 0 0,0 1 0,0-1 15,0 0-15,0 0 0,0 1 0,0-1 0,0 0 0,0 0 0,0 1 0,-13-1 0,13 0 16,0 13-16,0-12 0,0-1 0,0 0 0,-13 0 0,13 1 0,0-1 0,0 0 0,0 0 15,-13 14-15,13-14 0,0 0 0,0 0 0,0 14 0,0-14 0,0 0 16,0 1-16,0-1 0,0 0 0,0 0 0,0 0 0,0 1 0,0-1 0,0 0 0,0 0 0,0 1 0,-14-14 0,14 26 0,0-13 16,0 1-16,0 12 0,0-13 0,0 0 0,0 14 0,0-14 0,0 14 0,0-14 0,0 0 15,0 0-15,0 14 0,0-14 0,0 0 0,0 0 0,0 1 0,0-1 0,0 13 0,0-12 0,0-1 16,0 0-16,0 0 0,0 0 0,0 27 0,0-27 0,0 1 0,0-1 0,0 13 16,0-12-16,0-1 0,0 0 0,0 0 0,0 14 0,0-14 0,0 0 0,0 0 0,0 1 0,0-1 15,0 0-15,0 0 0,0 1 0,0-1 0,-13 0 0,13 0 0,0 0 16,-13 1-16,13-1 0,0 0 0,0 0 0,0 1 0,0-1 0,0 0 0,-13-13 0,13 13 15,0 1-15,0-1 0,0 0 0,0 0 0,0 0 0,-13 1 0,13 12 0,0-13 0,0 1 16,0-1-16,0 0 0,0 0 0,0 0 0,-14 1 0,14-1 0,0 0 0,0 0 0,0 1 16,0-1-16,0 0 0,-13-13 0,13 13 0,0 1 0,0-1 0,-13 13 15,13-13-15,0 1 0,0-1 0,0 0 0,0 0 0,-13 1 0,13-1 16,0 0-16,0 0 0,0 1 0,0-1 0,0 0 0,0 0 0,0 0 16,0 1-16,-14-1 0,14 0 0,0 0 0,0 1 0,0-1 0,0 0 15,0 0-15,-13 1 0,13-1 0,0 0 0,0 0 0,0 0 0,-13 1 16,13-1-16,0 0 0,0 0 0,0 1 0,0-1 0,0 0 0,0 0 0,0 0 0,0 1 15,0-1-15,0 0 0,0 0 0,0 1 0,0-1 0,0 0 0,0 0 0,-13 1 0,13-1 16,0 13-16,0-13 0,0 1 0,0-1 0,0 0 0,0 0 0,0 1 16,0-1-16,0 0 0,0 0 0,0 1 0,0-1 0,0 0 15,0 0-15,0 0 0,0 1 0,0-1 0,0 0 16,0 0-16,0 1 0,0-1 0,0 0 0,0 0 16,0 1-16,0-1 0,0 0 0,0 0 0,0 0 0,0 1 15,0-1-15,0 0 0,0 0 0,0 1 0,0-1 16,0 0-16,0 0 0,0 0 0,0 1 0,0-1 15,0 0-15,0 0 0,0 1 16,13-1-16,-13 0 0,13-13 0,-13 13 0,13-13 16,-13 14-16,14-14 0,-14 13 0,0 0 0,13-13 0,0 0 15,-13 13-15,13-13 0,1 0 0,-14 13 0,13-13 0,13 0 16,-13 14-16,1-14 0,-1 0 0,0 0 0,0 13 0,1-13 0,25 13 16,-25-13-16,-1 0 0,0 13 0,0-13 0,14 0 0,-14 0 0,0 0 0,0 0 0,1 14 0,-1-14 0,0 0 0,0 0 15,1 13-15,-1-13 0,0 0 0,0 0 0,14 0 0,-14 0 0,0 0 0,0 13 0,14-13 0,-14 0 0,0 13 0,0-13 0,1 0 0,-1 0 16,0 0-16,0 0 0,1 0 0,12 0 0,-13 14 0,1-14 0,12 0 0,0 13 0,-12-13 0,-1 0 0,13 0 0,-12 0 0,-1 0 0,13 0 0,-12 0 0,78 26 15,-52-26-15,-27 0 0,0 0 0,14 0 0,-14 0 0,27 13 0,-14-13 0,1 0 0,-14 0 0,0 0 16,13 0-16,-12 0 0,-1 14 0,0-14 0,0 0 0,1 0 0,12 0 0,-13 0 0,40 0 0,-40 0 0,14 0 0,-14 0 0,0 0 0,1 0 0,12 0 16,-13 0-16,80 0 0,-67 0 0,-12 0 0,-1 0 0,13 0 0,1 13 0,-1-13 0,-13 0 0,14 0 0,-1 0 15,-12 0-15,-1 0 0,26 0 0,1 0 0,-27 0 0,1 0 0,-1 0 0,27 0 0,-27 0 0,13 0 0,1 0 0,-14 0 0,13 13 0,-12-13 0,12 0 16,-13 0-16,1 0 0,12 0 0,93 0 0,-92 0 0,-14 0 0,0 0 0,13 13 0,1-13 16,13 0-16,-14 0 0,0 0 0,-12 0 0,12 0 0,-13 0 0,14 0 0,-14 0 0,0 0 0,14 0 0,-14 0 0,13 0 0,-12 0 0,-1 0 0,13 0 0,-12 0 0,-1 0 15,13 0-15,1 0 0,-14 0 0,0 0 0,106 0 0,-105 0 0,-1 0 0,13 0 0,-13 0 0,1 0 16,12 0-16,14 0 0,-1 0 0,-25 0 0,-1 0 0,106 0 0,-93 0 0,-12 0 0,12 0 15,-13 0-15,54-13 0,-54 13 0,26 0 0,-25 0 0,12 0 0,1-13 0,-14 13 0,0 0 0,14 0 0,-14 0 0,13 0 0,-13 0 0,14-13 0,13 13 16,-27 0-16,13 0 0,-13 0 0,14-14 0,-14 14 0,0 0 0,14 0 0,-1 0 0,-12 0 0,-1 0 0,13 0 0,-13-13 0,14 13 0,-14 0 0,14 0 0,-14 0 16,0-13-16,0 13 0,27 0 0,-27 0 0,0 0 0,14 0 0,13 0 0,-14 0 0,80-26 15,-80 26-15,-12 0 0,-1 0 0,0 0 0,13 0 0,1 0 0,13 0 0,-27-14 0,0 14 0,0 0 0,93-13 16,-93 13-16,1 0 0,12 0 0,-13 0 0,40-13 0,-40 13 0,14-13 0,-1 13 0,-12 0 0,-1 0 0,13 0 0,-12 0 0,-1-14 0,13 14 16,1 0-16,-14 0 0,0-13 0,14 13 0,-14-13 0,0 13 0,13 0 0,-12 0 0,-1 0 0,13 0 0,1-13 0,-14 13 0,0 0 0,14 0 0,-14-14 15,0 14-15,14 0 0,-14 0 0,13 0 0,-12 0 0,12-13 0,-13 13 0,1 0 0,12-13 0,-13 13 0,27 0 0,-27 0 0,14 0 0,-1-13 0,53 0 16,-65 13-16,25 0 0,-25 0 0,-1 0 0,0 0 0,13 0 0,14-14 0,-13 14 0,-14 0 0,0 0 0,0 0 0,14-13 15,-14 13-15,13 0 0,-12 0 0,12 0 0,-13 0 0,1 0 0,12 0 0,-13 0 0,1 0 0,12 0 0,0 0 0,-12 0 0,-1-13 0,0 13 0,14 0 16,78-13-16,-78 13 0,-14 0 0,14 0 0,-14 0 0,66 0 0,-52 0 0,-14 0 0,13 0 16,-12 0-16,-1 0 0,13 0 0,-13 0 0,1 0 0,12 0 0,1-14 0,-14 14 0,13 0 0,-12 0 0,12 0 0,-13 0 0,27-13 0,-27 13 15,0 0-15,14 0 0,65-13 0,-39 13 0,-39 0 0,-1 0 0,13 0 0,27 0 16,-40 0-16,14 0 0,-14-13 0,0 13 0,14 0 0,-14 0 0,0 0 0,0-14 0,14 14 0,-14 0 0,14 0 0,-14 0 0,0 0 0,0 0 16,1 0-16,-1 0 0,0 0 0,13-13 0,-12 13 0,39-13 0,-40 13 0,27 0 0,-14 0 0,-13-13 0,14 13 15,-14-13-15,0 13 0,0 0 0,1 0 0,-1 0 0,0 0 0,0 0 0,0-14 0,1 14 0,-1-13 0,0 13 0,0 0 0,1 0 0,12 0 16,-13 0-16,-13-13 0,14 13 0,-1 0 0,0 0 0,0 0 0,0-13 0,40-1 0,-39 14 0,-1-13 0,0 13 0,14-13 15,-14 13-15,0 0 0,0 0 0,0-13 0,40-14 0,-39 27 0,-14-13 0,13 13 16,0 0-16,0-13 0,1 0 0,-1 13 0,0-14 0,0 14 0,0-13 0,1 0 0,-1 13 0,0-13 16,0 13-16,-13-14 0,14 14 0,-1-13 0,0 13 0,0-13 0,0 0 0,1 13 0,-14-13 0,13 13 0,0-14 0,0 1 15,1 13-15,-1-13 0,13 0 0,-12-1 0,-1 14 0,-13-13 0,26-13 16,-13 26-16,1-14 0,-1 14 0,0-13 0,0 13 0,1-13 0,-14 0 0,13 0 16,0 13-16,0-27 0,1 27 0,-1-13 0,-13 0 0,13 13 0,-13-14 0,13 14 0,0-13 0,-13 0 15,14 13-15,-14-13 0,13 13 0,-13-14 0,0 1 0,13 0 0,0 13 0,-13-13 0,14 0 0,-14-14 16,0 14-16,13 13 0,-13-13 0,13-1 0,-13 1 0,0 0 0,0 0 0,13 13 0,-13-13 0,0-1 0,0-12 15,14-14-15,-14 14 0,0 12 0,0 1 0,0-13 0,0 13 0,0-1 0,0 1 16,0 0-16,0 0 0,0-1 0,0 1 0,0-13 0,0 12 0,0 1 0,0-13 0,0 13 0,0-14 0,0 14 0,0 0 0,0-14 0,-14 14 16,14 0-16,0-1 0,-13-52 0,13 40 0,-13-1 0,13 14 0,0-13 0,-27-27 0,27 40 15,0-14-15,-13 14 0,13-14 0,-13 14 0,13 0 0,-13-27 0,-1 14 0,1-1 0,13 14 0,0 0 0,-13-27 0,0 27 0,13-27 0,-13 14 16,-1 13-16,14-14 0,-13 14 0,-40-119 0,40 105 0,13 14 0,-13-13 0,-1-1 16,14 14-16,-26-40 0,26 26 0,-13 14 0,0-13 0,-1-14 0,1 14 0,0 12 0,0-12 0,-1-1 0,1-12 0,-13 12 0,26 14 0,-14 0 0,1-14 15,0 1-15,0 13 0,0-14 0,-14-12 0,27 12 0,-92-105 0,39 79 0,39 13 0,-12 14 16,13 26-16,-40-80 0,13 27 0,14 40 0,12-13 0,-78-93 0,52 92 0,-26-39 15,13 13-15,27 27 0,-41-40 0,28 26 0,26 40 0,-27-40 0,27 14 0,-54-40 16,54 52-16,-26-25 0,-1 25 0,27-12 0,-27-14 0,0 14 0,27-1 0,-13 14 0,12 0 0,-12 0 0,-1-14 16,14 14-16,-27-13 0,27 12 0,0 1 0,-13-13 0,12 26 0,-12-27 0,-1-12 0,-25-14 15,38 53-15,-25-40 0,39 27 0,-53-27 0,53 27 0,-27 0 0,14-1 0,-13 1 0,-14-27 16,13 27-16,27 0 0,-39-27 0,25 27 0,1 0 0,-13 0 0,13-14 0,-1 27 0,1-26 0,-13 12 16,26 1-16,-14 0 0,1 13 0,0-27 0,0 14 0,-1 0 0,-12 0 0,13 0 0,13-1 0,-27 14 0,27-13 0,-13 13 15,13-13-15,-13 13 0,13-13 0,-27-1 0,14 1 0,0 13 0,13-13 0,-13 13 0,0-13 0,-1-14 0,1 27 0,0 0 0,-27-39 16,27 25-16,0 14 0,13-13 0,-14 13 0,1-26 0,0 26 0,0-14 0,0 1 0,-1 0 15,1 13-15,13-13 0,-13 13 0,0-13 0,-1-1 0,-12 1 0,13 0 0,13 0 0,-27 13 0,14-14 0,0 14 0,0-13 0,-1 13 16,-25-40-16,12 40 0,14-13 0,0 0 0,-1 13 0,1 0 0,13-13 16,-13 13-16,0 0 0,0 0 0,-1-13 0,1-1 0,0 14 0,0 0 0,13-13 0,-14 13 0,1 0 0,0 0 15,0-13-15,0 13 0,-27-27 0,27 27 0,-1 0 0,1 0 0,13-13 0,-40 0 16,14 0-16,13 13 0,0-14 0,-1 14 0,1 0 0,0 0 0,-14-13 0,14 0 0,0 13 0,0 0 0,-1 0 0,1-13 0,0 13 0,-13 0 16,26-13-16,-14 13 0,-12 0 0,-1-14 0,-65 1 0,65 0 0,14 13 0,0-13 0,-27 13 15,-13-14-15,40 14 0,-13-13 0,-1 13 0,-39-13 0,13 0 0,40 13 0,-14 0 0,14-13 16,-27-1-16,27 14 0,-13 0 0,13 0 0,-1-13 0,-12 13 0,13 0 0,-1-13 0,1 13 0,-13 0 0,12-13 0,-12-1 0,13 14 15,-27-13-15,27 13 0,0-13 0,-14 13 0,14 0 0,-13-13 0,12 13 0,-12-14 0,13 14 0,-80-26 0,80 26 0,-27-13 16,27 13-16,-27-13 0,14-1 0,12 14 0,-25 0 0,26 0 0,-1-13 0,1 13 0,0-13 0,-14 13 0,14 0 0,-27 0 16,27 0-16,0 0 0,-13-13 0,-1-1 0,14 14 0,-14 0 0,14 0 0,0 0 0,0 0 0,0-13 0,-1 13 0,-12 0 0,13-13 0,-1 13 15,-12 0-15,13 0 0,-1 0 0,1 0 0,-13-13 0,13 13 0,-14-14 0,14 14 0,0 0 0,-14-13 0,1 13 0,12-13 0,-91 0 16,78 13-16,1-13 0,12 13 0,-52-14 0,27 14 0,25 0 0,-12-13 0,0 13 0,12 0 0,-105-26 16,66 26-16,27 0 0,13 0 0,-27-14 0,13 14 0,14 0 0,-26-13 0,25 13 0,-12 0 0,-1 0 0,14 0 15,-13 0-15,-1 0 0,14-13 0,-13 13 0,-1 0 0,14 0 0,0 0 0,-14-13 0,-12 13 0,12 0 0,14 0 0,0 0 0,-14-14 0,1 14 0,12 0 0,1 0 16,-26 0-16,25-13 0,1 13 0,-13-13 0,-1 13 0,1 0 0,12 0 0,-12 0 0,0 0 0,12-13 0,1 13 0,-13 0 0,-1-13 0,1 13 0,12 0 0,-91 0 15,65-14-15,14 14 0,12 0 0,-25-13 0,-1 13 0,27 0 0,-14 0 16,1 0-16,13 0 0,-14 0 0,1 0 0,12 0 0,1 0 0,0 0 0,-14 0 0,14 0 0,0 0 0,-13 0 0,12 0 0,-12 0 0,13 0 16,-1 0-16,1 0 0,0 0 0,-53 0 0,53 0 0,-1 0 0,1 0 0,-40 0 0,40 0 15,-13 0-15,12 0 0,1 0 0,0 0 0,-14 0 0,14 0 0,0 0 0,-14 0 0,14 0 0,0 0 0,0 0 16,0 0-16,-1 0 0,1 0 0,-40 0 0,40 0 0,0 0 0,-1 0 16,1 0-16,0 0 0,0 0 0,0 0 0,-27 0 0,27 0 0,-1 0 0,1 0 15,-13 13-15,12-13 0,1 0 0,0 0 0,0 0 0,0 0 0,-1 0 0,1 0 0,0 0 0,0 14 16,-1-14-16,1 0 0,0 13 0,0-13 0,0 0 0,-1 0 0,-52 0 0,40 0 0,-1 0 15,14 13-15,0-13 0,-14 0 0,14 0 0,0 0 0,0 0 0,-1 0 0,-12 0 0,26 13 0,-13-13 0,-14 0 0,14 0 0,0 13 16,-14-13-16,14 0 0,0 0 0,0 0 0,-1 0 0,1 0 0,-13 0 0,26 14 0,-14-14 0,-12 0 0,13 13 0,0-13 0,-1 0 0,-12 0 0,13 0 16,-1 0-16,1 0 0,0 13 0,0-13 0,0 0 0,-1 0 0,1 0 0,0 0 0,-40 13 15,40-13-15,-1 0 0,1 14 0,-13-14 0,13 13 0,-1-13 0,-12 0 16,13 0-16,-1 0 0,14 13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22641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0-04-07T16:48:00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12330 2315 0,'0'0'0,"13"0"0,-13 13 16,13-13-1,0 0 16,1 0-15,-14 14-16,13-14 0,0 0 0,0 0 16,40 13-16,-40-13 15,1 0-15,-1 0 0,0 0 0,0 0 0,0 0 0,1 0 0,-1 0 16,0 0-16,0 0 0,1 0 0,-1 0 0,0 0 0,0 0 0,1 0 0,-1 0 16,26 0-16,-25 0 0,-1 0 0,0 0 0,0 0 0,14 0 0,-14 0 15,0 0-15,1 0 0,-1 0 0,0 0 0,0 0 0,0 0 0,1 0 0,-1 0 0,0 0 16,0 0-16,1 0 0,-1 0 0,0 0 0,0 0 0,1 0 0,-1 0 0,0 0 0,0 0 15,0 0-15,14 0 0,-14 0 0,0 0 0,1 0 0,-1 0 0,0 0 16,0 0-16,0 0 0,1 0 0,-1 0 0,0 0 0,0 0 0,1 0 0,-1 0 16,0 0-16,0 0 0,1 0 0,-1 0 0,0 0 0,0 0 15,0 0-15,1 0 0,-1 0 0,0 0 0,0 0 0,1 0 0,-1 0 16,0 0-16,0 0 0,1 0 0,-1 0 0,0 0 0,0 0 0,0 0 16,1 0-16,-1 0 0,0 0 0,0 0 0,1 0 0,-1 0 15,0 0-15,0 0 0,1 0 0,-1 0 0,0 0 0,0 0 0,0 0 16,1 0-16,-1 0 0,0 0 0,0 0 0,1 0 0,-1 0 0,0 0 15,0 0-15,0 0 0,1 0 0,-1 0 0,0 0 0,0 0 0,1 0 0,-1 0 16,0 0-16,0 0 0,1 0 0,-1 0 0,0 0 0,0 0 0,0 0 0,1 0 16,-1 0-16,0 13 0,0-13 0,1 0 0,-1 0 0,0 0 0,0 0 15,1 0-15,-1 0 0,0 0 0,0 0 0,0 0 0,1 0 0,-1 0 0,0 0 0,0 0 16,1 0-16,-1 0 0,0 0 0,0 0 0,1 0 0,-14 13 0,13-13 0,0 0 0,0 0 0,0 0 16,1 0-16,-1 0 0,0 0 0,0 0 0,1 0 0,-1 0 0,0 0 0,0 0 0,0 0 0,1 0 15,12 0-15,-13 0 0,1 0 0,12 0 0,-13 0 0,1 0 0,-1 0 0,0 0 0,0 0 16,0 0-16,1 13 0,39-13 0,-40 0 0,0 0 0,0 0 0,1 0 15,-14 14-15,13-14 0,0 0 0,0 0 0,0 0 0,14 0 0,-1 0 0,-12 0 0,-1 0 0,0 0 0,0 0 0,1 0 16,-1 13-16,0-13 0,0 0 0,0 0 0,27 0 0,-27 0 0,1 0 0,-1 0 0,0 0 16,13 13-16,-12-13 0,-1 0 0,13 0 0,1 0 0,-14 0 0,0 0 0,1 0 0,-1 0 15,0 0-15,0 0 0,0 0 0,1 0 0,-1 0 0,0 0 0,-13 13 0,13-13 0,1 0 0,-1 0 0,0 0 16,0 0-16,1 0 0,-1 0 0,13 0 0,-13 0 0,1 0 0,12 0 0,-13 0 0,1 0 16,-1 0-16,0 0 0,0 0 0,14 0 0,-14 0 0,0 0 0,14 0 0,-14 0 15,0 0-15,0 0 0,14 0 0,-14 0 0,0 0 0,0 0 0,1 0 16,-1 0-16,0 0 0,0 0 0,1 0 0,-1 0 0,0 0 0,0 0 0,1 0 0,-1 0 0,0 0 15,0 0-15,0 0 0,1 0 0,-1 0 0,0 0 0,0 0 0,1 0 0,-1 0 16,0 0-16,0 0 0,1 0 0,-1 0 0,0 0 0,0 0 0,0 0 0,1 0 0,12 0 16,-13 0-16,1 0 0,-1 0 0,0 0 0,0 0 0,1 0 0,12 0 15,-13 0-15,0 0 0,1 0 0,-1 0 0,0 0 0,0 0 0,1 0 16,-1 0-16,0 0 0,0 0 0,0 0 0,1 0 0,-1 0 0,0 0 0,0 0 0,1 0 16,-1 0-16,0 0 0,0 0 0,1 0 0,-1 0 0,0 0 0,0 0 0,0 0 15,1 0-15,-1 0 0,0 0 0,0 0 0,1 0 0,-1 0 0,0 0 0,0 0 16,1 0-16,-1 0 0,0 0 0,0 0 0,0 0 0,1 0 0,-1 0 0,0 0 15,0 0-15,1 0 0,-1 0 0,0 0 0,0 0 0,1 0 0,-1 0 16,0 0-16,0 0 0,0 0 0,1 0 0,-1 0 0,0 0 0,0 0 0,1 0 16,-1 0-16,0 0 0,0 0 0,0 0 0,1 0 0,-1 0 0,0 0 15,0 0-15,1 0 0,-1 0 0,0 0 0,0 0 0,1 0 0,-1 0 16,0 0-16,0 0 0,0 0 0,1 0 0,-1 0 0,0 0 0,0 0 16,1 0-16,-1 0 0,0 0 0,0 0 0,1 0 0,-1 0 0,0 0 0,0 0 15,0 0-15,1 0 0,-1 0 0,0 0 0,0 0 0,1 0 0,-1 0 16,0 0-16,0 0 0,1 0 0,-1 0 0,0 0 0,0 0 15,0 0-15,1 0 0,-1 0 0,0 0 16</inkml:trace>
  <inkml:trace contextRef="#ctx0" brushRef="#br0" timeOffset="6277.17">8083 4366 0,'0'-14'31,"13"14"-15,0 0-16,1 0 0,-14-13 0,13 13 15,0 0-15,14 0 0,-14 0 0,0 0 0,0 0 0,1 0 0,-1 0 0,0 0 16,0 0-16,0 0 0,14 0 0,-14 0 0,0 0 0,1 0 0,-1 0 0,0 0 0,0 0 0,-13-13 0,14 13 0,-1 0 16,0 0-16,0 0 0,0 0 0,1 0 0,-1 0 0,0 0 0,0 0 0,14 0 0,-14 0 0,0 0 15,1 0-15,-1 0 0,0 0 0,0 0 0,27 0 0,-27 0 0,0 0 0,1 0 0,25 0 16,-26 0-16,1 0 0,-1 0 0,0 0 0,14 0 0,-1 0 0,-13 0 0,1 0 16,12 0-16,-13 0 0,0 0 0,1 0 0,-1 0 0,27 0 0,-14 0 0,-13 0 0,1 0 15,12 0-15,-13 0 0,0 0 0,1 0 0,12 13 0,-13-13 0,1 0 0,-1 0 0,0 0 0,14 0 0,-14 0 16,0 0-16,0 0 0,0 0 0,1 0 0,-1 0 0,0 0 0,0 0 0,1 0 0,-1 0 0,0 0 0,13 0 0,1 0 0,-14 0 15,14 0-15,-14 0 0,0 0 0,0 0 0,1 0 0,-1 0 0,13 0 0,-13 0 0,1 0 0,52 0 16,-53 0-16,14 0 0,-14 0 0,26 0 0,-25 0 0,-1 0 0,0 0 0,14 0 0,-14 0 16,0 0-16,14 0 0,-14 0 0,0 13 0,0-13 0,0 0 0,14 0 0,13 0 15,-27 0-15,13 0 0,-13 0 0,1 0 0,-1 0 0,0 0 0,0 0 16,1 0-16,-1 0 0,0 0 0,0 0 0,1 0 0,-1 0 0,0 0 0,0 0 16,0 0-16,1 0 0,-1 0 0,0 0 0,0 0 0,1 0 0,-1 0 15,0 0-15,0 0 0,1 0 0,-1 0 0,0 0 0,0 0 0,0 0 0,1 0 0,-1 0 16,0 0-16,0 0 0,1 0 0,-1 0 0,0 0 0,14 0 0,-14 0 0,0 0 15,0 0-15,0 0 0,1 0 0,-1 0 0,0 0 0,0 0 0,1 0 0,-1 0 0,0 0 0,0 0 16,0 0-16,14 0 0,-14 0 0,0 0 0,1 0 0,-1 0 0,0 0 0,14 0 0,-14 0 16,0 0-16,0 0 0,40 0 0,-40 0 0,1 0 0,-1 0 0,0 0 15,0 0-15,14 0 0,-14 0 0,27 0 0,-27 0 0,0 0 0,0 0 16,1 0-16,-1 0 0,0 0 0,0 0 0,1 0 0,-1 0 0,0 0 0,0 0 0,0 0 0,1 0 0,-1 0 16,0 0-16,0 0 0,1 0 0,-1 0 0,0 0 0,0 0 0,0 0 0,1 0 0,-1 0 0,0 0 15,0 0-15,1 0 0,-1 0 0,0 0 0,0 0 0,1 0 16,-1 0-16,0 0 0,0 0 0,0 0 0,1 0 15,-1 0-15,0 0 16,0 0 0,1 0-16,-1 0 15,0 0-15,0 0 16,1 0-16,-1 0 0,0 0 0,0 0 0,0 0 16,1 0-16,-1 0 0,0 0 0,0 0 0,1 0 0,-1 0 15,0 0-15,0 0 0,1-13 0,-1 13 0,0 0 0,0 0 0,0 0 16,1 0-16,-1 0 0,0 0 0,0 0 0,1 0 0,-1 0 0,0 0 0,0 0 15,0 0-15,1 0 0,-1 0 0,0 0 0,0 0 0,1 0 0,-1 0 0,0 0 16,0 0-16,1 0 0,-1 0 0,0 0 0,0 0 0,0 0 0,1 0 16,-1 0-16,0 0 0,0 0 0,1 0 0,-1 0 15,0 0-15,0 0 0,1 0 0,-1 0 0,0 0 0,0-13 0,0 13 16,1 0-16,-1 0 0,0 0 0,0 0 0,1 0 0,-1 0 16,0 0-16,0 0 0,1 0 0,-1 0 0,0 0 0,0 0 0,0 0 15,14 0-15,-14 0 0,0 0 0,1 0 0,-1 0 0,0 0 0,0 0 16,0 0-16,1 0 0,-1 0 0,0 0 0,0 0 0,1 0 0,-1 0 0,0 0 0,0 0 0,1 0 15,-1 0-15,0 0 0,0 0 0,0 0 0,1 0 0,-1 0 0,13 0 16,-12 0-16,-1 0 0,0 0 0,0 0 0,1 0 0,-1 0 0,0 0 0,0 0 0,0 0 16,14 0-16,-14 0 0,0 0 0,1 0 0,-1 0 0,0 0 0,0 0 0,27 0 15,-27 0-15,0 0 0,14 0 0,-14 0 0,0 0 0,1 0 0,-1 0 0,0 0 16,0 0-16,0 0 0,1 0 0,-1 0 0,0 0 0,0 0 0,1 0 0,-1 0 16,0 0-16,0 0 0,1 0 0,-1 0 0,0 0 0,0 0 0,0 0 15,1 0-15,-1 0 0,0 0 16,0 0-16,1 0 0,-1 0 15,0 0-15,0 0 0,1 0 16,-1 0-16,0 0 0,0 0 16,0 0-16,1 0 0,-1 0 0,0 0 15,0 0-15,-13-13 0,14 13 0,-1 0 0,0 0 0,0 0 0,1 0 16,-1 0-16,0 0 0,0 0 0,0 0 0,1 0 0,-1 0 16,0 0-16,0 0 0,1 0 0,-1 0 0,0 0 0,0 0 0,0 0 15,1 0-15,-1 0 0,0 0 0,0 0 0,1 0 0,-1 0 0,0 0 16,0 0-16,1 0 0,-1 0 0,0 0 0,0 0 0,0 0 15,1 0-15,-1 0 0,0 0 0,0 0 0,1 0 0,-1 0 0,0 0 16,0 0-16,1 0 0,-1 0 0,0 0 0,0 0 0,14 0 16,-14 0-16,0 0 0,0 0 0,1 0 0,12 0 0,-13 0 0,1 0 15,-1 0-15,0 0 0,0 0 0,0 0 0,1 0 0,-1 0 0,0 0 0,27 0 16,-27 0-16,0 0 0,0 0 0,1 0 0,-1 0 0,0 0 0,0 0 16,1 0-16,-1 0 0,0 0 0,0 0 0,1 0 0,-1 0 0,0 0 0,0 0 0,0 0 15,1 0-15,-1 0 0,0 0 0,0 0 0,1 0 0,-1 0 16,0 0-16,0 0 0,1 0 0,-1 0 0,0 0 0,0 0 0,0 0 15,1 0-15,-1 0 0,0 0 0,0 0 0,1 0 0,-1 0 0,0 0 0,0 0 16,1 0-16,-1 0 0,0 0 0,0 0 0,0 0 0,1 0 16,-1 0-16,0 0 0,0 0 0,1 0 0,-1 0 0,0 0 0,0 0 15,0 0-15,1 0 0,-1 0 0,13 0 0,-12 0 0,-1 0 0,0 0 0,0 0 16,1 0-16,12 0 0,-13 0 0,0 0 0,1 0 0,-1 0 16,0 0-16,0 0 0,1 0 0,-1 0 0,13 0 0,-12 0 0,-1 0 15,0 0-15,0 0 0,0 0 0,1 0 0,-1 0 0,0 0 16,0 0-16,1 0 0,-1 0 0,0 0 0,0 0 15,-13 13-15,14-13 0,-1 0 0,0 0 16,0 0 0,0 0 15,1 0-15,-1 0-1,0 0-15,0 0 16,1 0-1</inkml:trace>
  <inkml:trace contextRef="#ctx0" brushRef="#br0" timeOffset="8483.12">3175 4141 0,'13'0'63,"0"0"-48,1 0-15,-1 0 0,0 0 0,0 0 0,1 0 0,-1 0 16,0 0-16,0 0 0,1 0 0,12 0 0,-13 0 0,0 0 0,14 0 0,-14 0 15,14 0-15,-14 0 0,0 0 0,14 0 0,-14 0 0,13 0 0,-13 0 0,67 0 16,-67 0-16,0 0 0,14 0 0,-14 0 0,13 0 0,-12 0 0,12 0 0,-13 0 16,1 0-16,-1 0 0,0 0 0,0 0 0,0 0 0,14 0 0,-14 0 0,0 0 0,1 0 0,-1 0 0,0 0 0,0 0 0,1 0 0,-1 0 0,0 0 0,66 0 15,-65 0-15,-1 0 0,13 0 0,-12 0 0,-1 0 0,0 0 0,0 0 0,0 0 0,1 0 16,12 0-16,-13 0 0,1 0 0,-1 0 0,0 0 0,0 0 0,0 0 0,1 0 0,-1 0 0,0 0 0,14 0 0,-14 0 16,0 0-16,40 0 0,-27 0 0,-12 0 0,-1 0 0,13 13 0,-12-13 0,-1 0 15,0 0-15,0 13 0,1-13 0,-1 0 0,0 0 0,0 0 0,0 0 0,1 0 0,12 0 0,-13 0 0,1 13 0,-1-13 0,0 0 16,14 0-16,-14 0 0,13 0 0,-13 0 0,1 0 0,-1 0 0,0 0 0,-13 14 0,27-14 0,-14 0 0,0 0 0,0 0 0,0 13 15,1-13-15,-1 0 0,0 0 0,14 0 0,52 13 0,-53-13 0,-12 0 0,-1 13 0,0-13 16,14 0-16,-14 0 0,0 0 0,0 0 0,14 0 0,52 0 0,-66 0 0,14 0 0,-14 14 0,0-14 16,1 0-16,12 0 0,-13 0 0,0 0 0,1 0 0,12 0 0,-13 13 0,1-13 0,-1 0 0,0 0 0,0 0 0,14 0 0,-14 0 0,0 0 0,0 0 0,14 0 15,-14 0-15,0 0 0,14 0 0,-14 0 0,0 0 0,0 0 0,14 0 0,-14 0 0,0 0 0,1 0 0,12 0 0,-13 0 0,1 0 0,-1 0 0,0 0 16,0 0-16,14 0 0,-14 0 0,13 0 0,-12 0 0,-1 0 0,13 0 0,67 0 0,-80 0 0,0 0 16,1 0-16,-1 0 0,40 0 0,-40 0 0,13 0 0,-12 0 0,-1 0 0,27 0 0,-27 0 0,0 0 15,0 0-15,14 0 0,-14 0 0,13 0 0,-12 0 0,-1 0 0,0 0 0,0 0 0,1 0 0,-1 0 0,0 0 0,0 13 0,0-13 0,14 0 16,-14 0-16,0 0 0,1 0 0,-1 0 0,0 0 0,14 0 0,-14 0 0,0 0 0,0 0 0,53 0 15,-52 0-15,-1 0 0,0 0 0,0 0 0,0 0 0,1 0 0,-1 0 0,0 0 0,0 0 16,1 0-16,-1 0 0,0 0 0,0 0 0,1 0 0,-1 0 0,0 0 16,0 0-16,0 0 0,1 0 15,-1 0-15,0 0 16</inkml:trace>
  <inkml:trace contextRef="#ctx0" brushRef="#br0" timeOffset="12749.63">4842 5384 0,'13'0'94,"0"0"-94,1 0 15,-1 0-15,0 0 0,0 0 16,0 0-16,-13-13 0,14 13 0,-1 0 0,0 0 16,40 0-16,-40 0 15,1 0-15,-1 0 0,0 0 0,0-13 0,0 13 0,1 0 0,-1 0 0,0 0 16,14 0-16,-14 0 0,0 0 0,0 0 0,-13-13 0,14 13 0,-1 0 0,0 0 15,13 0-15,-12 0 0,-1 0 0,0 0 0,0 0 0,1 0 0,-1 0 16,0 0-16,0 0 0,1 0 0,-1 0 0,0 0 0,0 0 0,14 0 0,-14 0 16,0 0-16,0 0 0,1 0 0,-1 0 0,0 0 0,27 0 0,-27 0 15,0 0-15,14 0 0,-14 0 0,0 0 0,0 0 0,1 0 0,-1 0 0,0 0 0,0 0 16,0 0-16,1 0 0,-1 0 0,0 0 0,0 0 0,1 0 0,-1 0 0,0 0 0,0 0 0,1 0 0,-1 0 16,0 0-16,0 0 0,0 0 0,1 0 0,-1 0 0,0 0 0,0 0 0,14 0 0,-14 0 0,27 13 15,-27-13-15,0 0 0,0 0 0,1 0 0,12 0 0,-13 0 0,1 0 0,-1 0 0,0 0 16,0 0-16,0 0 0,1 0 0,12 0 0,-13 0 0,1 0 0,-1 0 0,0 0 0,0 0 0,14 0 15,-14 0-15,13 0 0,-12 0 0,-1 0 0,0 0 0,0 0 0,1 0 0,-1 0 0,0 0 0,0 0 16,1 0-16,12 0 0,-13 0 0,0 0 0,1 0 0,-1 0 0,13 0 0,-12 13 0,-1-13 16,13 0-16,-12 0 0,12 0 0,-13 0 0,14 0 0,-14 0 0,0 0 0,0 0 0,1 0 0,12 0 15,-13 0-15,0 0 0,1 0 0,-1 0 0,0 0 0,0 0 0,1 0 0,12 0 0,-13 0 0,1 0 0,-1 0 0,13 0 16,-13 0-16,1 0 0,39 0 0,-40 0 0,0 0 0,0 0 0,1 0 0,-1 0 16,26 0-16,-25 0 0,-1 0 0,0 0 0,0 0 0,1 0 0,12 0 0,-13 0 0,14 0 0,-14 0 0,0 0 0,0 0 15,1 0-15,-1 0 0,0 0 0,0 0 0,1 0 0,-1 0 0,40 0 0,-27 0 0,-13 0 0,14 0 16,-1 0-16,-12 0 0,-1 0 0,0 0 0,0 0 0,40 0 0,-40 0 0,1 0 0,-1 0 0,0-13 15,0 13-15,1 0 0,-1 0 0,0 0 0,0 0 0,0 0 0,-13-13 0,14 13 0,-1 0 0,0 0 0,14 0 0,-14 0 16,0 0-16,0 0 0,1 0 0,-1 0 0,0-14 0,0 14 0,0 0 0,1 0 0,-1 0 0,0 0 0,0 0 16,1 0-16,-1 0 0,0 0 0,-13-13 0,13 13 0,0 0 0,1 0 0,12 0 15,-13 0-15,1 0 0,-1 0 0,0 0 0,-13-13 0,13 13 0,1 0 0,12 0 16,-13 0-16,0 0 0,1 0 0,-1 0 0,0 0 0,0 0 0,1 0 0,-1 0 0,0 0 16,0 0-16,1 0 0,-1 0 0,0 0 0,0 0 0,0 0 0,1 0 0,-1 0 0,0 0 0,0 0 15,1 0-15,-1 0 0,0 0 0,0 0 0,1 0 0,12 0 0,-13 0 0,0 0 0,14 0 0,-14 0 16,0 0-16,27 0 0,-14 0 0,-12 0 0,-1 0 0,13 0 0,-12 0 0,-1 0 0,0 0 15,14 0-15,-14 0 0,0 0 0,13 0 0,-12 0 0,-1 0 0,0 0 0,0 0 0,1 0 0,-1 0 0,0 0 16,0 0-16,14 0 0,-14 0 0,0 0 0,0 0 0,1 0 0,12 13 0,-13-13 16,1 0-16,-1 0 0,0 0 0,0 0 0,1 0 0,-1 0 0,0 0 0,0 0 15,0 0-15,1 0 0,-1 0 0,0 0 0,0 0 0,1 0 16,-1 0-16,0 0 0,0 0 0,0 0 0,1 0 16,-1 0-16,0 0 0,0 0 0,1 0 0,-1 0 15,0 0-15,0 0 0,1 0 0,-1 0 0,0 0 0,0 0 16,14 0-16,-14 0 0,0 0 0,0 0 0,1 0 0,-1 0 0,0 0 0,0 0 15,1 0-15,12 0 0,-13 0 0,0 0 0,1 0 0,-1 0 0,0 0 0,0 0 0,1 0 16,-1 0-16,0 0 0,0 0 0,1 0 0,-1 0 0,0 0 0,0 0 16,0 0-16,1 0 0,-1 0 0,0 0 0,0 0 0,1 0 0,-1 0 0,0 0 15,0 0-15,0 0 0,1 0 0,-1 0 0,0 0 16,0 0-16,1 0 0,-1 0 0,0 0 0,0 0 0,1 0 16,-1 0-16,0 0 0,0 0 0,0 0 0,1 0 0,-1 0 0,0 0 0,0 0 15,14 0-15,-14 0 0,0 0 0,1 0 0,-1 0 0,0 0 0,0 0 0,0 0 16,1 0-16,-1 0 0,0 0 0,0 0 0,1 0 0,-1 0 0,0 0 0,0 0 0,1 0 0,-1 0 15,26 0-15,-25 0 0,-1 0 0,0 0 0,0 0 0,1 0 0,-1 0 0,0 0 16,0 0-16,0 0 0,1 0 0,12 0 0,-13 0 0,1 0 0,12 0 0,-13 0 0,1 0 0,-1 0 16,0 0-16,0 0 0,14 0 0,-14 0 0,0 0 0,0 0 0,1 0 0,-1 0 0,13 0 15,-12 0-15,-1 0 0,0 0 0,0 0 0,0 0 0,1 0 0,-1 0 0,0 0 0,0 0 0,1 0 16,-1 0-16,0 0 0,14 0 0,-14 0 0,0 0 0,0 0 0,0 0 16,14 0-16,-14 0 0,14 0 0,-14 0 0,0 0 0,13 0 0,-12 0 0,-1 0 0,0 0 15,0 0-15,1 0 0,-1 0 0,0 0 0,0 0 0,-13 13 0,14-13 0,-1 0 0,0 0 0,0 0 0,0 0 16,1 0-16,-1 0 0,0 0 0,0 0 0,1 0 0,-1 0 0,0 0 0,0 0 15,1 0-15,-1 0 0,0 0 0,-13 14 0,13-14 0,0 0 0,1 0 16,-1 0-16,0 0 0,0 0 0,1 0 0,-1 0 0,0 0 0,0 0 0,1 13 16,-1-13-16,0 0 0,0 0 0,0 0 0,1 0 0,-14 13 15,13-13-15,0 0 0,0 0 0,1 0 0,-1 0 0,0 0 0,0 0 16,0 0-16,1 0 0,-1 0 0,0 0 0,0 0 0,1 13 16,-1-13-16,0 0 0,0 0 0,1 0 0,-1 0 15,0 0-15,0 0 0,0 0 0,1 0 0,-1 0 0,0 0 0,0 0 16,-13 14-16,14-14 0,-1 0 0,0 0 0,0 0 0,1 0 15,-1 0-15,0 0 0,0 0 0,0 0 0,1 0 16,-1 0-16,0 0 0,0 0 0,1 0 0,-1 0 16,0 0-16,-13 13 0,13-13 0,1 0 15,-1 0-15,0 0 16,0 0-16,0 0 31,1 0-31,-1 0 16,0 0-1</inkml:trace>
  <inkml:trace contextRef="#ctx0" brushRef="#br0" timeOffset="15421.49">5014 6548 0,'0'-13'32,"13"13"-32,0 0 15,1-13-15,-1 13 0,0 0 16,-13-13-16,13 13 0,0 0 0,1 0 0,-1 0 0,0 0 0,0 0 0,1 0 15,-1 0-15,0 0 0,0 0 0,1 0 0,-1 0 0,0 0 0,0 0 0,14 0 0,-14 0 16,13 0-16,-12 0 0,-1 0 0,0 0 0,0 0 0,1 0 0,12 0 0,-13 0 0,0 0 0,40 0 16,-39 0-16,12 0 0,-13 0 0,14 0 0,-14 0 0,0 0 0,0 0 0,1 0 0,25-13 15,-25 13-15,-1 0 0,0 0 0,0 0 0,0 0 0,27 0 0,-27 0 0,1 0 0,-1 0 0,0 0 0,0 0 16,1 0-16,12 0 0,-13 0 0,14 0 0,-14 0 0,13 0 0,-12 0 0,-1 0 0,0 0 0,0 0 0,1 0 0,-1 0 16,0 0-16,0 0 0,0 0 0,1 0 0,-1 0 0,0 0 0,0 0 0,1 0 0,-1 0 0,0 0 0,13 0 0,-12 0 15,-1 0-15,27 0 0,-27 0 0,0 0 0,0 0 0,1 0 0,-1 0 0,0 0 0,0 0 16,14 0-16,-14 0 0,13 0 0,-12 0 0,-1 0 0,13 0 0,-12 0 0,-1 0 0,0 0 15,0 0-15,0 0 0,27 0 0,-27 0 0,1 13 0,-1-13 0,13 0 16,-12 0-16,-1 0 0,0 0 0,13 0 0,-12 0 0,12 0 0,-13 0 0,1 0 16,-1 0-16,0 0 0,0 0 0,0 0 0,1 13 0,-1-13 0,0 0 0,0 0 15,1 0-15,-1 0 0,0 0 0,14 0 0,-14 0 0,0 0 0,0 0 16,0 0-16,1 0 0,-1 0 0,0 0 16,-13 13-16,13-13 0,1 0 15</inkml:trace>
  <inkml:trace contextRef="#ctx0" brushRef="#br0" timeOffset="16006.47">5331 7316 0,'14'0'47,"-1"0"-47,0 0 0,0 0 16,1 0-16,-1 0 0,0 0 0,0 0 0,0 0 0,1 0 0,-1 0 16,0 0-16,0 0 0,1 0 0,-1 0 0,0 0 0,0 0 0,27 0 15,-27 0-15,0 0 0,1 0 0,-1 0 0,13 0 0,-12 0 0,-1 0 0,0 0 0,0 0 0,0 0 0,1 0 0,-1 0 0,0 0 16,0 0-16,14 0 0,-14 0 0,0 0 0,1 0 0,-1 0 0,0 0 0,0 0 0,0 0 0,1 0 0,12 0 0,-13 0 0,1 0 15,-1 0-15,0 0 0,14 0 0,-14 0 0,0 0 0,0 0 0,0 0 0,14 0 0,-14 0 0,14 0 16,-14 0-16,0 0 0,0 0 0,0 0 0,1 0 0,-1 0 0,0 0 0,0 0 0,1 0 0,-1 0 0,0 0 0,27 0 16,-27 0-16,0 0 0,0 0 0,1 0 0,-1 0 0,0 0 0,0 0 0,1 0 15,-1 0-15,0 0 0,0 0 0,1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22641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0-04-07T16:48:34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10570 2368 0,'13'0'31,"1"0"-31,-1 0 0,0 0 0,0 0 0,0 0 16,1 0-16,-1 0 0,0 0 0,0 0 0,27 0 0,-27 0 16,1 0-16,-1 0 0,0 0 0,0 0 0,0 0 0,1 0 0,12 0 0,-13 0 0,1 0 15,-1 0-15,0 0 0,0 0 0,1 0 0,-1 0 0,0 0 0,0 0 0,14 0 16,-14 0-16,0 0 0,0 0 0,14 0 0,-14 0 0,0 0 0,1 0 0,-1 0 0,0 0 15,0 0-15,0 0 0,1 0 0,-1 0 0,0 0 0,0 0 0,1 0 0,-1 0 0,0 0 16,13 0-16,-12 0 0,-1 0 0,0 0 0,0 0 0,1 0 0,-1 0 0,0 0 16,0 0-16,1 0 0,-1 0 0,13 13 0,1-13 0,-14 0 0,0 0 0,0 0 15,1 0-15,-1 0 0,0 0 0,0 0 0,1 0 0,-1 0 0,0 0 0,0 0 0,0 0 0,1 0 16,12 0-16,-13 0 0,1 0 0,-1 0 0,0 0 0,0 0 0,14 0 0,-14 0 0,0 0 16,0 0-16,1 0 0,-1 0 0,0 0 0,14 0 0,-14 0 0,0 0 0,0 0 0,0 0 0,1 0 15,-1 0-15,0 0 0,40 0 0,-40 0 0,14 0 0,-14 0 0,0 0 0,0 0 16,1 0-16,-1 0 0,13 0 0,-12 0 0,-1 0 0,0 0 0,0 0 0,1 0 0,-1 0 0,0 0 15,13 0-15,-12 0 0,-1 0 0,0 0 0,14 0 0,-14 0 0,13 0 16,-12 0-16,-1 0 0,0 0 0,0 0 0,0-13 0,1 13 0,-1 0 0,0 0 0,0 0 0,1 0 16,-1 0-16,0 0 0,0 0 0,0 0 0,1 0 0,-1 0 0,0 0 0,0 0 0,1 0 15,-1 0-15,0 0 0,0 0 0,1 0 0,-1 0 0,0 0 0,0 0 0,0 0 16,1 0-16,-1 0 0,0 0 0,0 0 0,1 0 0,-1 0 0,0 0 16,0 0-16,1 0 0,-1 0 0,0 0 0,0 0 0,0 0 0,1 0 0,-1 0 15,0 0-15,0 0 0,1 0 0,-1 0 0,0 0 0,0 0 0,1 0 16,-1 0-16,0 0 0,0 0 0,0 0 0,1 0 0,-1 0 0,0 0 15,0 0-15,1 0 0,-1 0 0,0 0 0,0 0 0,0 0 0,1 0 16,-1 0-16,0 0 0,0 0 0,1 0 0,-1 0 0,0 0 0,14 0 16,-14 0-16,0 0 0,0 0 0,0 0 0,1 0 0,-1 0 0,0 0 15,0 0-15,1 0 0,-1 0 0,0 0 0,0 0 0,1 0 0,-1 0 16,0 0-16,0 0 0,0 0 0,1 0 0,-1 0 0,0 0 0,0 0 0,1 0 16,-1 0-16,0 0 0,0 0 0,1 0 0,-1 0 0,0 0 0,0 0 15,0 0-15,1 0 0,-1 0 0,0 0 0,0 0 0,1 0 0,-1 0 16,0 0-16,0 0 0,0 0 0,1 0 0,-1 0 0,0 0 0,0 0 15,1 0-15,-1 0 0,0 0 0,0 0 0,1 0 0,-1 0 0,0 0 16,0 0-16,0 0 0,1 0 0,-1 0 0,0 0 16,0 0-16,1 0 0,-1 0 0,0 0 0,0 0 15,1 0-15,-1 0 0,0 0 0,0 0 16,0 0-16,1 0 0,-1 0 0,0 0 16,0 0-16,1 0 0,-1 0 0,0 0 0,0 0 15,1 0-15,-1 0 0,0 0 0,0 0 0,0 0 16,1 0-16,-1 0 0,0 0 0,0 0 0,1 0 0,-1 0 15,0 0-15,0 0 0,0 0 0,1 0 0,-1 0 16,0 0-16,0 0 0,1 0 0,12 0 0,-13 0 16,1 0-16,-1 0 0,0 0 0,0 0 0,0 0 0,1 0 15,-1 0-15,0 0 0,0 0 0,1 0 0,-1 0 0,0 0 16,0 0-16,1 0 0,-1 0 0,0 0 0,0 0 16,0 0-16,1 0 0,-1 0 0,0 0 0,0 0 0,1 0 15,-1 0-15,0 0 0,0 0 0,1 0 0,-1 0 16,0 0-16,0 0 15,0 0 1,1 0-16</inkml:trace>
  <inkml:trace contextRef="#ctx0" brushRef="#br0" timeOffset="7388.69">1958 4749 0,'13'0'31,"0"0"-31,-13 14 0,14-14 0,-1 0 0,0 0 0,0 13 16,1-13-16,-1 0 0,0 0 0,0 0 0,0 0 0,1 0 15,-1 0-15,0 0 0,0 0 0,1 0 0,-1 0 0,0 0 0,27 0 16,-27 0-16,0 0 0,0 0 0,1 0 0,-1 0 0,0 0 0,0 0 0,1 0 0,-1 0 0,0 0 15,13 0-15,-12 0 0,-1 0 0,0 0 0,14 0 0,-14 0 0,0 0 0,27 0 16,-27 0-16,0 0 0,0 0 0,1 0 0,-1 0 0,0 0 0,0 0 0,1 0 0,-1 0 0,0 0 16,0 0-16,1 0 0,-1 0 0,0 0 0,0 0 0,0 0 0,1 0 0,-1 0 0,0 0 0,0 0 0,1 0 0,25 0 15,-25 0-15,-1 0 0,0 0 0,27 0 0,-14 0 0,-13 0 0,1 0 16,12 0-16,-13 0 0,0 0 0,1 0 0,-1 0 0,13 0 0,-12 0 0,-1 0 0,13 0 0,-12 0 0,-1 0 16,0 0-16,27 0 0,-27 0 0,13 0 0,-12 0 0,12 0 0,-13 0 0,14 0 15,-14 0-15,0 0 0,0 0 0,1 0 0,-1 0 0,0 0 0,14 0 0,-14 0 0,13 0 16,-12 0-16,-1 0 0,0 0 0,27 0 0,-27 0 0,-13 13 0,13-13 0,14 0 15,-1 0-15,-13 0 0,0 0 0,1 0 0,-1 0 0,0 0 0,0 0 0,1 0 0,-1 0 0,0 0 16,0 0-16,1 0 0,12 0 0,-13 0 0,0 0 0,1 0 0,-1 0 0,0 0 16,0 0-16,1 0 0,-1 0 0,0 13 0,14-13 0,-14 0 0,0 0 0,0 0 0,0 0 15,14 0-15,-14 0 0,0 0 0,1 0 0,-1 0 0,13 0 0,-12 0 0,-1 0 0,0 0 16,0 0-16,0 0 0,14 0 0,-27 13 0,13-13 0,0 0 0,1 0 0,-1 0 0,0 0 0,0 0 16,0 0-16,1 0 0,-1 0 0,0 0 0,0 0 0,1 0 0,-1 0 0,0 0 0,0 0 0,14 0 15,-14 0-15,0 0 0,0 0 0,1 0 0,-1 0 0,0 0 0,14 0 0,-14 0 0,0 0 16,0 0-16,1 0 0,-1 0 0,0 0 0,13 0 0,-12 0 0,-1 0 0,0 0 15,0 0-15,1 0 0,-1 0 0,0 0 0,0 0 0,1 0 0,-1 0 0,0 0 16,0 0-16,0 0 0,1 0 0,-1 0 0,0 0 0,0 0 0,1 0 0,-1 0 16,0 0-16,0 0 0,0 0 0,14 14 0,-14-14 0,0 0 15,1 0-15,-1 0 0,0 0 0,0 0 0,1 0 0,-1 0 0,0 0 16,0 0-16,0 0 0,1 0 0,-1 13 0,0-13 0,0 0 0,1 0 0,-1 0 16,0 0-16,0 0 0,1 0 0,-1 0 0,0 0 0,0 0 15,0 0-15,1 0 0,-1 0 0,0 0 0,0 0 0,1 0 0,-1 0 16,0 0-16,0 0 0,1 0 0,-1 0 0,0 0 15,0 0-15,0 0 0,1 0 0,-1 0 0,0 0 16,0 0-16,1 0 0,-1 0 0,0 0 0,0 0 0,0 0 16,1 0-16,-1 0 0,0 0 0,0 0 0,1 13 0,-1-13 0,0 0 15,0 0-15,1 0 0,-1 0 0,0 0 0,0 0 0,0 0 0,1 0 16,-1 13-16,0-13 0,0 0 0,1 0 0,-14 14 0,13-14 0,0 0 0,0 0 0,1 0 16,-1 0-16,0 0 0,0 0 0,0 0 0,1 0 0,-1 0 0,0 0 15,0 0-15,1 0 0,-1 0 0,0 0 0,0 0 16,1 0-16,-1 13 0,0-13 0,0 0 15,0 0-15,1 0 0,-1 0 0,0 0 16,0 0-16,1 0 0,-1 0 0,0 0 16,0 0-16,0 0 0,1 0 15,-1 0-15,0 0 0,0 0 0,1 0 16,-1 0-16,0 0 0,0 0 16,1 0-16,-1 0 0,0 0 0,0 0 15,0 0-15,1 0 0,-14-13 0,13 13 0,0 0 16,0 0-16,1 0 0,-1 0 15,0 0-15,0 0 16,1 0-16,-1 0 16</inkml:trace>
  <inkml:trace contextRef="#ctx0" brushRef="#br0" timeOffset="21848.6">3254 4855 0,'0'13'63,"14"-13"-63,-14 14 0,13-14 0,-13 13 16,0 0-16,13-13 0,-13 13 0,13-13 15,-13 13-15,0 1 0,14-14 0,-14 13 0,13-13 16,-13 13-16,13 0 0,-13 1 0,0-1 15,13-13-15,-13 13 0,13 0 16,1-13-16,-14 14 0,0-1 16,13-13-16,-13 13 15,13-13 1,0 0 31,-13-13-32,0 0-15,14 13 0,-14-14 0,0 1 16,13 13-16,-13-13 0,0 0 0,13-1 0,-13 1 16,13 0-16,1 13 0,-14-13 0,0-1 15,13 1-15,-13 0 0,13 13 0,-13-13 16,0 0-16,13 13 0,0 0 0,-13-14 0,0 1 0,14 13 0,-1-13 16,-13 0-16,13 13 0,0-14 0,-13 1 15,14 13-15,-1-13 0,-13 0 0,13 13 16,-13-13-16,13 13 0,-13-14 0,13 14 0,-13-13 15,0 0-15,14 13 0,-14-13 16,13 13 0,-13-14-16</inkml:trace>
  <inkml:trace contextRef="#ctx0" brushRef="#br0" timeOffset="22833.31">3254 6562 0,'0'13'0,"0"-26"0,14 26 0,-14 0 0,13 0 16,-13 1-16,13-14 16,-13 13-1,13-13-15,-13 13 0,0 0 16,14-13-16,-1 14 0,-13-1 15,13-13-15,-13 13 16,0 0-16,13-13 16,-13 13-16,0 1 0,13-14 31,-13 13-31,14-13 31,-14-13-15,13 13-16,-13-14 0,13 14 0,-13-13 0,13 13 15,-13-13-15,14 13 0,-14-13 0,13 13 0,-13-13 0,13-1 0,0 14 16,1-13-16,-14 0 0,13 13 0,0-13 0,-13-1 0,13 14 0,-13-13 0,13 13 0,1 0 16,-14-13-16,13 0 0,-13-1 0,13 14 0,0-13 0,1 0 0,-1 0 15,-13 0-15,13 13 0,0-14 0,-13 1 0,13 13 0,-13-13 0,14 13 0,-14-13 0,0-1 16,13 14-16,-13-13 0,13 13 0,-13-13 0,13 13 0,-13-13 0,14-1 0,-14 1 0,13 13 16,-13-13-16,13 0 0,-13 0 0,13 13 0,-13-14 0,0 1 0,14 13 0,-14-13 15,0 0-15,13 13 0,-13-14 0,0 1 16,13 13-16</inkml:trace>
  <inkml:trace contextRef="#ctx0" brushRef="#br0" timeOffset="27781">5622 3625 0,'-13'0'15,"0"0"-15,0 0 16,-1 0-16,1 0 0,0 0 16,0 0-16,0 0 15,13-13-15,-14 13 0,1 0 0,0 0 0,0 0 16,-1 0-16,1 0 0,0 0 0,0 0 0,0 0 16,-1 0-16,14-14 0,-13 14 0,0 0 0,0 0 0,-1 0 15,1 0-15,0 0 0,0 0 0,-1 0 16,1 0-16,0 0 0,0 0 15,0 0-15,-1 0 0,1 0 16,0 0-16,0 0 0,-1 0 0,1 0 16,0 0-16,0 0 0,-1 0 0,1 0 15,0 0-15,0 0 0,0 0 0,-1 0 16,1 0-16,0 0 0,0 0 0,-1 0 16,1 0-16,0 0 0,0 0 0,-1 14 15,1-14-15,0 0 16,13 13-16,-13-13 0,0 0 0,-1 0 0,1 0 15,0 0-15,13 13 0,-13-13 0,-1 0 16,1 0-16,0 13 0,0-13 0,0 0 16,13 13-16,-14-13 0,1 0 0,13 14 0,-13-14 0,0 0 0,-1 0 15,14 13-15,-13-13 0,0 0 0,0 0 0,13 13 0,-14-13 0,1 0 16,13 13-16,-13-13 0,0 14 0,0-14 0,13 13 0,-14-13 0,1 0 16,0 13-16,0-13 0,-1 13 0,1-13 0,13 14 15,-13-14-15,0 13 0,-1-13 0,14 13 0,-13-13 16,0 13-16,0 0 0,0-13 15,-14 27-15,14-27 16,13 13-16,-13-13 0,13 13 0,-14-13 0,14 14 0,-13-14 16,13 13-16,-13-13 0,13 13 0,-13-13 15,-1 13-15,14 1 0,-13-14 0,13 13 16,0 0-16,-13-13 0,13 13 16,0 0-16,-13-13 0,13 14 0,-13-14 15,13 13-15,0 0 0,0 0 16,-14 1-16,14-1 15,0 0-15,0 0 0,0 1 0,0-1 16,-13-13-16,13 13 0,0 0 0,0 0 16,0 1-16,0-1 0,0 0 0,0 0 15,-13 14-15,13-14 16,0 0-16,0 0 0,0 1 0,0-1 16,0 0-16,0 0 0,0 1 0,0-1 15,0 0-15,0 0 0,0 1 16,0-1-16,0 0 0,0 0 15,0 0-15,0 1 0,13-14 0,-13 13 16,0 0-16,13 0 0,-13 1 16,0-1-16,14-13 0,-14 13 0,13-13 0,-13 13 0,0 1 15,13-1-15,-13 0 0,13-13 0,-13 13 0,0 0 16,13 1-16,1-14 0,-14 13 0,0 0 0,13-13 0,-13 13 16,0 1-16,13-14 0,-13 13 0,0 0 0,13-13 0,1 0 15,-14 13-15,0 1 0,13-1 0,0 0 16,-13 0-16,13-13 0,1 0 0,-14 13 15,0 1-15,13-14 0,-13 13 0,13-13 0,-13 13 16,13-13-16,0 0 0,-13 13 0,14-13 0,-14 14 0,13-14 16,-13 13-16,13-13 0,0 0 0,1 0 0,-14 13 15,13-13-15,0 0 0,-13 13 0,13-13 0,-13 13 0,14-13 0,-1 0 16,-13 14-16,13-14 0,0 0 0,0 0 0,-13 13 0,14-13 16,-1 0-16,0 0 0,0 13 0,1-13 0,-14 13 0,13-13 15,0 0-15,0 0 0,1 0 0,-1 0 0,-13 14 0,13-14 16,0 0-16,0 0 0,1 0 0,-1 0 0,0 0 0,0 0 15,1 0-15,-1 0 0,0 0 0,-13 13 0,13-13 0,0 0 0,1 0 16,-1 0-16,0 0 0,0 0 0,1 0 0,-1 0 16,0 0-16,0 0 0,1 0 0,-1 0 0,0 0 0,0 0 0,0 0 15,1 0-15,-1 0 0,0 0 0,0 0 0,1 0 0,-1 0 16,0 0-16,0 0 0,1 0 0,-1 0 0,0 0 0,0 0 16,0 0-16,1 0 0,-1 0 0,0 0 0,0 0 0,1 0 15,-1 0-15,0 0 0,0 0 0,1 0 0,-1 0 0,0 0 0,0 0 16,0 0-16,1 0 0,-1 0 0,0 0 0,0-13 0,1 13 15,-1 0-15,0 0 0,0 0 0,0 0 0,-13-14 0,14 14 0,-1 0 16,0 0-16,-13-13 0,13 13 0,1 0 0,-1 0 0,0 0 0,-13-13 0,13 13 16,1 0-16,-1 0 0,0-13 0,0 13 0,0 0 15,1 0-15,-14-14 0,13 14 0,0 0 16,-13-13-16,13 13 0,1 0 0,-1 0 0,-13-13 0,13 13 0,0 0 16,1 0-16,-14-13 0,13 13 0,0 0 0,-13-13 15,13 13-15,-13-14 0,13 14 0,1-13 0,-1 13 0,0-13 16,0 13-16,-13-13 0,0-1 0,14 14 0,-1 0 0,-13-13 15,13 13-15,-13-13 0,13 13 0,-13-13 0,0 0 0,14 13 0,-1 0 16,-13-14-16,13 14 0,-13-13 0,13 0 0,-13 0 16,13-1-16,1 1 0,-14 0 0,13 13 0,-13-13 15,13-1-15,-13 1 0,13 13 0,-13-13 0,0 0 16,14 0-16,-1 13 0,-13-14 0,0 1 0,13 13 0,-13-26 16,13 26-16,-13-14 0,13 14 0,-13-13 0,0 0 0,0 0 0,14 13 0,-14-14 15,13 1-15,-13 0 0,0 0 0,13 0 16,0 13-16,-13-14 0,0 1 0,0 0 0,0 0 0,14 13 0,-14-14 15,0 1-15,0 0 0,13 13 0,-13-13 0,0-1 0,0 1 16,0 0-16,13 0 0,-13 0 0,0-1 0,0 1 0,0 0 16,0 0-16,0-1 0,0 1 0,0 0 0,0 0 15,13 13-15,-13-13 0,0-1 0,0 1 0,0 0 0,0 0 16,0-1-16,0 1 0,0 0 0,0 0 0,0-1 0,0 1 16,0 0-16,0 0 0,0 0 0,0-1 15,0 1-15,0 0 0,0 0 0,0-1 16,0 1-16,0 0 15,0 0-15,-13 13 0,13-14 0,0 1 16,-13 13-16,13-13 0,0 0 0,-13 13 16,13-13-16,0-1 0,-14 14 15,14-13-15,-13 13 0,13-13 0,0 0 16,-13 13-16,13-14 0,-13 14 0,13-13 0,-14 13 16,1 0-16,13-13 0,0 0 0,-13 13 0,0-14 15,0 14-15,-1-13 0,1 13 0,13-13 16,-13 13-16,13-13 0,-27 13 0,27-13 0,-13 13 0,0 0 0,0 0 0,13-14 15,-13 14-15,-1 0 0,14-13 0,-13 13 0,13-13 0,-13 13 0,0 0 0,-1 0 16,1-13-16,0 13 0,0 0 0,-1-14 0,1 14 0,0 0 16,0 0-16,13-13 0,-13 13 0,-1-13 0,1 13 0,0 0 0,0 0 0,-1-13 15,1 13-15,0 0 0,0 0 0,-1 0 16,14-13-16,-13 13 0,0 0 0,0 0 0,0 0 16,-1 0-16,1 0 0,13-14 0,-13 14 0,0 0 15,-1 0-15,1 0 0,0 0 0,13-13 16,-13 13-16,-1 0 0,1 0 0,0 0 0,0 0 15,0 0-15,-1 0 0,1 0 0,0 0 16,13-13-16,-13 13 0,-1 0 16,1 0-16,0 0 0,0 0 15,0 0-15,-1 0 0,14-13 16,-13 13-16,0 0 0,0 0 16,-1 0-16,1 0 15,0 0-15,0 0 16,-1 0-16,1 0 15,0 0 17,0 0 15</inkml:trace>
  <inkml:trace contextRef="#ctx0" brushRef="#br0" timeOffset="42662.66">1429 11695 0,'0'-14'31,"0"1"-15,13 13-1,0 0-15,-13-13 16,13 13-16,1 0 16,-1 0-1,0 0-15,0 0 16,1 0-1,-1 0-15,0 0 0,0 0 16,1 0-16,-1 0 16,0 0-16,0 0 15,0 0-15,1 0 0,-1 0 16,0 0-16,0 0 0,1 0 0,-1 0 16,0 0-16,0 0 0,0 0 15,1 0-15,-1 0 16,0 0-16,0 0 47</inkml:trace>
  <inkml:trace contextRef="#ctx0" brushRef="#br0" timeOffset="43144.82">1812 11456 0,'14'0'16,"-1"0"-16,-13 14 15,0-1-15,13-13 0,0 13 16,1 0-1,-1-13-15,-13 14 0,0-1 16,13-13-16,-13 13 0,0 0 16,13-13-16,-13 14 15,0-1-15,0 0 16,0 0 0,0 0-16,0 1 15,0-1-15,0 0 16,-13 0-16,13 1 15,-13-14-15,0 0 0,13 13 0,-14-13 16,14 13-16,-13-13 0,0 13 0,0-13 0,-1 0 16,14 14-16,0-1 0,-13-13 0,0 0 0,0 0 15,13 13-15,-14-13 0,1 0 0,0 0 16,13 13-16,-13-13 0,0 0 0,-1 0 0,1 0 16,13 13-16,-13-13 0,0 0 0,-1 0 15,14 14-15,-13-14 0,0 0 0,0 0 16,0 0-16</inkml:trace>
  <inkml:trace contextRef="#ctx0" brushRef="#br0" timeOffset="43744.16">992 10610 0,'0'13'16,"0"0"-1,0 0-15,0 1 0,0-1 0,0 0 16,0 0-16,0 1 0,0-1 0,0 0 0,0 0 0,0 1 0,0-1 16,0 0-16,0 0 0,0 0 0,0 1 0,0-1 0,0 0 0,0 0 15,0 1-15,13-14 0,-13 13 0,0 0 0,0 0 0,0 1 0,0-1 0,0 0 0,0 0 16,14 0-16,-14 1 0,0-1 0,0 0 0,0 0 0,0 1 0,0-1 16,0 0-16,0 0 0,0 1 0,0-1 0,0 0 0,0 0 0,0 0 15,0 1-15,0-1 0,0 0 0,0 0 0,0 1 0,0-1 16,0 0-16,0 0 0,0 0 0,0 1 15,0-1-15,0 0 0,0 0 16,0-26 47,0 0-48</inkml:trace>
  <inkml:trace contextRef="#ctx0" brushRef="#br0" timeOffset="44252.49">1138 10557 0,'13'0'15,"0"0"1,-13 13 0,13-13-16,1 0 0,-14 13 15,13-13-15,-13 14 0,0-1 16,13-13-16,0 13 15,1-13-15,-14 13 0,0 0 0,13-13 0,-13 14 0,0-1 0,13-13 16,-13 13-16,0 0 0,13-13 0,-13 14 0,13-14 0,-13 13 0,0 0 16,14-13-16,-14 13 0,0 1 0,0-1 15,13-13-15,-13 13 0,0 0 16,0 0 0,0 1-16,-13 12 15,-1-26-15,1 0 0,13 13 16,-13-13-16,0 14 0,0-14 0,-1 0 15,14 13-15,-13-13 0,0 13 0,0-13 0,-1 0 0,1 0 16,13 13-16,-13-13 0,0 0 0,-1 0 0,1 0 0,13 14 0,-13-14 0,0 0 16,0 0-16,-1 0 0,1 0 0,0 0 0,13 13 15,-13-13-15,-1 0 0,1 0 0,0 0 16,13 13 15</inkml:trace>
  <inkml:trace contextRef="#ctx0" brushRef="#br0" timeOffset="45181.66">1283 11245 0,'13'13'16,"-13"0"-16,0 0 15,0 1 1,14-14-16,-14 13 16,13-13-1,0 0 48,0 0-63,1 0 15,-1-13-15,-13-1 0,13 14 16,0 0-16,1 0 0,-14-13 0,13 13 0,-13-13 16,13 13-16,0 0 0,-13-13 0,13 13 0,-13-13 0,14 13 15,-14-14-15,13 14 0,-13-13 0,13 13 16,-13-13-16,13 0 0,-13-1 15,14-12-15,-14 13 16,0 0-16,0-1 16,0 1-16,0 0 15,0 0-15,0-1 16,0 1 0,0 0-16,-14 13 0,1 0 15,0 0 1,0 0-1,-1 0 1,1 0-16,0 0 0,0 0 16,0 0-16,-1 0 15,1 0-15,0 0 0,13 13 16,-13-13-16,-14 0 16,14 0-16,13 13 0,-13-13 0,-1 0 15,14 14-15,-13-14 0,0 0 16,13 13-16,0 0 0,0 0 15,-13-13-15,13 14 16,0-1 0,0 0-16,0 0 15,0 0 17,0 1-1,0-1-16,0 0 1</inkml:trace>
  <inkml:trace contextRef="#ctx0" brushRef="#br0" timeOffset="48225.13">4538 6469 0,'13'0'0,"0"0"0,0 0 16,1 0-16,-1 0 0,0 0 15,0 0-15,0 0 0,1 0 0,-1 0 0,0 0 0,0 0 16,1 0-16,-1 0 0,13-13 0,-12 13 0,-1 0 16,0 0-16,0 0 0,0 0 0,1 0 0,-1 0 0,0 0 15,0 0-15,1 0 0,-1 0 0,0 0 0,27 0 0,-27 0 16,0 0-16,0 0 0,1 0 0,-1 0 0,0 0 0,0 0 0,1 0 0,-1 0 0,0 0 16,0 0-16,0 0 0,1 0 0,-1 0 0,0 0 0,0 0 15,1 0-15,-1 0 0,0 0 0,0 0 0,1 0 0,-1 0 0,0 0 0,0 0 0,0 0 0,1 0 16,-1 0-16,0 0 0,0 0 0,1 0 0,-1 0 0,0 0 0,0 0 15,1 0-15,-1 0 0,0 0 0,0 0 0,0 0 0,1 0 0,-1 0 16,0 0-16,0 0 0,14 0 0,-14 0 0,0 0 0,0 0 16,1 0-16,-1 0 0,0 0 0,0 0 0,1 0 0,-1 0 0,0 0 0,0 0 15,1 0-15,-1 0 0,0 0 0,0 0 0,0 0 0,1 0 0,-1 0 16,0 0-16,0 0 0,1 0 0,-1 0 0,0 0 0,0 0 0,1 0 0,-1 0 16,0 0-16,0 0 0,0 0 0,1 0 0,-1 0 0,0 0 0,0 0 15,1 0-15,-1 0 0,0 0 0,0 0 0,1 0 0,-1 0 16,0 0-16,0 0 0,0 0 0,1 0 0,-1 0 0,0 0 0,0 0 15,1 0-15,-1 0 0,0 0 0,0 0 0,0 0 0,1 0 16,-1 0-16,0 0 0,0 0 16,1 0-16,-1 0 15</inkml:trace>
  <inkml:trace contextRef="#ctx0" brushRef="#br0" timeOffset="51444.13">1257 12435 0,'13'-13'16,"-13"0"-1,13 13-15,-13-13 0,13 0 16,-13-1-16,14 1 0,-1 13 16,-13-13-16,13 0 0,-13-1 0,13 14 15,-13-13-15,0 0 0,14 13 0,-14-13 16,13 13-16,-13-14 0,13 14 0,-13-13 15,13 0-15,-13 0 0,27 0 16,-27-1-16,13 14 0,-13-13 16,13 13-16,-13-13 0,13 0 0,1-1 15,-1 14-15,-13-13 0,13 13 0,0-13 0,-13 0 16,14 13-16,-1 0 0,-13-14 0,13 14 0,0 0 16,-13-13-16,14 13 0,-1 0 0,-13-13 0,13 13 0,0-13 15,-13 0-15,13 13 0,1 0 0,-1-14 16,0 1-16,0 13 15,-13-13-15,14 0 0,-1 13 16,-13-14-16,13 1 16,0 13-16,-13-13 0,13 13 15,-13-13-15,14 13 0,-1 0 16,0 0 0,0 0-1,1 0 1,-28 0 124,1 0-124,0 0-16,0 0 16,-1 0-16,1 0 0,13 13 0,-13-13 0,0 0 15,0 0-15,-1 0 0,1 0 0,0 0 0,0 0 0,-1 13 0,1-13 16,0 0-16,0 0 0,0 0 0,-1 0 0,1 0 16,13 13-16,-13-13 0,0 0 0,-1 0 0,1 0 15,0 0-15,0 0 0,13 14 16,-14-14-16,14 13 15</inkml:trace>
  <inkml:trace contextRef="#ctx0" brushRef="#br0" timeOffset="51772.03">1667 11999 0,'13'26'15,"-13"-12"-15,13-1 16,-13 0-16,0 0 0,0 0 0,0 1 16,0-1-16,0 0 0,14-13 0,-14 13 15,0 1-15,0-1 0,0 0 0,0 0 16,0 1-16,0-1 0,0 0 16,0 0-1</inkml:trace>
  <inkml:trace contextRef="#ctx0" brushRef="#br0" timeOffset="52283.06">1058 12779 0,'0'14'16,"0"-1"0,0 0-16,0 0 15,0 1-15,0-1 16,-13-13-16,13 13 0,0 0 0,0 0 16,0 1-16,0-1 0,0 0 0,0 0 0,0 1 0,0-1 15,0 0-15,0 0 0,0 1 0,0-1 16,0 0-16,0 0 0,0 0 0,-13 1 0,13-1 0,0 0 15,0 0-15,-13 1 0,13-1 0,0 0 0,0 0 16,0 0-16,0 1 0,0-1 0,-14-13 0,14 13 0,0 0 16,0 1-16,0-1 0,-13-13 15,13 13-15,0 0 0,0 1 16,-13-14 31,13-14-32,-13 14-15,13-13 0,0 0 0</inkml:trace>
  <inkml:trace contextRef="#ctx0" brushRef="#br0" timeOffset="52739.88">1204 12726 0,'0'0'0,"13"0"15,0 0-15,1 14 16,-1-1-16,0 0 15,-13 0-15,13-13 0,-13 14 0,0-1 16,13-13-16,-13 13 0,14-13 0,-14 13 0,0 1 0,0-1 16,13-13-16,-13 13 0,0 0 0,0 0 15,13-13-15,-13 27 0,0-14 0,0 0 16,0 1-16,0-1 0,0 0 16,0 0-16,0 1 15,0-1-15,0 0 16,-13-13-16,0 0 15,-1 0-15,1 0 0,13 13 0,-13-13 16,0 0-16,0 0 0,-1 0 0,14 13 0,-13-13 0,0 0 0,0 0 16,-1 0-16,14 14 0,-13-14 0,0 0 0,0 0 0,-1 0 0,1 0 15,0 0-15,0 0 0,0 0 0,-1 0 0,1 0 0,13 13 16,-13-13-16,0 0 0,-1 0 0,1 0 0,0 0 16,0 0-16,0 0 0,13 13 0</inkml:trace>
  <inkml:trace contextRef="#ctx0" brushRef="#br0" timeOffset="53160.13">1323 13309 0,'0'13'78,"0"0"-47,0 0-31,0 0 16,0 1 0,0-1-16,0 0 15,0 0-15,0 1 16,-13-14-16,13 13 15,0 0-15,-14-13 0</inkml:trace>
  <inkml:trace contextRef="#ctx0" brushRef="#br0" timeOffset="66716.48">18415 4934 0,'13'0'63,"0"0"-63,1 0 15,-1 0-15,0 0 0,0 0 0,1 0 0,-1 0 0,0 0 16,0 0-16,1 0 0,-1 0 0,0 0 0,0 0 16,0 0-16,1 0 0,-1 0 0,0 0 0,0 0 0,1 0 0,-1 0 15,0 0-15,0 0 0,1 0 0,-1 0 0,0 0 0,0 0 0,0 0 0,1-13 16,-1 13-16,0 0 0,0 0 0,1 0 0,-1 0 0,0 0 15,0 0-15,0 0 0,1 0 0,-1 0 0,0 0 0,0 0 16,1 0-16,-1 0 0,0 0 0,0 0 0,1 0 16,-1 0-16,0 0 0,0 0 0,0 0 0,1 0 0,-1 0 15,0 0-15,0 0 0,1 0 0,-1 0 0,0 0 16,0 0-16,1 0 0,-1 0 0,0 0 0,0 0 16,0 0-16,1 0 0,-1 0 0,0 0 0,0 0 15,1 0-15,-1 0 0,0 0 0,0 0 16,1 0-16,-1 0 0,0 0 0,0 0 15,0 0-15,1 0 16,-1 0-16,0 0 0,0 0 16,1 0-16,-1 0 0,0 0 15,0 0-15,0 0 0,1 0 16,-14-13-16,13 13 0,0 0 0,0 0 16,1 0-16,-1 0 15,0 0-15,0 0 0,1 0 16,-1 0-16,0 0 15,0 0-15,0 0 0,1 0 16,-1 0-16,0 0 16,0 0-16,1 0 0,-1 0 15,0 0-15,0 0 0,1 0 16,-1 0-16,0 0 16,0 0-16,0 0 15,1 0-15,-1 0 0,0 0 16,0 0-16,1 0 0,-1 0 15,0 0-15,0 0 0,1 0 16,-1 0-16,0 0 0,0 0 0,0 0 16,1 0-16,-1 0 0,0 0 15,0 0-15,1 0 16,-1 0-16,0 0 0,0 0 16,0 0-16,1 0 15,-1 0-15,0 0 16,0 0-16,1 0 15,-1 0-15,0 0 16,0 0-16,1 0 16,-1 0-16,0 0 15,0 0-15,0 0 16,1 0-16,-1 0 16,0 0-1,0 0 1,1 0-1,-1 0-15,0 0 16,0 0 0,1 0-16,-1 0 15,0 0 1,0 0 0,0 0-16,1 0 31,-1 0-16,0 0-15,0 0 16,1 0 0,-1 0-1,0 0 1,0 0 31,1 0 78</inkml:trace>
  <inkml:trace contextRef="#ctx0" brushRef="#br0" timeOffset="69102.48">18521 5887 0,'13'0'78,"14"0"-78,-27-13 15,13 13-15,0 0 0,0 0 0,0 0 0,1 0 0,-1 0 16,0 0-16,67 0 0,-67 0 0,0 0 16,0-13-16,0 13 0,14 0 0,-14 0 0,0 0 0,1 0 0,-1 0 0,0 0 0,0 0 0,0 0 0,1 0 15,-1 0-15,0 0 0,0 0 0,1 0 0,-1 0 0,0 0 0,27 0 16,-27 0-16,0 0 0,0 0 0,1 0 0,-1 0 0,0 0 16,0 0-16,1 0 0,-1 0 0,0 0 0,0 0 15,1 0-15,-1 0 0,0 0 0,0 0 0,0 0 16,1 0-16,-1 0 0,0 0 0,0 0 0,1 0 0,-1 0 15,0 0-15,0 0 0,1 0 0,-1 0 0,0 0 16,0 0-16,0 0 0,1 0 0,-1 0 0,13 0 0,-12 0 0,-1 0 16,0 0-16,0 0 0,0 0 0,1 0 0,-1 0 0,0 0 0,0 0 15,1 0-15,-1 0 0,0 0 0,0 0 0,1 0 0,-1 0 16,0 0-16,0 0 0,0 0 0,1 0 0,-1 0 16,0 0-16,0 0 0,1 0 0,-1 0 0,0 0 15,0 0-15,1 0 0,-1 0 0,0 0 16,0 0-16,0 0 0,1 0 0,-1 0 0,0 0 15,0 0-15,1 0 0,-1 0 0,0 0 0,0 0 16,1 0-16,-1 0 0,0 0 0,0 0 16,0 0-16,1 0 0,-1 0 0,0 0 15,0 0-15,1 0 0,-1 0 16,0 0-16,0 0 16,0 0-16,1 0 15,-1 0-15,0 0 16,0 0-16,1 0 15,-1 0-15,0 0 0,0 0 16,1 0-16,-1 0 0,0 0 16,0 0-16,0 0 0,1 0 0,-1 0 15,0 0-15,0 0 0,1 0 16,-1 0-16,0 0 0,0 0 0,1 0 16,-1 0-16,0 0 0,0 0 0,0 0 15,1 0-15,-1 0 0,0 0 0,0 0 16,1 0-16,-1 0 0,0 0 0,0 0 15,1 0-15,-1 0 0,0 0 16,0 0-16,0 0 0,1 0 16,-1 0-1,0 0 1,0 0 15,-13-14-31,14 14 16</inkml:trace>
  <inkml:trace contextRef="#ctx0" brushRef="#br0" timeOffset="84482.33">9379 6496 0,'0'-14'15,"14"14"48,-1 0-63,0 0 15,0 0-15,1 0 0,-1 0 0,0 0 0,0 0 0,14 0 16,-14 0-16,0 0 0,0 0 0,1 0 0,-1 0 0,0 0 0,0 0 0,1 0 16,12 0-16,-13 0 0,1 0 0,-1 0 0,0 0 0,0 0 0,0 14 0,1-14 0,25 0 15,-25 0-15,-1 0 0,0 0 0,14 13 0,-14-13 0,0 0 0,0 0 0,0 0 0,1 0 0,-1 0 16,13 0-16,-12 0 0,-1 0 0,0 0 0,0 0 0,14 0 0,-14 0 0,0 0 0,0 0 0,1 0 0,12 0 15,-13 0-15,1 0 0,-1 0 0,0 0 0,0 0 0,0 0 0,1 0 0,-1 0 0,0 0 0,0 0 0,1 0 0,-1 0 0,0 0 16,66 0-16,-65 0 0,-1 0 0,0 0 0,0 0 0,27 0 0,-27 0 0,1 0 0,12 0 0,-13 0 16,67 0-16,-67 0 0,13 0 0,-13 0 0,1 0 0,-1 0 0,27 0 0,-27 0 0,13 0 0,-12 0 15,12 0-15,-13 0 0,0 0 0,14 0 0,-14 0 0,0 0 0,1 0 0,12 0 0,-13 0 0,1 0 0,-1 0 0,13 0 0,1 0 0,-1 0 0,-13 0 16,1 0-16,-1 0 0,0 0 0,14 0 0,-14 0 0,0 0 0,13 0 0,14 0 0,-27 0 0,1 0 0,-1 0 0,0 0 0,0 0 16,0 0-16,1 0 0,-1 0 0,40 0 0,-27 0 0,-12 0 0,12 0 15,-13 0-15,0 0 0,1 0 0,-1 0 0,13 0 0,-12 0 0,-1 0 0,0 13 16,0-13-16,1 0 0,-1 0 0,0 0 0,0 0 0,0 0 0,1 0 0,-1 0 15,0 0-15,0 0 0,1 0 0,-1 0 0,0 0 0,0 0 16,1 0-16,-1 0 0,0 0 0,0 0 0,0 0 0,1 0 0,-1 0 16,0 0-16,0 0 0,1 0 0,-1 0 0,0 0 15,0 0-15,0 0 0,1 0 0,-1 0 0,0 0 0,0 0 16,1 0-16,-1 0 0,0 0 0,0 0 0,1 0 16,-1 0-16,0 0 0,0 0 0,0 0 15,1 0-15,-1 0 0,0 0 0,0 0 16,1 0-16,-1 13 0,0-13 0,0 0 0,-13 13 15,14-13-15,-1 0 0,0 0 0,0 0 0,0 0 16,1 0-16,-1 0 0,0 0 0,0 0 16,1 0-16,-1 0 0,0 0 15,0 0-15,1 0 0,-1 0 16,0 0-16,0 0 16,0 0-16,1 0 31</inkml:trace>
  <inkml:trace contextRef="#ctx0" brushRef="#br0" timeOffset="88121.29">7977 7818 0,'-13'0'172,"13"14"-172,-13-14 0,13 13 15,-13-13-15,13 13 16,-14-13-16,14 13 0,-13-13 15,13 14-15,0-1 0,-13-13 16,13 13-16,0 0 0,0 1 0,-13-14 0,13 13 0,0 0 16,0 0-16,0 0 0,-14-13 0,14 14 0,0-1 15,-13-13-15,13 13 0,0 0 0,0 1 0,0-1 16,0 0-16,0 0 0,0 0 0,0 1 0,0-1 16,0 0-16,0 0 0,0 1 0,0-1 15,0 0-15,0 0 0,0 1 0,0-1 16,13-13-16,-13 13 0,0 0 0,0 0 0,14 1 15,-14-1-15,0 0 0,0 0 16,13-13-16,-13 14 0,0-1 0,0 0 16,13-13-16,0 27 0,-13-14 15,0 0-15,14-13 0,-14 13 0,0 0 16,0 1-16,13-1 0,-13 0 16,0 0-16,0 1 0,0-1 0,0 0 15,0 0-15,0 1 0,0-1 16,0 0-16,0 0 0,0 0 15,0 1-15,0-1 16,0 0-16,0 0 16,0 1-16,0-1 0,0 0 15,0 0 1,0 0-16,0 1 0,-13-14 0,13 13 16,0 0-16,-14-13 0,14 13 0,0 1 15,-13-14-15,13 13 0,0 0 0,-13-13 0,13 13 0,-13 1 16,13-1-16,0 0 0,-14-13 0,1 0 0,13 13 15,-13 0-15,13 1 0,-13-14 0,13 13 0,-14-13 16,14 13-16,-13-13 0,0 0 0,13 13 16,-13-13-16,13 14 0,-13-14 15,-1 0 1,14 13-16,-13-13 16,26 0 93,-13 13-109,14-13 0,-1 0 16,-13 13-16,13-13 0,0 0 0,-13 14 0,13-14 0,1 0 15,-14 13-15,13-13 0,0 0 16,-13 13-16,13-13 0,1 0 0,-14 13 0,13-13 0,-13 13 0,13-13 0,0 0 15,-13 14-15,14-14 0,-14 13 0,13-13 0,-13 13 0,0 0 0,13-13 0,0 0 16,-13 14-16,13-14 0,-13 13 0,0 0 16,14-13-16,-14 13 0,13 1 0,0-14 0,-13 13 0,0 0 15,0 0-15,13-13 0,-13 13 0,0 1 0,14-14 16,-14 13-16,0 0 0,0 0 0,0 1 16,0-1-16,0 0 15,0 0-15,0 0 16,0 1-1,0-1-15,0 0 0,0 0 16,0 1-16,0-1 0,0 0 16,0 0-16,-14-13 0,14 14 0,0-1 15,0 0-15,0 0 0,0 0 16,0 1-16,0-1 0,-13-13 0,13 13 0,0 0 16,0 1-16,0-1 0,-13-13 15,13 13-15,0 0 0,0 1 0,0-1 0,0 0 16,0 0-16,0 0 0,0 1 15,0-1-15,-13-13 0,13 13 0,0 0 16,0 1-16,0-1 0,0 0 16,0 0-16,0 1 0,0-1 0,0 0 15,0 0-15,0 0 16,0 1-16,0-1 0,0 0 0,0 0 16,0 1-16,0-1 0,0 0 15,0 0-15,0 0 0,0 1 16,0-1-16,0 0 0,0 0 15,0 1-15,0-1 0,0 0 16,0 0-16,0 1 0,0-1 16,0 0-16,0 0 15,0 0-15,0 1 0,0-1 0,0 0 16,0 0-16,0 1 16,0-1-16,0 0 15,0 0-15,0 1 16,0-1-1,0 0-15,0 0 16,0 0 0,0 1-16,0-1 0,13-13 15,-13 13-15,0 0 0,0 1 16,0-1 0,13-13-16,-13 13 0,0 0 15,0 1 1,0-1-1,0 0 1,0 0 0,13-13-1,-13 13 1,0 1 15,14-14-31,-14 13 0,0 0 16,13-13-16,-13 13 0,13-13 0,-13 14 15,0-1 1,13-13 0,-13 13-16,0 0 15,13-13-15,-13 13 16,0 1 0,0-1-1,27-13 1,-27 13-16,0 0 31,13-13-31,-13 14 31,0-1-31,13-13 16,-13 13 15,14-13-15</inkml:trace>
  <inkml:trace contextRef="#ctx0" brushRef="#br0" timeOffset="99775.47">21365 4273 0,'-13'0'16,"13"-13"-16,-13 13 0,13-13 16,-14 13-16,1 0 0,0-14 0,0 1 15,0 13-15,-1 0 0,14-13 0,-13 13 16,0 0-16,0 0 0,13-13 0,-14 13 0,1 0 15,0 0-15,0 0 0,-1 0 0,14-14 16,-13 14-16,0-13 0,0 13 0,0 0 0,-1 0 16,1 0-16,0 0 0,13-13 0,-13 13 0,-1 0 0,1 0 0,0 0 15,-14 0-15,27-13 0,-13 13 0,0 0 0,-27 0 0,27 0 0,0 0 16,0 0-16,13-13 0,-14 13 0,-12 0 0,13 0 0,-1 0 0,1 0 0,0 0 0,0 0 0,0 0 0,-1-14 16,1 14-16,0 0 0,0 0 0,-1 0 0,1-13 0,0 13 0,0 0 0,-27 0 15,27 0-15,-14 0 0,1 0 0,13 0 0,-1 0 0,1 0 0,0 0 0,0 0 0,0 0 0,-1 0 16,1 0-16,0 0 0,0 0 0,-1 0 0,1 0 0,0 0 0,0 0 0,-1 0 0,-38 0 15,38 0-15,1 0 0,-27 0 0,27 0 0,0 0 0,0 0 0,-1 0 0,1 0 16,0 0-16,0 0 0,0 0 0,-1 0 0,1 0 0,-13 0 0,12 0 0,1 0 0,0 0 16,0 0-16,0 0 0,-14 0 0,14 0 0,0 0 0,-1 0 0,1 0 0,-13 0 0,12 0 15,1 0-15,-13 0 0,13 0 0,-14 0 0,14 0 0,0 0 0,-1-13 0,1 13 0,0 0 16,-40 0-16,40 0 0,0 0 0,-1 0 0,1 0 0,0 0 16,0 0-16,-1 0 0,1 0 0,0 0 0,0 0 0,-1 0 0,1 0 0,0 0 15,0 0-15,0 0 0,-1 0 0,1 0 0,0 13 16,0-13-16,-1 0 0,1 0 0,0 0 0,0 0 0,0 0 15,-1 0-15,14 13 0,-13-13 0,0 0 0,0 0 0,-1 0 0,1 14 16,0-14-16,0 0 0,-1 0 0,1 0 0,0 0 0,0 0 16,0 0-16,-1 0 0,1 0 0,0 0 0,0 13 0,-1-13 0,-12 0 15,13 0-15,-1 0 0,1 0 0,0 0 0,0 13 0,0-13 16,-1 0-16,1 0 0,0 0 0,0 0 0,-1 0 0,14 13 16,-13-13-16,0 0 0,13 13 0,-13-13 0,-1 0 15,1 0-15,0 0 0,13 14 0,-13-14 0,0 0 16,-1 0-16,1 0 0,13 13 0,-13-13 0,0 0 15,-1 0-15,1 0 0,0 0 0,13 13 0,-13-13 16,0 0-16,-1 13 0,1-13 16,0 0-16,0 0 0,13 14 0,-14-14 0,1 0 15,13 13-15,-13-13 0,0 0 16,13 13-16,-14-13 0,14 13 0,-13-13 0,0 0 16,13 13-16,-13-13 0,13 14 0,-13-14 0,-1 0 15,14 13-15,-13-13 0,13 13 0,-13-13 16,0 0-16,13 13 0,-14-13 0,14 14 0,-13-14 15,0 0-15,13 13 0,-13-13 0,13 13 0,-14-13 16,1 13-16,0-13 0,0 14 16,0-14-16,13 13 0,0 0 0,-14-13 0,1 0 15,13 13-15,-13-13 0,13 13 16,-13-13-16,13 14 16,-14-14-16,14 13 0,-13-13 15,13 13-15,-13-13 16,13 13-16,0 1 15,-13-14-15,13 13 0,-14 0 16,14 0 0,-13-13-16,13 14 0,-13-14 15,13 13-15,0 0 0,0 0 16,0 0-16,0 1 16,0-1-16,0 0 15,0 0-15,0 1 0,0-1 0,0 0 16,13-13-16,-13 13 0,0 1 0,0-1 15,13-13-15,-13 13 0,14 0 0,-14 0 0,13-13 0,-13 14 0,13-14 16,-13 13-16,13 0 0,-13 0 0,14-13 0,-14 14 0,13-1 16,0-13-16,-13 13 0,13-13 0,-13 13 0,0 0 0,14-13 0,-1 14 15,0-14-15,-13 13 0,13-13 0,0 13 0,1-13 16,-14 13-16,13-13 0,-13 14 0,13-14 0,-13 13 0,13-13 0,1 0 16,-14 13-16,13-13 0,0 0 0,-13 13 0,13-13 0,-13 14 0,14-14 0,-1 0 15,-13 13-15,13-13 0,0 0 0,0 13 0,1-13 0,-1 0 0,0 0 0,-13 13 16,13-13-16,1 0 0,-1 13 0,0-13 0,0 0 0,1 0 0,-1 0 0,0 14 15,0-14-15,0 0 0,1 0 0,-1 0 0,13 0 0,-12 0 0,-1 0 16,0 0-16,0 0 0,-13 13 0,13-13 0,1 0 0,-1 0 0,0 0 0,0 0 0,1 0 0,-1 0 16,13 0-16,-12 0 0,-1 0 0,0 0 0,0 0 0,0 0 0,1 0 15,-1 0-15,13 0 0,-12 0 0,-1 0 0,0 0 0,0 0 0,1 0 16,-1 0-16,0 0 0,0 0 0,0 0 0,1 0 0,-1 0 0,0 0 16,0 0-16,1 0 0,-1 0 0,0 0 0,0 0 0,1 0 15,-1 0-15,0 0 0,0 0 0,0 0 0,1 0 16,-1 0-16,0 0 0,0 0 0,1 0 0,-1-13 0,0 13 15,0 0-15,0 0 0,1 0 0,-1 0 16,0 0-16,0 0 0,1 0 0,-14-14 0,13 14 0,0-13 16,0 13-16,1 0 0,-1 0 0,0 0 0,0 0 0,0 0 0,1 0 15,-14-13-15,13 13 0,0 0 0,0 0 0,1 0 0,-1 0 0,0 0 16,-13-13-16,13 13 0,1 0 0,-1 0 0,0 0 0,0 0 16,-13-13-16,13 13 0,1 0 0,-1 0 0,0 0 0,0 0 0,-13-14 15,14 14-15,-1 0 0,0 0 0,0 0 0,1 0 0,-1 0 0,0 0 16,-13-13-16,13 13 0,0 0 0,1 0 0,-1 0 0,0 0 0,0 0 15,1 0-15,-1 0 0,-13-13 0,13 13 0,0 0 0,0 0 0,1 0 16,-1 0-16,0 0 0,0 0 0,-13-13 0,14 13 0,-1 0 16,0 0-16,0 0 0,1-14 0,-1 14 0,0 0 15,0 0-15,0 0 0,1 0 0,-14-13 0,13 13 0,0 0 16,0 0-16,1 0 0,-1 0 0,0 0 0,0 0 0,-13-13 0,14 13 16,-1 0-16,13 0 0,-13-13 0,1 13 15,-1 0-15,0-14 0,0 14 0,1 0 0,-1 0 16,0 0-16,-13-13 0,13 13 0,1 0 0,-1 0 0,0 0 15,-13-13-15,13 13 0,0 0 0,1 0 0,-1 0 0,0-13 16,0 13-16,-13-13 0,14 13 0,-1 0 0,0 0 0,0 0 16,0-14-16,1 14 0,-1 0 0,0 0 15,0-13-15,1 13 0,-1 0 0,0 0 0,0 0 16,-13-13-16,14 13 0,-1 0 0,0 0 0,-13-13 0,13 13 0,0 0 16,1 0-16,-1-14 0,0 14 0,0 0 15,1 0-15,-1 0 0,-13-13 0,13 13 0,0 0 0,1 0 16,-1-13-16,0 13 0,0 0 0,0 0 0,1 0 15,-14-13-15,13 13 0,0 0 0,-13-13 0,13 13 0,1 0 0,-1 0 16,0-14-16,0 14 0,1 0 0,-1 0 0,-13-13 16,13 13-16,0 0 0,0 0 0,1 0 0,-14-13 0,13 0 15,0 13-15,0 0 0,-13-14 0,14 14 0,-1 0 16,-13-13-16,13 13 0,0-13 16,-13 0-16,13 13 0,-13-14 15,14 14-15,-14-13 16,13 13-16,-13-13 0,13 13 15,-13-13-15,13 0 16,-13-1 0,14 1-16,-14 0 15,0 0-15,13 13 0,-13-14 16,0 1-16,0 0 16,13 13-16,-13-13 0,0-1 15,0 1-15,0 0 16,0 0-16,0 0 15,-13 13-15,13-14 16,0 1-16,-13 13 0,13-13 0,-14 13 16,14-13-16,-13 13 0,0 0 0,13-14 0,-13 14 15,13-13-15,-14 13 0,14-13 0,-13 13 0,0 0 0,13-13 0,-13 13 16,0 0-16,13-14 0,-14 14 0,1 0 0,0-13 0,0 0 16,-1 13-16,1 0 0,0 0 0,13-13 0,-13 13 0,0 0 15,-1 0-15,1-13 0,0 13 0,0 0 0,-1 0 0,1 0 16,0-14-16,0 14 0,-1-13 0,-12 13 0,13 0 0,0 0 15,-1 0-15,1 0 0,-13-13 0,12 13 16,1 0-16,0 0 0,0 0 0,-1 0 16,1 0-16,0 0 15,0 0 17</inkml:trace>
  <inkml:trace contextRef="#ctx0" brushRef="#br0" timeOffset="101209.18">17476 4948 0,'0'-14'47,"13"14"-31,-13-13-16,13 13 0,0 0 0,-13-13 15,14 13-15,-1 0 0,0 0 0,0 0 0,1 0 16,-1-13-16,0 13 0,0 0 0,0 0 0,1 0 16,-1 0-16,0-13 0,0 13 0,1 0 0,-1 0 0,0 0 0,0 0 0,1 0 15,-1 0-15,0 0 0,-13-14 0,26 14 0,-12 0 0,-1 0 0,0 0 16,0 0-16,1 0 0,-1 0 0,0 0 0,0-13 0,1 13 0,-1 0 0,0 0 15,0 0-15,0 0 0,1 0 0,-1 0 0,0 0 16,0 0-16,1 0 0,-1 0 0,0 0 16,0 13-1,1-13 1,-1 0 15</inkml:trace>
  <inkml:trace contextRef="#ctx0" brushRef="#br0" timeOffset="144842.79">17515 4961 0,'14'0'78,"-14"-13"-78,13 13 0,0 0 0,0 0 15,1 0-15,-1 0 0,0-14 0,0 14 16,0 0-16,1-13 0,-1 13 0,0 0 0,0 0 16,1 0-16,-1 0 0,0 0 0,0 0 0,-13-13 0,14 13 0,-1 0 15,0 0-15,0 0 0,0 0 0,1 0 0,-1 0 0,0 0 16,0 0-16,1 0 0,-1-13 0,0 13 0,0 0 0,1 0 15,-1 0-15,0 0 0,0 0 0,0 0 16,1 0 0,-1 0-1,-13-13 95,13 13-110,0 0 47,1 0-47</inkml:trace>
  <inkml:trace contextRef="#ctx0" brushRef="#br0" timeOffset="146414.9">16166 4882 0,'0'13'0,"13"-13"16,1 0-1,-1 0 1,0 0 0,0 0-16,0 0 15,1 0-15,-1 0 16,27 0 0,-27 0-16,0 0 0,0 0 15,27 0-15,-27 0 16,0 0-16,1 0 0,-1 0 0,0 0 15,0 0-15,14 0 0,-14 0 16,0 0-16,0 0 0,1 0 0,-1 0 16,0 0-16,0 0 0,1 0 0,-1 0 0,0 0 15,0 0-15,1 0 0,-1 0 0,0 0 0,0-13 0,0 13 16,1 0-16,-1 0 0,0 0 0,0 0 0,1 0 0,-1 0 16,0 0-16,-13-14 0,13 14 0,1 0 0,-1 0 15,0 0-15,0 0 0,0 0 0,1 0 16,-1 0-1,0 0 32</inkml:trace>
  <inkml:trace contextRef="#ctx0" brushRef="#br0" timeOffset="164735.54">17396 5755 0,'14'0'0,"-1"0"15,0 0-15,0 0 0,1 0 16,-1 0-16,0 0 0,0 0 15,0 0-15,1 0 0,-1 0 16,0 0-16,0 0 0,1 0 0,-1 0 16,0 0-16,0 0 0,0 0 0,1 0 0,-1 0 15,0 0-15,0 0 0,1 0 0,-1 0 0,0 0 0,0 0 16,14 0-16,-14 0 0,0 0 0,0 0 0,1 0 16,-1 0-16,0 0 0,0 0 0,1 0 15,-1 0-15,0 0 0,0 0 0,1 0 16,25 0-16,-26 0 0,1 0 15,-1 0-15,0 0 0,0 0 0,1 0 16,-1 0-16,0 0 16,0 0-16</inkml:trace>
  <inkml:trace contextRef="#ctx0" brushRef="#br0" timeOffset="166189.04">16087 6707 0,'13'0'31,"0"0"-15,-13-13-16,13 13 0,1 0 15,-1 0-15,-13-13 0,13 13 16,0 0-16,1 0 16,-1 0-16,0 0 0,0 0 15,0 0-15,1 0 0,-1 0 0,0 0 16,0 0-16,1 0 0,-1-13 16,0 13-16,0 0 0,0 0 0,1 0 0,-1 0 15,0 0-15,0 0 0,1 0 0,-1 0 0,0 0 0,0 0 0,1 0 16,-1 0-16,0 0 0,0 0 0,0 0 0,1 0 0,-1 0 0,0 0 0,0 0 15,1 0-15,-1 0 0,0 0 0,0 0 0,1 0 0,-1 0 0,0 0 0,0 0 0,0 0 0,1 0 0,-1 0 16,0 0-16,0 0 0,1 0 0,-1 0 0,0-14 0,0 14 0,1 0 0,-1 0 0,13 0 0,-13 0 16,1 0-16,-1 0 0,0 0 0,0 0 0,1 0 0,-1 0 0,0 0 0,0 0 15,0 0-15,1 0 0,-1 0 0,0 0 0,0 0 16,1 0-16,-1 0 0,0 0 0,14 0 16,-14 0-16,0 0 15,0 0-15,0 0 0,1 0 16,-1 0-16,0 0 0,0 0 0,1 0 0,-1 0 0,0 0 15,0 0-15,1 0 0,-1 0 0,0 0 0,0 0 0,0 0 16,1 0-16,-1 0 0,0 0 0,0 0 0,1 0 0,-1 0 16,0 0-16,0 0 0,1 0 0,-1 0 0,0 0 0,0 0 0,0 0 15,1 0-15,-1 0 0,0 0 0,0 0 0,1 0 0,-1 0 16,0 0-16,0 0 0,0 0 0,1 0 0,-1 0 16,0 0-16,0 0 0,1 0 0,-1 0 0,0 0 0,0 0 15,1 0-15,-1 0 0,0 0 0,0 0 0,0 0 0,1 0 16,-1 0-16,0 0 0,0 0 0,1 0 0,-1 0 0,0 0 15,0 0-15,1 0 0,-1 0 0,0 0 0,0 0 0,0 0 0,1 0 16,-1 0-16,0 0 0,0 0 0,1 0 16,-1 0-16,0 0 0,0 0 0,1 0 15,-1 0-15,0 0 16,13 0-16,-12 0 16,-14 14-1,13-14-15</inkml:trace>
  <inkml:trace contextRef="#ctx0" brushRef="#br0" timeOffset="183820.34">17211 7646 0,'13'0'140,"1"0"-124,-1 0 0,0 0-1,0 0 1,1 0-16,-1 0 0,0 0 16,0 0-16,0 0 15,1 0-15,-1 0 0,0 0 0,0 0 16,14 0-1,-14 0-15,0 0 16,1 0 0,-1 0-1,0 0 1,0 0 0,0 0-1,1 0-15,-1 0 16,0 0-1,0 0 1,1 0-16,-1 0 16,0 0-1,0 0-15,0 0 0,1 0 16,-1 0-16,0 0 16,0 0-16,1 0 0,-1 0 15,0 0 1,0 0-16,1 0 15,-1 0-15,0 0 16,0 0-16,0 0 16,1 0-1,-1 0 17,0 0-17,0 0 1,1 0-16,-1 0 15,0 0 17,0 0-32,1 0 31,-1 0-31,0 0 16,0 0-16,0 0 15,1 0 1,-1 0-1,-26 0 95,-1 0-110,1 0 15,0 0-15,0 0 0,0 0 0,-1 0 16,1 0-16,0 0 0,0 0 16,13 14-16,-14-14 0,1 0 0,0 0 0,0 0 0,-1 0 15,1 0-15,0 0 0,0 0 0,0 0 0,-1 0 16,1 0-16,0 0 0,0 0 0,-1 0 0,1 0 0,0 0 16,0 0-16,-1 0 0,1 0 0,0 0 0,0 0 0,0 0 15,-1 0-15,1 0 0,0 0 0,0 0 0,-1 0 0,1 0 16,0 0-16,0 0 0,0 0 0,-1 0 0,1 0 15,0 0-15,-14 0 16,14 0-16,0 0 0,0 0 16,-1 0-1,1 0-15,26 0 110,1 0-110,-1 0 0,0 0 15,0 0-15,1 0 16,-1 0-16,0 0 0,0 0 0,1 0 16,-1 0-16,0 0 0,0 0 0,0 0 0,1 0 0,-1 0 0,0 0 15,0 0-15,1 0 0,-1 0 0,0 0 0,0 0 0,0 0 0,1 0 16,-1 0-16,0 0 0,0 0 0,1 0 0,-1 0 0,0 0 15,0 0-15,1 0 0,-1 0 0,0 0 0,0 0 0,0 0 16,1 0-16,-1 0 16,0 0-16,-26 0 109,0 0-93,-1 0-16,1 0 0,0 0 0,0 0 15,0 0-15,-1 0 0,1 0 0,0 0 0,0 0 16,-1 0-16,1 0 0,0 0 0,0 0 0,-1 0 16,1 0-16,0 0 0,0 0 0,0 0 0,-1 0 15,1 0-15,0 0 0,0 0 0,-1 0 16,1 0-16,0 0 15,26 0 79,0 0-94,1 0 0,-1-14 16,0 14-16,0 0 0,1 0 0,-1 0 15,0 0-15,0 0 0,0 0 0,1 0 0,-1 0 16,0 0-16,0 0 0,1 0 0,-1 0 0,0 0 0,0 0 16,1 0-16,-1 0 0,0 0 0,0 0 15,0 0-15,1 0 16,-28 0 62,1 0-62,-13 0-1,13 0-15,-1 0 0,1 0 0,0 0 0,0 0 16,-1 0-16,1 0 0,0 0 16</inkml:trace>
  <inkml:trace contextRef="#ctx0" brushRef="#br0" timeOffset="186002.74">18362 6720 0,'13'0'0,"1"0"16,-14 14-16,13-14 0,0 0 15,0 13 1,0-13-1,1 0-15,-14 13 0,13-13 0,0 0 16,0 0-16,1 0 16,-1 0-16,-13 13 0,13-13 0,0 0 15,1 0-15,-1 0 0,0 0 0,0 0 0,0 0 0,1 0 16,-1 0-16,0 0 0,0 0 0,1 0 0,-1 0 0,0 0 0,0 0 16,1 0-16,-1 0 0,0 0 0,0 0 0,0 0 0,1 0 0,-1 0 0,27 0 15,-27 0-15,0 0 0,0 0 0,14 0 0,-14 0 0,0 0 0,0 0 0,1 0 16,-1 0-16,0 0 0,0 0 0,1 0 0,-1 0 0,0 0 0,0 0 0,0 0 0,14 0 15,-14 0-15,0 0 0,1 0 0,-1 0 0,0 0 0,0 0 0,1 0 0,-1 0 16,0 0-16,0 0 0,14 0 0,-14 0 0,0 0 0,0 0 0,1 0 16,-1 0-16,0 0 0,0 0 0,1 0 0,-1 0 0,0 0 15,0 0-15,0 0 0,1 0 0,-1 0 0,0 0 0,0 0 0,1 0 0,-1 0 16,0 0-16,0 0 0,0 0 0,1 0 0,-1 0 0,0 0 0,-13-13 0,13 13 16,1 0-16,-14-13 0,13 13 0,0 0 0,0 0 0,1 0 0,-14-13 15,13 13-15,0 0 0,0 0 0,-13-14 0,13 14 0,1 0 16,-14-13-16,13 13 0,-13-13 0,13 13 0,0 0 15,1-13 1,-1 13-16,0 0 0,-13-13 0,13 13 0,1 0 16,25-27-1,-39 14-15,13 13 0,1 0 0,-14-13 0,13 13 0,-13-14 16,13 14-16,-13-13 0,13 13 0,1-13 0,-14 0 0,13 13 0,-13-14 16,13 14-16,-13-13 0,13 0 0,1 0 0,-1 0 15,-13-1-15,0 1 0,13 13 0,-13-13 0,0 0 16,13-1-16,-13 1 0,13 13 0,-13-13 0,0 0 0,0-1 15,14 14-15,-14-13 0,0 0 0,0 0 0,0 0 16,0-1-16,0 1 0,0 0 0,0 0 16,0-1-16,0 1 0,0 0 0,0 0 15,0-1-15,0 1 0,0 0 16,-14 0-16,1 13 0,13-13 0,0-1 16,-13 14-16,13-13 0,-13 13 0,0 0 0,13-13 15,-14 13-15,1 0 0,13-13 0,-13-1 16,0 14-16,-1 0 0,14-13 15,-13 13-15,0 0 0,0 0 16,13-13-16,-14 13 0,-12-13 16,13 13-16,0 0 0,-1 0 0,1-13 0,0 13 0,0 0 0,-1 0 15,1 0-15,0 0 0,0-14 0,-1 14 0,1 0 0,0 0 0,0 0 16,0 0-16,-1 0 0,1-13 0,0 13 0,0 0 0,-1 0 0,1 0 16,0 0-16,0 0 0,-1 0 0,1 0 0,0-13 0,0 13 0,0 0 0,-1 0 15,1 0-15,0 0 0,13-13 0,-13 13 0,-1 0 0,1 0 0,0 0 0,0 0 0,0 0 0,-1 0 0,1 0 16,0 0-16,-14-14 0,14 14 0,0 0 0,0 0 0,-1 0 0,1 0 0,0 0 0,0 0 15,0 0-15,-27 0 0,13 0 0,14 0 0,13-13 0,-13 13 0,0 0 0,-1 0 0,1 0 16,0 0-16,0 0 0,0 0 0,-1 0 0,1 0 0,0 0 0,0 0 0,-1 0 0,1 0 0,0 0 0,0 0 0,-1 0 16,1 0-16,0 0 0,0 0 0,0 0 0,-1 0 0,1 0 0,0 0 0,0 0 15,-1 0-15,1 0 0,0 0 0,0 0 0,0 0 0,-1 0 16,1 0-16,0 0 0,0 0 0,13 13 0,-14-13 0,1 0 16,0 0-16,0 0 0,-1 14 0,1-14 0,0 0 0,0 0 0,0 13 15,-1-13-15,1 13 0,0-13 0,0 0 0,-1 0 0,1 13 16,0-13-16,0 0 0,-1 0 0,1 0 0,13 14 0,-13-14 0,0 13 0,0-13 15,-1 0-15,1 0 0,0 13 0,0-13 0,-1 0 0,1 0 16,0 0-16,13 13 0,-13-13 0,-1 0 0,1 0 0,0 0 0,0 13 16,0-13-16,-1 0 0,14 14 0,-13-14 0,0 0 0,0 0 15,13 13-15,-14-13 0,14 13 16,-13-13-16,13 13 0,-13-13 16,13 14-16,-13-14 0,13 13 15,-13-13-15,13 13 0,0 0 0,-14-13 16,14 13-16,0 1 0,-13-14 0,13 13 15,-13-13-15,13 13 0,0 0 16,0 1-16,0-1 16,-13-13-16,13 13 0,0 0 15,0 1-15,0-1 16,0 0-16,0 0 16,0 0-16,0 1 0,0-1 15,0 0-15,0 0 0,13-13 0,-13 14 16,13-14-16,-13 13 15,13 0-15,-13 0 0,14-13 16,-14 14-16,0-1 16,13-13-16,0 0 15,-13 13-15,0 0 0,13-13 16,-13 13-16,13-13 0,-13 14 0,14-14 16,-14 13-16,13-13 0,0 13 0,-13 0 0,13-13 0,-13 14 15,14-14-15,-1 0 0,-13 13 0,13-13 0,-13 13 0,13-13 0</inkml:trace>
  <inkml:trace contextRef="#ctx0" brushRef="#br0" timeOffset="186966.15">20333 6575 0,'13'0'78,"1"0"-62,-1-13-16,0 13 0,0 0 0,1 0 16,-1 0-16,0 0 0,0 0 0,1 0 0,-1 0 0,0 0 15,0 0-15,0 0 0,-13-14 0,14 14 0,-1 0 0,0 0 16,-13-13-16,13 13 0,1 0 0,-1 0 0,0 0 16,0 0-16,1 0 15,-1 0-15,0 0 16</inkml:trace>
  <inkml:trace contextRef="#ctx0" brushRef="#br0" timeOffset="187367.34">20664 6522 0,'13'0'15,"0"0"1,1 0-16,-14 13 16,13-13-1,-13 13-15,13-13 0,-13 14 16,0-1 0,0 0-1,0 0-15,0 1 16,-13-14-16,13 13 15,-13-13-15,-1 0 0,1 13 0,0-13 0,13 13 16,-13-13-16,0 0 0,-1 0 0,14 14 0,-13-14 0,0 0 0,0 0 16,-1 13-16,1-13 0,0 0 0,0 0 15,13 13-15,-14-13 0,1 0 0,0 0 16</inkml:trace>
  <inkml:trace contextRef="#ctx0" brushRef="#br0" timeOffset="191101.59">20439 6403 0,'13'0'16,"1"0"-16,-1 0 0,0 0 16,0 0-16,0 0 0,1 0 15,-14 13-15,39-13 0,-25 0 16,-1 0-16,-13 13 0,13-13 16,-13 14-1,13-14 1,1 0-16,-1 0 15,-13 13-15,13-13 16,0 0-16,0 0 16,-13 13-16,14-13 0,-1 0 0,-13 13 15,13-13-15,-13 14 0,13-14 0,1 0 16,-14 13-16,13-13 0,-13 13 16,13-13-16,0 0 31,-13 13-16,0 0 17,0 1-17,0-1 1,-13-13-16,13 13 16</inkml:trace>
  <inkml:trace contextRef="#ctx0" brushRef="#br0" timeOffset="194766.93">16351 7673 0,'13'0'110,"1"0"-95,-1 0-15,0 0 0,0 0 16,1 0-16,-1 0 0,0 0 15,0 0-15,1 0 0,-1 0 16,26 0 0,-25 0-16,-1 0 0,0 0 0,0 0 0,1 0 15,-1 0-15,0 0 0,0 0 0,1 0 16,-1 0-16,0 0 0,0 0 16,0 0-16,1 0 15,-1 0-15,0 0 16,0 0-16,1 0 15,-1 0-15,0 0 0,0 0 16,1 0-16,-1 0 0,0 0 16,13 0-16,-12 0 15,-1 0-15,0 0 0,-13 13 16,13-13-16,1 0 0,-1 0 16,0 0-16,0 0 15,0 0 1,1 0-16,-1 0 15,0 0-15,0 0 16,1 0-16,-1 0 0,0 0 16,0 0-16,1 0 0,-1 0 15,0 0-15,0 0 16,0 0-16,1 0 16,-1 0-1,0 0-15,0 0 16,1 0-16,-1 0 15,0 0 1,0 0-16,1 0 0,-1 0 16,0 0-16,0 0 15,0 0-15,1 0 16,12 0-16,-13 0 16,1 0-1,-1 0-15,0 0 16,0 0-16,1 0 15,-1 0 17</inkml:trace>
  <inkml:trace contextRef="#ctx0" brushRef="#br0" timeOffset="200400.96">19301 7038 0,'0'-13'0,"0"-1"15,-13 14-15,13-13 0,-13 13 16,13-13-16,-13 13 0,13-13 16,-14 13-16,14-13 0,-13 13 0,13-14 0,-13 14 15,13-13-15,-13 13 0,0 0 0,13-13 0,-14 13 0,1 0 16,13-13-16,-13 13 0,13-14 0,-27 14 0,14 0 0,13-13 15,-13 13-15,0 0 0,-1 0 0,14-13 0,-26 13 0,13 0 0,0 0 16,-1-13-16,1 13 0,13-14 0,-13 14 0,0 0 0,-1 0 0,1 0 0,0 0 0,13-13 0,-13 13 0,-1 0 16,1 0-16,0 0 0,0 0 0,0 0 0,-1-13 0,1 13 0,0 0 0,-14 0 15,14 0-15,0 0 0,0 0 0,0 0 0,-1 0 0,-12 0 16,13 0-16,-1 0 0,1 0 0,0 0 0,0 0 0,-1 0 0,1 0 16,0 0-16,0 0 0,0 0 0,-1 0 15,1 0-15,0 0 0,0 0 16,-1 0-16,1 0 0,0 0 15,0 0-15,-1 0 0,1 0 16,0 0-16,0 0 0,13 13 0,-13-13 16,-1 0-16,14 13 0,-13-13 0,13 14 0,-13-14 0,13 13 15,-13-13-15,-1 0 0,14 13 0,-13-13 16,13 13-16,-13 1 0,0-1 16,-14 0-16,27 0 0,0 1 0,-13-14 15,13 13-15,-13-13 0,13 13 0,-13-13 0,13 13 16,0 0-16,-14-13 0,14 14 0,-13-14 0,13 13 15,0 0-15,0 0 0,-13-13 0,13 14 16,-13-14-16,13 13 0,0 0 0,0 0 16,0 1-16,0-1 0,-14 0 15,14 0-15,0 0 0,0 1 16,0-1-16,0 0 0,0 0 0,0 1 16,0-1-16,0 0 0,0 0 0,0 1 15,0-1-15,14-13 0,-14 13 0,0 0 0,13 0 16,-13 1-16,0-1 0,0 0 0,13-13 15,-13 13-15,0 1 0,0-1 0,0 0 16,13-13-16,-13 13 0,0 0 0,14-13 0,-14 14 0,0-1 16,13-13-16,-13 13 0,0 0 0,13-13 15,-13 14-15,0-1 0,13 0 0,-13 0 16,13-13-16,-13 14 0,14-14 0,-14 13 16,0 0-16,13-13 0,-13 13 15,13-13-15,0 0 0,-13 13 0,14-13 0,-1 0 16,-13 14-1,13-14-15,-13 13 0,13-13 0,1 0 16,-1 0-16,0 0 0,-13 13 0,13-13 0,0 0 0,1 0 16,-1 0-16,-13 13 0,13-13 0,0 0 0,1 0 15,-1 0-15,0 0 0,0 0 0,1 0 16,-1 0-16,0 0 0,0 0 16,0 0-16,1 0 0,-1 0 15,0 0-15,0 0 0,1 0 16,-1 0-16,0 0 15,0 0-15,1 0 0,-1 0 0,0 0 16,0 0-16,0 0 0,-13-13 0,14 13 16,-1 0-16,0-13 0,-13 0 0,13 13 15,1 0-15,-14-14 0,13 14 0,0 0 0,-13-13 0,13 13 16,-13-13-16,13 13 0,-13-13 0,14 13 0,-1-13 16,0 13-16,-13-14 0,13 14 0,-13-13 0,14 13 15,-14-13-15,13 13 0,-13-13 0,13 13 0,-13-14 0,13 1 0,-13 0 16,14 13-16,-14-13 0,0-1 0,13 14 0,0-13 15,-13 0-15,13 0 0,-13 0 16,13 13-16,-13-14 0,14 1 0,-14 0 0,13 13 0,-13-13 16,13 13-16,-13-14 0,0 1 0,13 13 0,-13-13 0,0 0 15,14 13-15,-1-13 0,-13-1 16,0 1-16,13 13 0,-13-13 0,13 13 0,-13-13 16,0-1-16,0 1 0,14 13 15,-14-13-15,0 0 0,13 13 0,-13-14 16,0 1-16,0 0 0,0 0 15,0 0-15,0-1 16,0 1-16,0 0 0,0 0 16,0-1-1,0 1-15,0 0 16,0 0-16,0-1 16,0 1-16,-13 13 0,13-13 15,-14 13-15,14-13 0,-13 13 16,13-13-16,0-1 0,-13 14 0,0 0 15,13-13-15,-14 13 0,1 0 16,13-13-16,-13 13 16,0 0-16,-1 0 0,1 0 15,13-13-15,-13 13 0,0 0 0,13-14 16,-13 14-16,-1 0 0,1 0 0,0 0 0,0 0 16,13-13-16,-14 13 0,1 0 0,0 0 0,0 0 15,13-13-15,-14 13 0,1 0 0,0 0 16,0 0-16,0 0 0,-1 0 15,1 0 17,0 0-17,0 0 1,-1 0 15,14 13-15</inkml:trace>
  <inkml:trace contextRef="#ctx0" brushRef="#br0" timeOffset="210828.77">16312 8639 0,'0'-14'15,"13"14"-15,0 0 16,-13-13 0,13 13-16,0 0 15,1 0-15,-1 0 0,0 0 16,0 0-16,1 0 0,-1 0 15,0 0-15,0 0 0,1 0 0,-1 0 16,0 0-16,0 0 0,0 0 0,1 0 16,12 0-16,-13 0 0,1 0 0,-1 0 15,27 0-15,-27 0 16,0 0-16,0 0 0,0 0 0,1 0 0,-1 0 0,0 0 16,0 0-16,1 0 0,-1 0 0,0 0 0,0 0 15,1 0-15,-1 0 0,0 0 0,0 0 0,0 0 0,1 0 16,-1 0-16,0 0 0,0 0 0,1 0 0,-1 0 0,0 0 0,0 0 15,0 0-15,1 0 0,-1 0 0,0 0 0,0 0 0,1 0 16,-1 0-16,0 0 0,0 0 0,1 0 0,-1 0 0,0 0 16,0 0-16,0 0 0,1 0 0,-1 0 0,0 0 0,0 0 15,1 0-15,-1 0 0,0 0 0,0 0 0,1 0 0,-1 0 16,0 0-16,0 0 0,0 0 0,1 0 0,-1 0 0,0 0 16,0 0-16,1 0 0,-1 0 0,0 0 0,0-13 0,1 13 15,-1 0-15,0 0 0,0 0 0,0 0 0,1 0 0,-1 0 16,0 0-16,0 0 0,1 0 0,-1 0 0,0 0 15,0 0-15,0 0 0,1 0 0,-1 0 0,0 0 16,0 0-16,1 0 0,-1 0 0,0 0 0,0 0 16,1 0-16,-1 0 0,0 0 0,0 0 0,0 0 0,1 0 15,-1 0-15,0 0 0,0 0 0,1 0 0,-1 0 0,0 0 16,0 0-16,1 0 0,-1 0 0,0 0 0,0 0 0,0 0 16,1 0-16,-1 0 0,0 0 0,0 0 0,1 0 0,-1 13 15,0-13-15,0 0 0,1 0 0,-1 0 0,0 0 16,0 0-16,0 0 0,1 0 0,-1 0 0,0 0 15,0 0-15,1 0 0,-1 0 0,0 0 0,0 0 0,0 0 16,1 0-16,-1 0 0,0 0 0,0 0 0,1 0 0,-1 0 16,0 0-16,0 0 0,1 0 0,-1 0 0,0 0 15,0 0-15,0 0 0,1 0 0,-1 0 0,0 0 0,0 0 16,-13 13-16,14-13 0,-1 0 0,0 0 0,0 0 0,1 0 0,-1 0 16,0 0-16,0 0 0,0 0 0,1 0 0,-1 0 15,0 0-15,14 0 0,-14 0 0,0 0 0,0 0 16,1 0-16,-1 0 0,0 0 0,0 0 15,0 0-15,1 0 0,-1 0 0,0 0 16,0 0-16,1 0 0,-1 0 16,0 0-16,0 0 0,0 0 15,1 0-15,-1 0 0,0 0 16,0 0-16,1 0 0,-1 0 0,0 0 16,0 0-16,1 0 0,-1 0 0,0 0 15,0 0-15,0 0 0,1 0 0,-1 0 16,0 0-16,0 0 0,1 0 0,-14-13 15,13 13-15,0 0 0,0 0 0,1 0 16,-1 0-16,0 0 0,0 0 16,0 0-16,1 0 0,-1 0 15,0 0-15,0 0 0,1 0 16,-1 0-16,0 0 0,0 0 0,1 0 16,-1 0-16,0 0 0,0 0 15,0 0-15,1 0 0,-1 0 16,0 0-16,0 0 15,1 0 1,-1 0-16,0 0 16,0 0-1,0 0 1,1 0-16,-1 0 16,0 0-16,0 0 15,1 0 1,-1 0-16,0 0 15,0 0 1,1 0 0,-1 0-16,0 0 15,-13-13-15,13 13 16,0 0 0,1 0-16,-14-13 0,13 13 15,0 0 16,-13-13-15,13 13 15</inkml:trace>
  <inkml:trace contextRef="#ctx0" brushRef="#br0" timeOffset="-196515.14">19024 7845 0,'0'-13'78,"-14"13"-78,1 0 16,13-14-1,-13 14-15,0 0 16,-1 0-16,1 0 0,0-13 16,0 13-16,-1 0 15,1 0-15,13-13 0,-13 13 0,0 0 0,0 0 16,-1 0-16,1 0 0,0 0 0,0 0 15,13-13-15,-14 13 0,1 0 0,0 0 0,0 0 16,0 0-16,-1 0 0,1 0 16,0 0-1,0 0-15,-1 0 16,1 0 0,0 0-16,0 0 15,13 13-15,-14-13 0,14 13 0,-13-13 16,0 0-1,13 13-15,-13-13 0,0 0 0,13 14 16,-14-14-16,14 13 0,-13-13 0,13 13 16,-13-13-16,0 0 0,13 13 15,-14-13 1,14 14-16,-13-14 0,13 13 0,-13-13 16,13 13-16,-13-13 0,13 13 0,-14-13 15,14 14-15,-13-14 0,13 13 0,0 0 16,0 0-16,-13-13 0,0 0 0,13 13 0,0 1 15,0-1-15,-13-13 0,13 13 16,0 0-16,-14-13 0,14 14 0,0-1 16,0 0-16,0 0 15,-13-13-15,13 13 0,0 1 16,-13-14-16,13 13 0,0 0 16,0 0-16,-13 1 15,13 12-15,0-13 16,-14 14-16,14-14 15,-13 0-15,13 0 16,0 1-16,0-1 0,0 0 16,-13-13-16,13 13 0,0 1 15,0-1-15,0 0 16,0 0 0,0 1-16,0-1 15,13-13-15,-13 13 0,0 0 16,0 0-16,13-13 0,-13 14 0,0-1 15,14-13-15,-14 13 0,0 0 16,13-13-16,-13 14 0,13-14 16,-13 13-16,13 0 0,-13 0 15,14-13-15,-14 14 0,13-1 0,0-13 16,-13 13-16,13-13 0,-13 13 0,0 0 16,13-13-16,-13 14 0,14-14 0,-1 13 15,0-13-15,-13 13 0,0 0 0,13-13 0,1 14 16,-1-14-16,0 13 15,0 0-15,1-13 16,-1 0-16,-13 13 0,13-13 0,0 0 16,0 0-16,-13 13 0,14-13 0,-1 0 15,0 0-15,0 0 0,1 0 16,-1 0-16,0 0 0,0 0 16,1 0-16,-1 0 0,0 0 0,0 0 15,0 0-15,1 0 0,-1 0 16,0 0-16,0 0 0,1 0 0,-1 0 15,0 0-15,0 0 16,0 0-16,-13-13 0,14 13 0,-1 0 0,-13-13 0,13 13 16,0 0-16,-13-13 0,14 13 0,-1 0 0,-13-13 15,13 13-15,0 0 0,1 0 0,-14-14 0,13 1 16,0 13-16,0-13 0,0 13 16,1-13-16,-1 13 0,-13-14 0,13 14 15,-13-13-15,13 13 0,1-13 0,-1 13 16,-13-13-16,13 0 0,-13-1 0,13 14 0,-13-13 15,14 13-15,-14-13 0,13 13 0,-13-13 0,0-1 16,13 14-16,-13-13 0,0 0 0,13 13 16,-13-13-16,0-1 0,13 14 0,-13-13 0,0 0 15,0 0-15,0 0 0,14-1 16,-14 1-16,0 0 0,0 0 16,0-1-16,0 1 0,0 0 0,0 0 15,0-1-15,0 1 0,0 0 0,0 0 16,0 0-16,0-1 0,0 1 0,0 0 15,0 0-15,-14 13 0,14-14 0,0 1 0,-13 13 0,13-13 16,0 0-16,-13-1 0,13 1 0,0 0 16,-13 13-16,13-13 0,0 0 0,-13 13 0,13-14 0,0 1 15,0 0-15,0 0 0,-14 13 16,14-14-16,-13 14 0,13-13 0,0 0 16,-13 0-16,13 0 0,0-1 15,-13 14-15,13-13 0,-14 0 16,1 13-16,13-13 0,-13-1 15,0 14-15,13-13 0,0 0 16,-14 13-16,1 0 0,0 0 16,13-13-16,-13 13 15,0-14 1,-1 14-16,1 0 16,0-13-16,0 13 15,13-13-15,-14 13 0,1 0 0,0 0 16,13-13-16,-13 13 0,-1 0 15,1 0-15,13-13 0,-13 13 0,0 0 16,0 0 0,-1 0-16,14-14 31,-13 14-15</inkml:trace>
  <inkml:trace contextRef="#ctx0" brushRef="#br0" timeOffset="-186482.6">1376 9803 0,'13'0'31,"0"0"-15,1 0-16,-1 0 16,0 0-16,0 0 0,0 0 0,-13 13 15,14-13-15,-1 0 0,0 0 0,0 0 16,1 0-16,-1 13 0,0-13 0,0 0 16,1 0-16,-1 0 0,0 14 0,0-14 0,0 0 15,1 0-15,-1 0 0,0 0 0,0 0 16,1 0-16,-1 0 0,0 13 0,0-13 0,0 0 15,1 0-15,-1 0 0,0 0 0,0 0 16,1 0-16,-1 0 0,0 0 0,0 0 16,1 0-16,-1 0 0,0 0 15,0 0 17,-13-13 155,-13 13-171,13-14-16,-13 14 15,13-13-15,-13 13 16,13-13-16,-14 13 0,14-13 16,-13 13-16,13-14 15,-13 14-15,0-13 0,-1 13 16,14-13-16,-13 13 0,0 0 15,13-13-15,-13 13 0,13-14 0,-14 14 0,1 0 16,13-13-16,-13 13 0,13-13 0,-13 13 16,0 0-16,13-13 0,-14 13 15,14-13-15,-13 13 16,13-14 15,13 14 110,1 0-141,-1 0 15,0 0-15,0 0 16,0 0-16,1 0 16,-1 0-16,-13 14 0,13-1 0,0-13 15,-13 13-15,14-13 0,-14 13 16,13-13-16,-13 13 16,13 1-16,-13-1 15,13-13-15,-13 13 0,14-13 0,-14 13 16,0 1-16,0-1 0,13-13 15,-13 13-15,0 0 0,0 1 16,13-14-16,-13 13 16,0 0-1,13-13 95,0 0-63,-13 13-16,14-13-31,-14 13 15,13-13 1,0 0 0,0 14-16,1-14 15,-14 13-15,13-13 16,0 13 15,-13 0 79,-13-13-95,13 14-15,-13-14 16,13 13-16,-14-13 0,1 0 0,0 0 15,13 13-15,-13-13 0,-1 0 0,1 0 0,0 13 16,0-13-16,13 13 0,-13-13 0,-1 0 0,1 0 16,0 14-16,0-14 0,-1 0 0,1 0 0,0 0 0,13 13 0,-13-13 15,-1 0-15,1 0 0,0 0 0,13 13 0,-13-13 0,0 13 16,-1-13-16,1 0 16,0 0-16,13 14 156</inkml:trace>
  <inkml:trace contextRef="#ctx0" brushRef="#br0" timeOffset="-174123.09">16298 9340 0,'14'0'0,"-14"13"31,-14-13-15,1 13-1,0-13-15,13 13 0,-13-13 0,-1 0 16,14 14-16,-13-14 0,0 0 0,13 13 16,-13-13-16,0 0 0,13 13 15,-14-13-15,1 13 0,0-13 16,13 14-1,-13-14 1,13 13 47,13-13-32,-13 13-31,13-13 0,0 0 0,1 0 15,-14 13-15,13-13 0,0 0 0,0 0 0,0 0 0,1 0 16,-1 0-16,0 0 0,0 0 0,1 0 0,-1 0 0,0 0 0,-13 14 16,13-14-16,0 0 0,1 0 0,-1 0 0,0 0 0,0 0 15,1 0-15,-1 0 16,-13-14 140,-27 1-140,27 0-16,-13 13 0,0 0 0,13-13 0,-13 13 0,-1 0 15,14-14-15,-13 14 0,13-13 0,-13 13 0,0 0 0,0 0 16,13-13-16,-14 13 0,1 0 16,13-13-16,-13 13 0,0-14 31,13 1-15,-14 13 15,14-13-16</inkml:trace>
  <inkml:trace contextRef="#ctx0" brushRef="#br0" timeOffset="-171980.54">16285 10372 0,'13'0'15,"1"0"1,-1 0 0,0 0-16,0 0 15,0 0 1,1 0-16,-1 0 0,0 0 16,0 0-16,1 0 15,-1 0-15,0 0 0,0 0 16,1 0-16,-1 0 15,0 0-15,0 0 16,0 0-16,1 0 0,-1 0 16,0 0-16,0 0 0,1 0 0,-1 0 15,0 0-15,0 0 0,1 0 0,-1 0 16,0 0-16,0 0 0,0 0 0,1 0 0,-1 0 16,0 0-16,0 0 0,1 0 0,-1 0 0,0 0 0,0 0 15,1 0-15,-1 0 0,0 0 0,0 0 0,0 0 0,1 0 16,-1 0-16,0 0 0,0 0 0,-13 13 0,14-13 0,-1 0 0,0 0 15,0 0-15,0 0 0,1 0 0,-1 0 0,0 0 0,0 0 0,1 0 16,-1 0-16,0 0 0,0 0 0,1 0 0,-1 0 16,0 0-16,0 0 0,0 0 0,1 0 0,-1 0 15,0 0-15,0 0 0,1 0 0,-1 0 0,0 0 16,40 0-16,-40 0 16,0 0-16,1 0 0,-1 0 0,0 0 0,0 0 15,1 0-15,-1 0 0,0 0 0,0 0 0,1 0 0,-1 0 0,0 0 0,13 0 16,-12 0-16,-1 0 0,0 0 0,0 0 0,1 0 0,-1 0 15,0 0-15,0 0 0,0 0 0,1 0 0,-1 0 0,0 0 0,0 0 16,1 0-16,12 0 0,-13 0 0,1 0 0,-1 0 0,0 0 0,0 0 16,0 0-16,1 0 0,-1 0 0,0 0 0,0-13 15,1 13-15,-1 0 0,0 0 0,0 0 0,1 0 16,-1 0-16,0 0 0,0 0 0,0 0 0,1 0 0,-1 0 16,0 0-16,0 0 0,1 0 0,-1 0 0,0 0 0,0 0 15,53 0-15,-52 0 0,-1 0 16,0 0-16,0 0 0,1 0 0,-1 0 0,0 0 0,0 0 15,0 0-15,1 0 0,-1 0 0,0 0 0,0 0 0,1 0 0,-1 0 16,0 0-16,0 0 0,1 0 0,-1 0 0,0 0 16,0 0-16,0 0 0,1 0 0,-1 0 15,0 0-15,0 0 0,1 0 0,-1 0 0,0 0 16,0 0-16,1 0 0,-1 0 0,0 0 0,0 0 0,0 0 16,1 0-16,-1 0 0,0 0 0,0 0 0,1 0 0,-1 0 15,0 0-15,0 0 0,1 0 0,-1 0 0,0 0 0,0 0 0,0 0 0,1 0 16,-1 0-16,0 0 0,0 0 0,1 0 0,-1 0 0,0 0 0,0 0 15,0 0-15,1 0 0,-1 0 0,0 0 0,0 0 0,1 0 0,-1 0 0,0 0 16,0 0-16,1 0 0,-1 0 0,0 0 0,0 0 0,0 0 0,1 0 16,-1 0-16,0 0 0,0 0 0,1 0 0,-1 0 15,0 0-15,0 0 0,1 0 0,-1 0 0,0 0 0,0 0 0,0 0 16,1 0-16,-1 0 0,0 0 0,0 0 0,1 0 0,-1 0 16,0 0-16,0 0 0,1 0 0,-1 0 0,0 0 0,0 0 15,0 0-15,1 0 0,-1 0 0,0 0 0,0 0 0,1 0 0,-1 0 16,0 0-16,0 0 0,0 0 0,1 0 0,-1 0 0,0 0 0,0 0 0,1 0 0,-1 0 15,0 0-15,0 0 0,1 0 0,-1 0 0,0 0 0,0 0 16,0 0-16,1 0 0,-1 0 0,0 0 0,0 0 0,1 0 0,-1 0 16,0 0-16,0 0 0,1 0 0,-1 0 0,0 0 0,0 0 15,0 0-15,1 0 0,-1 0 0,0 0 0,0 0 0,1 0 16,-1 0-16,0 0 0,0 0 0,1 0 0,-1 0 0,13-14 16,-13 14-16,1 0 0,-1 0 0,0 0 0,0 0 15,1 0-15,-1 0 0,0 0 16,0 0-16,0 0 0,-13-13 0,14 13 15,-1 0-15,0 0 0,0 0 0,1 0 16,-1 0-16,0 0 0,0 0 16,1 0-16,-1 0 15,0 0 1,-13-13-16,13 13 16,0 0 15</inkml:trace>
  <inkml:trace contextRef="#ctx0" brushRef="#br0" timeOffset="-160770.65">20915 8017 0,'-13'0'47,"0"0"-31,0 0-16,-1 0 15,1 0-15,0 0 0,0 0 16,-1 0-16,1 0 0,0 0 15,0 0-15,0 0 0,-1 0 0,1 13 16,13 0-16,-13-13 0,0 0 0,-1 14 16,1-1-16,0 0 15,13 0-15,-13-13 0,13 13 0,-13-13 0,13 14 0,0-1 16,-14 0-16,14 0 0,0 1 0,-13-14 0,13 13 0,0 0 0,-13-13 16,13 13-16,0 1 0,0-1 0,0 0 0,0 0 0,0 0 15,0 1-15,0-1 0,0 0 0,0 0 0,0 1 16,0-1-16,0 0 0,0 0 0,0 1 0,13-14 15,-13 13-15,0 0 0,13-13 0,-13 13 16,14 0-16,-1-13 31,0 0-15,0 0 0,0 0-16,-13-13 0,14 0 15,12-13-15,-13 26 16,-13-14-16,14 14 0,-14-13 0,13 13 0,-13-13 0,13 0 15,0-1-15,-13 1 0,13 0 0,1 0 16,-1 13-16,-13-14 0,0 1 0,13 13 0,-13-13 0,0 0 0,13 13 16,-13-13-16,14 13 0,-1-14 0,-13 1 15,0 0-15,13 13 0,-13-13 0,0-1 16,0 1-16,13 13 16,-13-13-16,0 0 15,0-1-15,0 1 16,0 0-1,0 0 17,-13 13-17,0 0 1,0 0 0,-1 0-1,1 0-15,13 13 16,0 0-16,-13-13 0,13 13 0,-13-13 0,13 14 0,0-1 15,0 0-15,-14-13 0,14 13 0,0 1 0,0-1 0,0 0 16,0 0-16,0 1 0,0-1 0,0 0 0,-13 0 16,13 0-16,0 1 0,0-1 0,0 0 0,0 0 0,0 1 15,0-1-15,0 0 0,0 0 0,0 1 16,0-1-16,13-13 16,-13 13-16,14-13 62,-1 0-62,-13-13 16,13 13-1,0 0 1,-13-13 0</inkml:trace>
  <inkml:trace contextRef="#ctx0" brushRef="#br0" timeOffset="-159783.28">21233 8242 0,'13'0'78,"0"0"-47,1 0-31,-1 0 16,0-13-16,0 13 16,0 0-16,1 0 15,-14-14-15,13 14 0,-13-13 16,13 13 0,0 0-16,-13-13 15,14 13-15,-14-13 16,0-1-1,0 1 1,0 0-16,0 0 16,0-1-16,0 1 15,0 0 1,0 0 15,-14 13-15,1 0 78,13 13-79,0 0 1,0 0-1,-13-13 1,13 14-16,0-1 16,0 0-16,0 0 15,-13-13 1</inkml:trace>
  <inkml:trace contextRef="#ctx0" brushRef="#br0" timeOffset="-158026.75">21299 8374 0,'13'0'47,"0"0"-31,-13-13 0,14 13-16,-1 0 0,0 0 15,-13-13-15,13 13 0,1 0 0,-1 0 16,0-14-16,0 14 0,0 0 15,1 0 1</inkml:trace>
  <inkml:trace contextRef="#ctx0" brushRef="#br0" timeOffset="-157642.65">21841 7938 0,'0'13'0,"14"-13"0,-14 13 0,0 0 16,0 0-16,0 1 0,0-1 0,0 0 16,0 0-16,0 1 0,0-1 0,0 0 0,0 0 15,0 0-15,0 1 0,0-1 0,0 0 0,0 0 16,0 1-16,0-1 0,0 0 0,0 0 0,0 1 15,0-1-15,0 0 0,0 0 0,0 0 0,0 1 0,0-1 16,13-13-16,-13 13 0,0 0 0,0 1 16,0-1-16,0 0 0,0 0 15</inkml:trace>
  <inkml:trace contextRef="#ctx0" brushRef="#br0" timeOffset="-157046.33">22146 8096 0,'0'0'0,"39"0"16,-25 0-16,-1 0 0,0 0 0,0 0 15,-13 13-15,13-13 0,1 0 0,-1 0 0,-13 14 0,13-14 16,0 0-16,-13 13 0,14-13 0,-14 13 15,13-13-15,-13 13 0,13-13 16,-13 14-16,0-1 16,0 13-16,0-12 15,-13-1-15,13 0 0,-13 0 0,-1-13 16,14 13-16,-13-13 0,0 14 0,0-14 0,13 13 0,-14 0 16,1-13-16,0 13 0,0-13 0,13 14 0,-13-14 0,-1 0 15,1 0-15,13 13 0,-13 0 0,0-13 16,13 13-16,-14-13 0,28 0 94,-1 0-79,-13-13-15,13 13 0,-13-13 0,13 13 0,1 0 16,-1 0-16,-13-13 0,13 13 0,0 0 15,0 0-15</inkml:trace>
  <inkml:trace contextRef="#ctx0" brushRef="#br0" timeOffset="-144226.54">18521 11311 0,'0'-13'31,"13"13"-31,0 0 16,1 0-16,-1 0 0,0 0 16,0 0-16,0 0 0,1 0 0,-1 0 0,0 0 0,0-14 15,1 14-15,-1 0 0,0 0 0,0 0 0,1 0 0,-1 0 0,0 0 0,0 0 16,0 0-16,1 0 0,-1 0 0,0 0 0,0 0 0,1 0 16,-1 0-16,0 0 0,0 0 0,0-13 15,1 13-15,-1 0 0,0 0 0,0 0 16,1 0-16,-1 0 0,-13-13 15,13 13-15,14 0 0,-14 0 16,0 0-16,0 0 0,0 0 0,1 0 16,-1 0-16,0 0 0,-13-13 0,13 13 0,1 0 0,-1 0 0,0 0 15,0 0-15,1 0 0,-1 0 0,0 0 0,0 0 16,0 0-16,1-13 0,-1 13 0,0 0 0,0 0 0,1 0 16,-1 0-16,0 0 0,0 0 0,1 0 0,-1 0 0,0 0 15,0-14-15,0 14 0,1 0 0,-1 0 0,0 0 0,0 0 16,1 0-16,-1 0 0,13 0 0,-13 0 15,1 0-15,-1 0 0,0 0 0,0 0 0,1 0 0,-1 0 0,0 0 0,-13-13 16,13 13-16,1 0 0,-1 0 0,0 0 0,0 0 0,0 0 0,1 0 0,-1 0 16,0 0-16,0 0 0,-13-13 0,40 13 0,-27 0 0,14 0 15,-14 0-15,0 0 0,0 0 0,1 0 0,-1 0 0,0 0 0,0 0 0,1 0 0,-1 0 0,0 0 0,0 0 16,1 0-16,-1 0 0,0 0 0,0 0 0,40 0 0,-40 0 0,1 0 0,-14-13 16,26 13-16,-13 0 0,0 0 0,1 0 0,12 0 0,-13 0 0,1 0 15,-1 0-15,0 0 0,0 0 0,1 0 0,-1 0 0,0 0 0,0 0 16,0 0-16,1 0 0,-1 0 0,0 0 15,0 0-15,1 0 16,-1 0-16,0 0 0,0 0 16,1 0-16,-1 0 0,0 0 15,0 0-15,0 0 0,1 0 0,-1 0 16,0 0-16,0 0 0,1 0 16,12-14-16,-13 14 15,1 0-15,-1 0 0,0 0 16,0 0-16,0 0 0,1 0 0,-1 0 15,0 0-15,0 0 16,1 0-16,-1 0 16,0 0-1,0 0 17,0 0-32</inkml:trace>
  <inkml:trace contextRef="#ctx0" brushRef="#br0" timeOffset="-141961.75">11020 10742 0,'0'-13'16,"13"13"-16,0 0 15,1 0-15,-14-13 0,13 13 0,0 0 16,0 0-16,1 0 0,-1 0 0,0 0 0,0 0 0,0 0 0,1 0 16,-1 0-16,0 0 0,0 0 0,1 0 0,-1 0 0,0 0 0,0 0 15,0 0-15,1 0 0,-1 0 0,0 0 0,0 0 0,1 0 16,-1 0-16,0 0 0,0 0 0,1 0 16,12 0-16,-39 0 109,0 0-109,-1 0 0,1 0 16,0 0-16,0 0 0,-1 0 0,1 0 15,0 0-15,0 0 0,-1 0 0,1 0 0,0 0 16,0 0-16,0 0 0,-1 0 15,1 0-15,0 0 0,26 0 63,0 0-47,1 0-16,-1 0 0,0 0 15,-13-14-15,13 14 0,0 0 0,1 0 16,-1 0-16,-26 0 62,-1 0-46,1 0-16,0 0 16,0 0-16,13-13 78,26 13-63,-13 0-15,1 0 0,-1 0 0,0 0 0,0 0 0,1 0 0,-1-13 16,0 13-16,0 0 0,1 0 0,-1 0 0,0 0 0,0 0 16,0 0-16,1 0 0,-28 0 62,1 0-62,0 0 0,0 0 16,0 0-16,-1 0 0,1 0 15,0 0-15,0 0 0,-1 0 16</inkml:trace>
  <inkml:trace contextRef="#ctx0" brushRef="#br0" timeOffset="-135558.15">16232 13137 0,'13'0'78,"1"0"-62,-1 0-16,0 0 0,0 0 0,1 0 0,-1 0 16,0 0-16,0 0 0,0 0 0,1 0 0,-1 0 0,0 0 0,0 0 15,1 0-15,-1 0 0,0 0 0,0 0 0,1 0 0,-1 0 0,0 0 0,0 0 0,0 0 16,14 0-16,-14 0 0,0 0 0,1 0 0,-1 0 0,0 0 0,0 0 0,1 0 0,-1 0 0,0 0 15,0 0-15,0 0 0,1 0 0,-1 0 0,0 0 0,0 0 16,1 0-16,-1 0 0,0 0 0,0 0 0,1 0 0,-1 0 16,0 0-16,0 0 0,0 0 0,1 0 0,-1 0 15,0 0-15,0 0 0,1 0 0,-1 0 0,0 0 0,0 0 16,0 0-16,1 0 0,-1 0 0,0 0 0,0 0 16,1 0-16,-1 0 0,0 0 0,0 0 0,1 0 0,-1 0 0,0 0 15,0 0-15,0 0 0,1 0 0,-1 0 0,0 0 16,0 0-16,1 0 0,-1 0 15,-13 13 64,-13-13-79,-1 0 0,1 0 0,0 0 15,0 0-15,-1 0 0,1 0 0,0 0 0,0 0 0,-14 0 0,14 0 16,0 0-16,0 0 0,-27 0 0,27 0 0,-1 0 0,1 0 0,0 0 0,-13 0 0,12 0 15,1 0-15,0 0 0,0 0 0,-14 0 0,14 0 0,0 0 0,0 0 0,-1 0 0,1 0 0,0 0 0,0 0 0,-1 0 0,1 0 0,0 0 16,0 0-16,-1 0 0,1 0 0,-13 0 0,13 0 0,-1 0 0,1 0 0,0 0 0,-14 0 16,14 0-16,0 0 0,0 0 0,-1 0 0,1 0 0,0 0 0,0 0 15,0 0-15,-1 0 0,1 0 0,0 0 0,0 0 16,-1 0-16,28 0 94,-1 0-94,0 0 0,0 0 0,1 0 15,-1 0-15,0 0 0,0 0 0,0 0 0,14 0 0,-14 0 16,0 0-16,1 0 0,-1 0 0,0 0 0,0 0 0,1 0 0,-1 0 0,0 0 16,0 0-16,14 0 0,-14 0 0,0 0 0,0 0 0,1 0 15,-1 0-15,0 0 0,0 0 0,1 0 0,-1 0 0,0 0 0,0 0 16,0 0-16,1 0 0,-1 0 0,0 0 15,0 0-15,-26 0 63,0 0-47,0 0-16,-1 0 0,1 0 0,0 0 0,-27 0 0,27 0 15,13 13-15,-40-13 0,27 0 0,0 0 0,0 13 0,-1-13 0,-12 0 0,13 0 0,0 0 16,-1 0-16,1 0 0,0 0 0,0 0 0,-1 0 0,1 13 0,-13-13 0,12 0 0,1 0 0,-13 0 15,13 0-15,-1 0 0,1 0 0,0 0 0,0 0 0,-1 0 0,1 0 16,0 0-16,13 14 0,-13-14 0,26 0 63,0 0-63,0 0 0,1 0 0,-1 0 15,0 0-15,0 0 0,1 0 0,-1 0 0,0 0 0,0 0 0,0 0 0,1 0 0,-1 0 16,0 0-16,0 0 0,14 0 0,-14 0 0,0 0 0,1 0 0,-1 0 0,0 0 0,0 0 15,0 0-15,1 0 0,-1 0 0,0 0 0,0 0 0,1 0 0,-1 0 0,0 0 0,0 0 0,1 0 0,-1 0 16,0 0-16,0 0 0,0 0 0,1 0 0,-1 0 0,0 0 16,0 0-16,-26 0 62,0 0-62,0 0 0,-1 0 16,1 0-16,0 0 0,0 0 0,0 0 0,-1 0 0,1 0 0,0 0 15,-14 0-15,14 0 0,0 0 0,0 0 0,-1 0 0,1 0 0,0 0 0,0 0 16,0 0-16,-1 0 0,1 0 0,0 0 0,0 0 0,-1 0 16,14 13-16,14-13 62,-1 0-46,-13-13-16,13 13 0,0 0 15,1-14-15,-1 14 16</inkml:trace>
  <inkml:trace contextRef="#ctx0" brushRef="#br0" timeOffset="-132411.28">18441 13150 0,'14'0'140,"-1"0"-124,0 0 0,0 0-16,1 0 0,-1 0 0,0 0 15,0 0-15,1 0 0,-1 0 0,0 0 16,0 0-16,0 0 0,1 0 15,-1 0-15,0 0 0,0 0 0,1 0 16,-1 0-16,0 0 0,0 0 16,1 0-16,-1 0 0,0 0 0,-13-13 0,13 13 15,0 0-15,1 0 0,-1 0 0,0 0 0,0 0 16,1 0-16,-1 0 0,0 0 0,0 0 0,0 0 16,1 0-16,-1 0 0,0 0 0,0 0 0,1 0 0,-1 0 15,0 0-15,0 0 0,1 0 0,-1 0 16,0 0-16,0 0 0,0 0 0,1 0 15,-1 0-15,0 0 0,0 0 16,1 0-16,-1 0 0,0 0 16,0 0-16,1 0 0,-1 0 15,-13-14-15,13 14 0,0 0 0,0 0 16,-13-13-16,14 13 0,-1 0 0,0 0 16,0 0-16,1 0 15,-1 0-15,0 0 0,0 0 16,1 0-16,-1 0 0,0-13 15,0 13-15,14 0 16,-14 0 0,0 0-16,0 0 15,1 0-15,-1 0 16,0 0 0,0 0-1,0 0 1,1 0-16,-1 0 0,0 0 15,0 0 1,1 0-16,-14-13 0,13 13 16,0 0-16,0 0 15,1 0 1,-1 0-16,0 0 16,0 0-16,-13-14 15,13 14-15,1 0 16,-14-13-16,13 13 15,0 0 17,-26 0 77,0 0-93,-1 0-16,1 0 0,0 0 0,0 0 15,0 0-15,-1 0 0,1 0 0,0 0 0,13 13 0,-13-13 0,-1 0 0,1 0 0,0 0 16,0 0-16,-1 0 0,1 0 0,0 0 0,0 0 0,0 0 0,-1 0 0,-12 14 0,13-14 16,-14 0-16,14 0 0,0 0 0,0 0 0,-1 0 0,1 0 0,0 0 0,0 0 0,-54 0 15,54 0-15,-13 0 0,13 0 0,-1 0 0,1 0 0,0 0 0,0 0 0,-40 13 16,39-13-16,1 0 0,0 0 0,0 0 0,0 0 0,-1 0 0,1 0 0,0 0 15,0 0-15,-1 0 0,1 0 0,26 0 125,1 0-125,-1 0 16,0 0-16,0 0 0,1 0 0,12 0 0,-13 0 0,0 0 16,1 0-16,-1 0 0,0 0 0,0 0 0,1 0 0,-1 0 0,13 0 0,-12 0 0,-1 0 0,0 0 15,0 0-15,0 0 0,1 0 0,-1 0 0,0 0 0,0 0 0,1 0 0,-1 0 0,0 0 0,0 0 16,1 0-16,-1 0 0,0 0 0,0 0 0,0 0 0,1 0 0,12 0 16,-13 0-16,1 0 0,-1 0 0,0 0 15,0 0-15,0 0 16,1 0-1,-28 0 64,14 13-79,-13-13 0,0 0 0,0 0 0,0 0 15,-40 0-15,39 0 0,1 0 16,0 0-16,0 0 0,0 0 0,-1 0 0,-12 0 0,13 0 0,-1 0 15,1 0-15,0 0 0,0 0 0,-1 0 0,-52 0 0,53 0 0,-13 0 16,-1 0-16,14 0 0,0 0 0,-14 0 0,14 0 0,0 0 0,0 0 0,-1 0 0,1 0 16,0 0-16,0 0 0,-1 0 0,1 0 0,0 0 0,0 0 0,-1 0 0,1 0 0,0 0 0,0 0 15,0 0-15,-1 0 0,1 0 0,0 13 0,26-13 94,0 0-94,1 0 16,-1 0-16,0 0 0,0 0 0,0 0 0,1 0 0,-1 0 15,0 0-15,0 0 0,1 0 0,-1 0 0,0 0 0,0 0 0,1 0 0,-1 0 0,0 0 0,0 0 0,0 0 16,1 0-16,-1 0 0,27 0 0,-14 0 0,-13 0 0,1 0 0,12 0 16,-13 0-16,14 0 0,-14 0 0,0 0 0,0 0 0,1 0 0,-1 0 0,0 0 0,0 0 15,1 0-15,-1 0 0,0 0 0,0 0 0,0 0 0,1 0 0,-1 0 16,0 0-16,0 0 0,1 0 0,-1 0 15,0 0 1,-26 0 93,0 0-77</inkml:trace>
  <inkml:trace contextRef="#ctx0" brushRef="#br0" timeOffset="-129913.43">2633 12594 0,'13'0'0,"-13"13"0,0 1 0,13-14 0,-13 13 15,13-13-15,1 0 0,-14 13 0,13-13 0,-13 13 0,0 1 16,13-14-16,-13 13 0,13-13 16,-13 13-16,13-13 0,-13 13 0,0 0 0,14-13 15,-14 14-15,13-1 0,-13 0 16,13-13-16,-13 13 0,13-13 0,-13 14 0,14-14 16,-14 13-16,13-13 0,-13 13 0,0 0 15,13-13-15,0 0 16,-13 14-16,14-14 94,-1 0-94,0 0 15,0 0-15,-13-14 0,13 14 16,-13-13-16,14 13 0,-14-13 0,13 13 0,0-13 15,0 13-15,-13-14 0,14 14 0,-14-13 0,13 13 0,-13-13 16,39-14-16,-39 14 0,14 13 16,-14-13-16,13 13 0,0-13 0,0 0 0,-13-1 0,14 14 15,-14-13-15,13 13 0,-13-13 0,13 13 0,-13-13 0,13 13 0,-13-14 16,14 14-16,-14-13 0,13 13 0,-13-13 0,13 13 0,-13-13 16,13 13-16,-13-14 0,13 14 0,-13-13 0,14 13 0,-14-13 0,13 13 0,0-13 15,0 13-15,-13-13 0,14 13 0,-1-14 16,0 14-16,0-13 0,1 13 0,-1 0 0,-13-13 15,13 13-15,0 0 0,0 0 0,1 0 16,-14-13-16,13 13 0,0 0 16</inkml:trace>
  <inkml:trace contextRef="#ctx0" brushRef="#br0" timeOffset="-122132.14">860 11443 0,'0'13'31,"0"1"-31,13-14 16,0 0 0,1 0-16,-1 0 0,0 0 0,0 0 15,1 0-15,-1 0 0,0 0 0,0 0 0,0 0 0,1 0 0,-1 0 16,0 0-16,0 0 0,1 0 0,-1 0 0,0 0 0,0 0 0,0 0 0,1 0 0,12 0 15,-13 0-15,27 0 0,-27 0 0,1 0 0,-1 0 0,13 0 0,-13 0 0,1 0 0,-1 0 16,13 0-16,-12 0 0,-1 0 0,0 0 0,0 0 0,1 0 0,-1 0 0,0 0 0,0 0 0,0 0 0,1 0 16,-1 0-16,0 0 0,27 0 0,-27 0 0,0 0 0,1 0 0,-1 0 0,0 0 0,0 0 15,0 0-15,1 0 0,-1 0 0,0 0 0,0 0 0,1 0 0,-1 0 0,0 0 16,0 0-16,-26 0 94,0 0-94,0 0 15,-1 0-15,1 0 0,0 0 0,0 0 0,13 13 0,-14-13 0,1 0 0,0 0 0,0 0 16,0 0-16,-1 0 0,1 0 0,0 0 0,0 0 0,-1 0 0,1 0 0,0 0 0,-80 0 16,67 0-16,13 0 0,-1 0 0,-12 0 0,13 0 0,-14 0 0,14 0 15,-13 0-15,12 0 0,-12 0 0,13 0 0,-1 0 0,1 0 0,0 0 0,0 0 0,-14 0 0,14 0 0,-13 0 0,12 0 0,-12 0 16,-14 0-16,27 0 0,0 0 0,0 0 0,-1 0 0,-25 0 0,25 0 0,1 0 0,-13 0 15,12 0-15,1 0 0,0 0 0,0 0 0,0 0 0,-14 0 0,14 0 0,0 0 0,-1 0 0,1 0 0,0 0 16,0 0-16,-1 0 0,1 0 0,26 0 78,1 0-78,-1 0 0,0 0 16,0 0-16,1 0 0,-1 0 0,0 0 0,0 0 0,1 0 0,-1 0 0,0 0 15,0 0-15,0 0 0,1 0 0,-1 0 0,0 0 0,14 0 0,-1 0 16,-13 0-16,1 0 0,12 0 0,-13 0 0,14 0 0,12 0 0,-25 0 16,-1 0-16,0 0 0,0 0 0,0 0 0,1 0 0,-1 0 15,0 0-15,0 0 16,1 0 15</inkml:trace>
  <inkml:trace contextRef="#ctx0" brushRef="#br0" timeOffset="-114658.38">10557 2275 0,'0'14'31,"13"-14"-31,0 0 16,1 0-16,-14 13 0,13-13 0,0 0 15,0 0-15,0 0 0,1 0 0,-1 0 0,0 0 16,0 0-16,1 0 0,-1 13 0,0-13 0,0 0 0,1 0 0,-1 0 15,0 0-15,0 0 0,0 0 0,1 0 0,-1 0 0,0 0 0,0 0 0,1 0 0,-1 0 0,13 0 0,-12 0 16,-1 0-16,0 0 0,0 0 0,0 0 0,1 0 0,-1 0 0,0 0 0,0 0 0,1 0 0,-1 0 0,0 0 0,0 0 16,1 0-16,52 0 0,-53 0 0,0 0 0,0 0 0,1 0 0,-1 0 0,0 0 15,0 0-15,14 0 0,-14 0 0,13 0 0,1 0 0,-14 0 0,14 0 0,-14 0 0,0 0 0,0 0 0,0 0 0,1 0 0,12 0 0,1 0 16,-14 0-16,0 0 0,0 0 0,53 0 0,-52 0 0,-1 0 0,13 0 0,-12 0 0,-1 0 0,13-13 16,1 13-16,-14 0 0,0 0 0,0 0 0,1 0 0,-1 0 0,13 0 0,-12 0 0,12 0 0,-13 0 0,0 0 0,1 0 0,-1 0 0,13 0 15,-12 0-15,-1 0 0,0 0 0,0 0 0,93 0 0,-93 0 0,1 0 0,-1 0 0,0 0 16,27 0-16,-27 0 0,0 0 0,0 0 0,1 0 0,52 0 0,-53 0 0,0 0 0,1 0 0,-1 0 15,13-13-15,-13 13 0,1 0 0,-1 0 0,0 0 0,14 0 0,-14 0 0,0 0 0,0 0 0,0 0 0,1 0 16,-1 0-16,0 0 0,0 0 0,1 0 0,-1 0 0,0 0 0,0 0 0,53 0 16,-52 0-16,-1 0 0,13 0 0,1 0 0,-14 0 0,0 0 0,1 0 0,-1 0 0,0 0 0,0 0 0,0 0 0,1 0 15,-1 0-15,0 0 0,0 0 0,1 0 0,-1 0 0,0 0 0,0 0 0,14 0 0,-14 0 0,0 0 0,0 0 16,1 0-16,-1 0 0,0 0 0,0 0 0,14 0 0,-14 0 0,0 0 0,0 0 0,1 0 0,65-14 16,-66 14-16,1 0 0,-1 0 0,13 0 0,-13 0 0,1 0 0,-1 0 0,0 0 0,40 0 15,-26 0-15,-1 0 0,-13 0 0,0 0 0,1 0 0,-1 0 0,0 0 0,0 0 0,1 0 0,12 0 16,-13 0-16,14 0 0,-1 0 0,1 0 0,-14 0 0,0 0 0,0 0 0,1 0 0,-1 0 0,0 0 0,0 0 0,0 0 15,1-13-15,-1 13 0,0 0 0,0 0 0,1 0 0,-1 0 0,0 0 0,0 0 0,1 0 0,-1 0 0,13 0 0,-13 0 0,14 0 0,-14 0 16,14 0-16,12 0 0,-12 0 0,-14 0 0,0 0 0,0 0 0,14 0 0,-14 0 0,0 0 16,1 0-16,12 0 0,-13 0 0,1 0 0,-1 0 0,0 0 0,0 0 0,0 0 0,14 0 0,-14 0 0,0 0 0,1 0 15,-1 0-15,0 0 0,40 0 0,-40 0 0,0 0 0,1 0 0,-1 0 0,0 0 16,0 0-16,1 0 0,-1 0 0,0 0 0,0 0 0,0 0 0,1 0 0,-1 0 0,0 0 16,0 0-16,1 0 0,-1 0 0,0 0 0,0 0 0,1 0 0,-1 0 15,0 0-15,0 0 0,0 0 0,1 0 0,-1 0 0,0 0 16,0 0-16,1 0 0,-1 0 0,0 0 0,0 0 0,1 0 0,-1 0 15,0 0-15,0 0 0,0 0 0,1 0 0,-1 0 16,0 0-16,0 0 0,1 0 0,-1 0 0,0 0 0,0 0 0,0 0 16,1 0-16,-1 0 0,0 0 0,0 0 0,1 0 15,-1 0-15,0 0 0,0 0 0,1 0 16,-1 0-16,0 0 0,0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22641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0-04-07T16:53:57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1892 4075 0,'13'-14'109,"0"14"-109,0 0 16,1 0-16,-1 0 0,0 0 16,0 0-16,1 0 0,-1 0 15,0 0-15,0 0 0,1 0 0,-1 0 16,0 0-16,0 0 0,0 0 0,1 0 0,-1 0 15,0 0-15,0 0 0,1 0 0,-1 0 16,0-13-16,0 13 0,1 0 16,-1 0-16,0 0 0,0 0 0,0 0 15,27 0-15,-27 0 16,1 0-16,-1 0 0,0 0 0,0 0 0,0 0 16,1 0-16,-1 0 0,0 0 0,0 0 0,1 0 15,-1 0-15,0 0 0,0 0 0,1 0 0,-1 0 16,0 0-16,0 0 0,0 0 0,1 0 15,-1 0-15,0 0 0,0 0 0,1 0 0,-1 0 0,0 0 16,0 0-16,1 0 0,-1 0 0,0 0 0,0 0 16,0 0-16,1 0 0,-1 0 0,0 0 0,0 0 0,1 0 15,-1 0-15,0 0 0,0 0 0,1 0 0,-1 0 0,0 0 16,0 0-16,0 0 0,1 0 0,-1 0 0,0 0 0,0 0 16,1 0-16,-1 0 0,0 0 0,0 0 0,0 0 0,1 0 15,-1 0-15,0 0 0,0 0 0,1 0 0,-1 0 0,0 0 16,0 0-16,1 0 0,-1 0 0,0 0 0,0 0 0,0 0 15,1 0-15,-1 0 0,0 0 0,0 0 16,1 0-16,-1 0 0,0 0 0,0 0 0,1 0 0,-1 0 16,0 0-16,0 0 0,-13-13 0,13 13 0,1 0 15,-1 0-15,0 0 0,0 0 0,1 0 0,-1 0 16,0 0-16,0 0 0,1 0 0,-1 0 16,-13-13-16,13 13 0,0 0 0,0 0 0,1 0 0,-14-14 15,13 14-15,0 0 0,0 0 0,1 0 0,-1 0 16,0 0-16,0 0 0,0 0 0,1 0 0,-1 0 15,0 0-15,0 0 0,-13-13 0,14 13 0,-1 0 0,0 0 16,0 0-16,1 0 0,-1 0 0,0 0 16,0 0-16,0 0 0,1 0 0,-1 0 0,0 0 15,0 0-15,1 0 0,-1 0 16,0 0-16,0 0 0,1 0 0,-1 0 16,0 0-16,0 0 0,0 0 0,1 0 15,-1 0-15,0 0 0,0 0 0,1 0 16,-1 0-16,0 0 0,0 0 0,1 0 15,-1 0-15,0 0 0,0 0 0,0 0 16,1 0-16,-1 0 0,0 0 0,0 0 16,1 0-16,-1 0 0,0 0 0,0 0 15,27 0-15,-27 0 0,0 0 16,1 0-16,-1 0 0,0 0 0,0 0 16,1 0-16,-1 0 0,0 0 15,0 0-15,0 0 0,1 0 16,-1 0-16,0 0 15,0 0-15,1 0 16,-1 0-16,0 0 0,0 0 16,1 0-16,-1 0 0,0 0 15,0 0-15,0 0 0,1 0 0,-1 0 0,0 0 16,0 0-16,1 0 0,-1 0 0,0 0 0,0 0 16,1 0-16,-1 0 0,0 0 0,0 0 0,0 0 15,1 0-15,-1 0 0,0 0 0,0 0 0,1 0 16,25 0-16,-26 0 15,1 0-15,-1 0 0,0 0 0,0 0 16,1 0-16,-1 0 0,0 0 0,0 0 16,1 0-16,-1 0 0,0 0 0,0 0 15,0 0-15,1 0 0,-1 0 0,0 0 16,0 0-16,1 0 0,-1 0 0,0 0 16,0 0-16,1 0 0,-1 0 15,0 0-15,0 0 16,0 0 15</inkml:trace>
  <inkml:trace contextRef="#ctx0" brushRef="#br0" timeOffset="2043.65">1601 6125 0,'13'0'31,"0"0"-16,0 0-15,1 0 0,-1 0 16,0 0-16,0 0 0,1 0 0,-1 13 16,0-13-16,0 0 0,0 0 0,1 0 0,-1 0 15,-13 14-15,13-14 0,0 13 0,1-13 0,-1 0 16,0 0-16,0 0 0,1 13 0,-1-13 0,0 0 16,0 0-16,14 0 0,-14 0 0,0 0 0,0 0 0,1 13 0,-1-13 0,0 0 15,0 0-15,1 0 0,-1 0 0,0 0 0,0 0 0,0 0 0,1 0 0,-1 0 0,0 0 16,0 0-16,1 0 0,-1 0 0,0 0 0,0 0 0,1 0 0,-1 0 0,26 0 0,-25 0 15,-1 0-15,0 0 0,0 0 0,1 0 0,-1 0 0,0 0 0,13 0 0,-12 0 16,-1 0-16,0 0 0,0 0 0,1 0 0,-1 0 16,0 0-16,0 0 15,1 0 17,-1 0-1</inkml:trace>
  <inkml:trace contextRef="#ctx0" brushRef="#br0" timeOffset="6430.94">4855 3281 0,'0'-13'16,"0"-1"0,0 1 30,0 0-14,-13 13-17,0 0-15,-1 0 16,1 0-16,0 0 0,13-13 16,-13 13-16,0 0 0,-1 0 0,1 0 15,13-14-15,-13 14 0,0 0 0,-1 0 0,1 0 16,0 0-16,0 0 0,-1 0 0,1 0 15,0 0-15,0 0 0,0 0 16,-1 0-16,1 0 16,0 0-16,0 0 0,-1 0 15,1 0-15,0 0 16,0 0-16,-1 0 16,14 14-16,-13-14 0,0 0 15,0 0-15,13 13 16,-13-13-16,-1 0 0,1 0 15,-13 13-15,26 0 16,-14-13-16,1 0 0,13 14 0,-13-14 16,0 0-16,13 13 0,-14-13 15,14 13-15,-13-13 0,0 0 16,13 13-16,-13 1 0,0-14 16,13 13-16,-14-13 0,1 0 0,13 13 0,-13-13 15,13 13-15,-13-13 0,13 13 0,-14-13 0,1 14 16,0-14-16,13 13 0,-13-13 0,13 13 15,-13-13-15,-1 0 0,14 13 0,-13-13 16,13 14-16,-13-14 0,13 13 0,-13-13 16,13 13-16,0 0 15,-14-13-15,14 14 0,-13-14 16,13 13-16,0 0 0,0 0 16,-13-13-16,13 13 0,0 1 15,0-1-15,-13-13 16,13 13-16,0 0 0,0 1 0,0-1 15,0 0-15,0 0 16,0 0-16,0 1 16,0-1-16,0 0 15,0 0-15,0 1 16,0 12 0,0-13-16,0 1 15,13-14-15,-13 13 16,0 0-16,13 0 0,0-13 15,-13 13-15,0 1 16,14 12-16,-1-26 16,-13 13-16,13-13 0,-13 14 15,0-1-15,13-13 0,-13 13 0,14-13 16,-14 13-16,13-13 0,0 14 16,-13-1-16,13-13 0,-13 13 15,13-13-15,1 0 0,-14 13 0,13-13 16,-13 13-16,13-13 0,0 0 0,-13 14 15,14-14-15,-14 13 0,13-13 0,0 13 16,0-13-16,0 0 0,-13 13 0,14-13 0,-1 0 16,0 0-16,-13 14 0,13-14 0,1 0 0,-14 13 15,13-13-15,0 0 0,0 0 0,1 0 0,-14 13 0,26-13 16,-13 0-16,0 0 0,1 0 0,-1 0 0,0 0 0,0 0 16,1 0-16,-1 0 0,0 0 0,0 0 0,1 0 0,-1 13 15,0-13-15,0 0 0,0 0 0,1 0 0,-1 0 0,0 0 16,0 0-16,1 0 0,-1 0 0,0 0 15,0 0-15,1 0 0,-1 0 0,0 0 16,0 0-16,0 0 0,1 0 0,-1 0 16,0 0-16,0 0 0,1 0 0,-1 0 15,0-13-15,0 13 0,0 0 0,1 0 16,-14-13-16,0 0 0,13 13 0,0 0 0,0-14 16,1 14-16,-14-13 0,13 13 0,-13-13 15,13 13-15,-13-13 0,13 13 0,-13-14 0,14 14 0,-14-13 0,13 0 16,-13 0-16,0 0 0,13 13 15,-13-14-15,0 1 0,0 0 0,0 0 0,13-1 0,0 1 0,-13 0 16,0 0-16,0-1 0,0 1 0,0 0 0,0 0 0,0 0 16,14 13-16,-14-14 0,0 1 0,0 0 0,0 0 0,0-1 15,0 1-15,0 0 0,0 0 0,0-1 0,0 1 0,0 0 16,0 0-16,0 0 0,0-1 0,0 1 0,0 0 16,0 0-16,0-1 0,0 1 0,0 0 0,0 0 0,0 0 15,0-1-15,0 1 0,0 0 0,0 0 0,0-1 0,0 1 16,0 0-16,0 0 0,0-1 0,-14 1 0,14 0 15,0 0-15,0 0 0,0-1 0,-13 14 0,13-13 16,0 0-16,0 0 0,0-1 0,0 1 16,-13 13-16,13-13 0,0 0 0,0-1 15,-13 14-15,13-13 16</inkml:trace>
  <inkml:trace contextRef="#ctx0" brushRef="#br0" timeOffset="13743.07">9274 6443 0,'0'13'16,"-14"-13"-16,14 13 15,0 0-15,0 1 16,-13-14-16,13 13 0,0 0 16,0 0-16,0 0 0,0 1 15,-13-14-15,13 13 0,0 0 0,0 0 0,0 1 16,-13-14-16,13 13 0,0 0 0,0 14 0,0-14 16,0 0-16,0 0 0,-13-13 0,13 13 0,0 1 0,0-1 0,0 0 0,0 0 0,0 1 15,0-1-15,0 0 0,-14 0 0,14 0 0,0 1 0,-13 12 0,13-13 16,0 1-16,0-1 0,0 13 0,0-12 0,0-1 0,0 0 0,-13 0 0,13 0 15,0 1-15,0-1 0,0 0 0,0 0 0,0 1 0,0-1 0,0 13 0,-13-26 0,13 40 16,-14-27-16,14 0 0,0 1 0,0-1 0,0 13 0,0-12 0,0-1 0,0 0 0,0 0 16,0 1-16,0-1 0,0 0 0,-13-13 0,13 13 0,0 0 0,0 1 0,0 12 0,0-13 15,0 1-15,0-1 0,0 0 0,0 0 0,0 0 0,0 1 0,0 12 0,0-13 16,0 1-16,0-1 0,0 0 0,0 0 0,0 1 0,0-1 0,0 0 0,0 0 16,0 0-16,0 1 0,0-1 0,0 0 0,0 0 0,0 1 0,0-1 15,0 0-15,0 0 0,0 1 0,0-1 0,0 0 0,0 0 0,0 0 16,0 1-16,0-1 0,0 0 0,0 0 0,0 1 0,0-1 0,0 0 15,0 0-15,0 1 0,0-1 0,0 0 0,0 0 0,0 0 0,0 1 16,0-1-16,0 0 0,0 0 0,0 1 0,0-1 0,0 0 0,0 0 0,0 0 16,0 1-16,0-1 0,0 0 0,0 0 0,0 1 0,0-1 0,0 0 0,0 0 15,0 1-15,0-1 0,0 0 0,0 0 0,0 0 0,0 1 0,0-1 16,0 0-16,0 0 0,0 1 0,0-1 0,0 0 0,0 0 0,0 1 0,0-1 16,0 0-16,0 0 0,0 0 0,0 1 0,0-1 0,0 0 15,0 0-15,0 1 0,0-1 0,0 0 0,0 0 0,0 1 16,0-1-16,0 0 0,0 0 0,0 0 15,0 1-15,0-1 0,0 0 0,0 0 0,0 1 16,0-1-16,0 0 0,0 0 0,0 0 16,0 1-16,0-1 0,0 0 0,0 0 0,0 1 15,0-1-15,0 0 0,0 0 0,0 1 0,0-1 16,13-13-16,-13 13 0,0 0 0,0 0 0,0 1 0,0-1 16,14-13-16,-14 13 0,0 0 0,0 1 0,0-1 15,0 0-15,0 0 0,0 1 0,13-14 0,-13 13 16,0 0-16,0 0 0,0 0 15,0 1 1,13-1-16,-13 0 0,0 0 16,13-13-16,-13 14 15,0-1-15,14-13 0,-14 13 0,13-13 16,-13 13-16,0 1 0,13-14 0,-13 13 0,13 0 16,0-13-16,-13 13 0,14-13 0,-14 13 15,13-13-15,-13 14 0,13-14 0,0 0 0,-13 13 0,14-13 16,-14 13-16,13-13 0,0 13 0,0 1 0,0-14 0,1 0 15,-14 13-15,13-13 0,0 0 0,-13 13 0,13-13 0,1 0 0,-14 13 0,13-13 16,0 0-16,0 0 0,1 13 0,-14 1 0,13-14 0,0 0 0,0 0 0,0 0 0,-13 13 16,14-13-16,-1 0 0,0 13 0,0-13 0,1 0 0,-1 13 0,0-13 0,0 0 15,1 14-15,-1-14 0,0 0 0,0 13 0,0-13 0,1 0 0,-1 0 0,0 0 0,-13 13 16,13-13-16,1 0 0,-1 0 0,0 0 0,0 13 0,1-13 0,-1 0 0,0 14 16,0-14-16,0 0 0,1 0 0,-1 0 0,0 0 0,14 13 0,-14-13 0,0 0 15,0 0-15,0 0 0,14 13 0,-14-13 0,0 0 0,1 0 0,-1 0 0,0 0 0,0 0 16,1 0-16,12 0 0,-13 13 0,0-13 0,1 0 0,-1 0 0,0 0 0,0 0 0,1 0 15,-1 0-15,0 13 0,0-13 0,1 0 0,-1 0 0,0 0 0,0 0 0,0 0 0,1 0 0,-1 0 0,0 0 0,0 0 16,14 0-16,-14 0 0,0 0 0,1 0 0,-14 14 0,13-14 0,0 0 0,0 0 0,0 0 0,1 0 0,-1 0 0,0 0 16,0 0-16,14 0 0,-14 0 0,0 0 0,27 0 0,-14 0 0,-12 13 0,12-13 15,-13 0-15,1 0 0,-1 0 0,40 0 0,-40 0 0,0 0 0,0 0 0,1 0 16,12 0-16,-13 0 0,1 0 0,-1 0 0,0 0 0,13 0 0,-12 0 0,-1 0 0,13 0 0,-12 0 0,-1 0 0,0 0 16,0 0-16,14 0 0,-14 0 0,0 0 0,0 0 0,1 0 0,52 0 15,-53 0-15,0 0 0,0 0 0,1 0 0,-1 0 0,13 0 0,-12 0 0,-1 0 0,0 0 0,14 0 0,-14 0 0,13 0 0,-13 0 16,14 0-16,-14 0 0,14 0 0,-14 0 0,0 0 0,0 0 0,1 0 0,-1 0 0,13 0 0,-13 0 0,40 0 15,-39 0-15,-1 0 0,0 0 0,0 0 0,27 0 0,-14 0 0,-12 0 0,12 0 0,-13 0 0,1 0 0,-1 0 0,0 0 0,0 0 16,0 0-16,1 0 0,-1 0 0,0 0 0,0 0 0,1 0 0,-1 0 0,0 0 0,0 0 0,1 0 0,-1 0 0,13 0 0,-13 0 0,67 0 16,-67 0-16,0 0 0,14 0 0,-14 0 0,13 0 0,-12 0 0,12 0 0,-13 0 0,1 0 15,-1 0-15,0 0 0,0 0 0,1 0 0,-1 0 0,0 0 0,0 0 0,0 0 0,1 0 0,-1 0 0,0 0 0,0 0 0,1 0 0,-1 0 0,0 0 16,13 0-16,-12 0 0,-1 0 0,0 0 0,0 0 0,14 0 0,-1 0 0,-12 0 0,-1 0 0,0 0 0,0 0 0,0 0 16,1 0-16,65 0 0,-79-13 0,13 13 0,14 0 0,-14 0 0,0 0 0,0 0 0,1 0 15,12 0-15,-13-14 0,54 14 0,-54 0 0,0 0 0,0 0 0,14 0 0,-14 0 0,13-13 16,-12 13-16,-1 0 0,0 0 0,0 0 0,0 0 0,1 0 0,-1 0 0,0-13 0,0 13 0,1 0 0,-1 0 0,0 0 0,0 0 0,1 0 0,-1 0 0,0 0 15,0 0-15,14 0 0,-1 0 0,-13 0 0,14 0 0,-1 0 0,-12 0 0,-1 0 0,0 0 0,13 0 0,-12 0 16,-1 0-16,0 0 0,0 0 0,1 0 0,-14-13 0,53 13 0,-40 0 0,13 0 0,-13 0 16,14 0-16,-14 0 0,0 0 0,1 0 0,38 0 0,-38 0 0,-1 0 0,0 0 15,0 0-15,1 0 0,-1 0 0,0 0 0,0 0 0,1 0 0,-1 0 0,0 0 16,0 0-16,0 0 0,1 0 0,-1 0 0,0 0 0,0 0 0,1 0 0,-1 0 16,0 0-16,0 0 0,1 0 0,-1 0 0,0 0 0,0 0 15,0 0-15,1 0 0,-1 0 0,0 0 0,0 0 0,1 0 0,-1 0 16,-13-13-16,13 13 0,0 0 0,1 0 0,-1 0 0,0 0 0,0 0 0,0 0 15,1-14-15,-1 14 0,0 0 0,-13-13 0,13 13 0,1 0 16,-1 0-16,-13-13 0,13 13 0,0 0 0,0 0 0,-13-13 16,14 13-16,-1 0 0,-13-14 0,13 14 0,-13-13 0,13 13 0,-13-13 15,14 13-15,-1 0 0,-13-13 0,13 13 0,-13-14 0,13 14 0,-13-13 0,14 13 16,12-26-16,-13 13 0,0-1 0,-13 1 16,27 13-16,-27-13 0,13 13 0,-13-13 0,13-1 0,-13 1 0,14 13 0,-1 0 15,-13-13-15,13 0 0,-13 0 0,13 13 0,-13-14 0,14 14 0,-1-13 0,-13 0 0,13 13 0,-13-13 0,13-1 16,-13 1-16,13 0 0,1 13 0,-14-13 0,13-1 0,-13 1 0,0 0 0,13 13 0,-13-13 0,13 0 15,1-1-15,-14 1 0,0 0 0,26-40 0,-13 40 0,-13-1 0,0 1 16,14-13-16,-14 13 0,0-1 0,13-25 0,-13 25 0,13 14 0,-13-13 16,13-13-16,-13 12 0,0-12 0,0 13 0,13 13 0,-13-13 0,0-1 0,0 1 0,0 0 0,14-14 0,-14 1 0,13 26 0,-13-13 15,0 0-15,0-1 0,13 1 0,-13 0 0,0 0 0,0-1 0,0 1 0,27-66 0,-27 52 0,0 1 0,13 13 16,-13-1-16,13-25 0,-13 25 0,0 1 0,13 0 0,-13 0 0,13-14 0,-13 14 0,0 0 0,0 0 0,0-1 0,14 1 16,-14-13-16,0 12 0,0-12 0,13 26 0,-13-13 0,0 0 0,13-1 0,-13-12 0,0-27 15,13 53-15,-13-13 0,0 0 0,0-1 0,0-25 0,0 25 0,0-12 0,0 13 0,0-1 0,14 1 0,-14 0 16,0 0-16,0 0 0,0-1 0,0 1 0,0 0 0,0 0 0,0-1 0,0-12 0,0 13 0,0-27 15,0 27-15,0 0 0,0-1 0,0 1 0,0 0 0,0 0 0,0-1 16,0 1-16,0 0 0,0 0 0,0-1 0,-14 14 0,14-13 0,0 0 0,0 0 0,0 0 16,0-1-16,-13 14 0,13-13 0,0 0 0,-13 0 0,13-1 0,0 1 15,0 0-15,0 0 0,-13 0 0,13-1 0,0 1 0,0 0 0,-14 0 0,14-1 0,0 1 16,0 0-16,-13 0 0,0-14 0,13 14 0,0 0 0,0 0 0,-13 13 0,13-14 16,0 1-16,0-13 0,-13 26 0,13-14 0,-14 14 0,14-13 0,0 0 0,-13 0 0,13-1 0,0 1 0,-13 0 15,13 0-15,0 0 0,-13 13 0,13-14 0,-14 14 0,14-13 0,0 0 0,-13 0 0,13-1 0,0 1 0,-13 0 0,13 0 0,-13-1 16,13 1-16,-13 13 0,13-13 0,-14-27 0,14 27 0,-13 13 0,13-13 0,-13-14 15,0 14-15,13 0 0,-14 0 0,14 0 0,-39-40 0,39 39 0,0 1 0,-14 13 16,1-26-16,13 12 0,-13 14 0,13-13 0,0 0 0,-13 0 0,13 0 0,-13-1 0,-1 1 0,14 0 16,0 0-16,-13 13 0,13-14 0,0 1 0,-13 0 0,13 0 0,-13 13 0,13-14 15,-14 1-15,14 0 0,0 0 0,-13 13 0,13-13 0,0-1 0,-13 14 16,13-13-16,0 0 0,0 0 0,-13-1 0,-1 14 0,14-13 0,-13-13 0,13 12 16,0 1-16,-13 13 0,13-26 0,-13 26 0,0 0 0,13-13 0,0-1 0,-14 1 15,14 0-15,-13 13 0,13-13 16,-13-1-16,0 14 0,13-13 0,-14 13 15,14-13-15,-13 13 0,0 0 0,13-13 16,-13 13-16,13-13 0,-14 13 0,1 0 0,0 0 16,13-14-16,-13 14 0,0 0 0,-1 0 0,1 0 0,13-13 0,-13 13 0,0 0 15,-14 0-15,14 0 0,0 0 0,0-13 0,-1 13 0,1 0 0,0 0 16,0 0-16,13-13 0,-14 13 0,1 0 0,0 0 0,0 0 0,-1 0 0,1 0 0,0 0 0,-13 0 16,12 0-16,1 0 0,0 0 0,0-14 0,-1 14 0,1 0 0,0 0 0,0 0 0,-1 0 15,-12 0-15,13 0 0,-27 0 0,27 0 0,-14 0 0,-12 0 16,25 0-16,1 0 0,-13 0 0,-14 0 0,14 0 0,12 0 0,1 0 0,0 0 0,-13 0 15,12 0-15,1 0 0,0 0 0,-14 0 0,14 0 0,0 0 0,-14 0 0,1 0 0,13 0 0,0 0 0,-14 0 0,14 0 0,0 0 0,-1 0 0,-12 0 16,13 0-16,-1 0 0,-12 0 0,0 0 0,12 0 0,1 0 0,-13 0 0,12 0 0,-12 0 0,13 0 0,-27 0 0,14 0 0,12 0 0,-12 0 0,13 0 16,-14 0-16,14 0 0,0 0 0,-14 0 0,-12 0 0,25 0 0,-25 0 0,-120 14 0,132-14 0,14 0 15,-13 0-15,-27 0 0,26 0 0,1 0 0,-40 13 0,39-13 0,1 0 0,-93 13 0,92-13 0,-12 13 16,12-13-16,-52 0 0,66 0 0,-1 0 0,-12 14 0,-14-14 0,1 0 0,12 0 0,-26 13 0,40 0 0,-14-13 0,1 0 0,13 0 16,-14 0-16,1 0 0,-1 0 0,14 0 0,-13 13 0,-1-13 0,-26 13 0,27-13 0,-14 14 0,14-14 0,-107 13 15,94-13-15,12 13 0,-12-13 0,-41 0 0,54 0 0,-1 0 0,1 0 0,-1 0 0,14 0 0,-26 13 0,12-13 16,1 0-16,-1 0 0,1 0 0,12 14 0,-12-14 0,0 0 0,-1 0 0,1 0 0,12 0 0,-12 13 0,-1-13 0,1 0 0,-93 0 15,92 0-15,1 13 0,0-13 0,-41 0 0,54 13 0,0-13 0,-13 0 0,-1 0 0,1 0 0,12 0 0,1 0 16,-40 0-16,0 0 0,27 0 0,-1 0 0,14 0 0,-13 13 0,12-13 0,-12 0 0,13 0 0,0 0 0,-14 0 0,1 14 0,-14-14 0,27 0 16,-67 0-16,41 0 0,12 0 0,14 0 0,-40 13 0,40-13 0,0 0 0,-14 0 0,14 0 0,0 13 15,-27-13-15,27 0 0,0 0 0,-1 0 0,1 0 0,0 0 0,0 0 0,-14 0 0,14 0 0,-27 0 0,27 13 0,0-13 0,-14 0 0,14 14 16,0-14-16,0 0 0,-1 0 0,1 0 0,0 0 0,0 0 0,-14 0 0,14 0 0,0 0 0,-14 0 0,14 0 16,-13 13-16,12-13 0,-25 0 0,26 0 0,-1 0 0,1 0 0,0 0 15,-14 13-15,14-13 0,-27 0 0,27 0 0,0 0 16,0 0-16,0 13 0,-1-13 0,1 0 0,0 0 15,0 0-15</inkml:trace>
  <inkml:trace contextRef="#ctx0" brushRef="#br0" timeOffset="26582.18">1998 4048 0,'13'0'110,"-13"-13"-110,13 13 0,0 0 0,1-13 15,-1 13-15,0 0 0,0 0 0,0 0 0,1 0 0,-1 0 16,0 0-16,0 0 0,1 0 0,-1 0 0,0 0 0,14-14 0,-14 14 0,0 0 16,0 0-16,14 0 0,-14 0 0,0 0 0,14 0 0,-14 0 0,0 0 0,0 0 0,0 0 15,14 0-15,-14 0 0,0 0 0,1 0 0,25 0 0,-25 0 0,-1 0 0,0 0 16,13 0-16,-12 0 0,-1 0 0,0 0 0,0 0 0,1 0 0,-1 0 0,0 0 0,0 0 0,1 0 15,-1 0-15,0 0 0,0 0 0,0 0 0,1 0 0,-1 0 0,0 0 16,0 0-16,1 0 0,-1 0 0,0 0 0,0 0 0,1 0 0,-1 0 0,0 0 16,0 0-16,0 0 0,1 0 0,-1 0 0,-13 14 0,13-14 0,14 0 15,-14 0-15,0 0 0,0 0 0,0 0 0,1 0 16,-1 0-16,0 0 0,0 0 0,1 0 0,-1 0 0,0 0 0,0 0 0,1 0 16,-1 0-16,0 0 0,0 0 0,0 0 0,14 0 0,-14 0 0,0 0 15,27 0-15,-27 0 0,1 0 0,-1 0 0,0 0 0,0 0 0,0 0 16,14 0-16,-14 0 0,0 0 0,1 0 0,-1 0 0,0 0 0,0 0 0,1 0 15,-1 0-15,0 0 0,0 0 0,0 0 0,1 0 0,-1 0 16,0 0-16,-13 13 0,13-13 0,1 0 0,-14 13 0,13-13 0,0 0 16,0 0-16,0 0 0,1 0 0,-1 0 0,0 13 15,0-13-15,1 0 0,-1 0 0,0 0 0,0 0 0,1 0 16,-1 0-16,0 0 0,0 14 0,0-14 0,1 0 0,-1 0 16,0 13-16,0-13 0,1 0 0,-1 0 0,13 0 0,-12 0 0,-1 0 0,0 0 0,0 0 15,0 0-15,1 0 0,-1 0 0,0 0 0,0 0 0,1 0 0,-1 0 0,0 0 16,0 0-16,1 13 0,-1-13 0,0 0 0,0 0 0,14 0 0,-14 0 15,0 0-15,0 0 0,1 0 0,-1 0 0,0 0 0,0 0 0,0 0 0,1 0 16,-1 0-16,0 0 0,0 0 0,1 0 0,-1 0 0,13 0 16,-12 0-16,-1 0 0,0 0 0,0 0 0,0 0 0,14 0 0,-14 0 0,0 0 15,1 0-15,-1 0 0,0 0 0,0 0 0,1 0 0,-1 0 0,-13 13 0,13-13 0,13 0 16,-12 0-16,-1 0 0,0 0 0,0 0 0,1 0 16,-1 0-16,-13 14 0,13-14 0,0 0 15,1 0-15,-1 0 16,0 0 15,-13 13-31,13-13 31</inkml:trace>
  <inkml:trace contextRef="#ctx0" brushRef="#br0" timeOffset="34823.44">714 5569 0,'14'0'16,"-1"0"0,0 0-16,0 0 0,1-13 15,-1 13-15,0 0 0,0 0 0,0 0 0,1 0 16,-1 0-16,0 0 0,0 0 0,1 0 0,-1 0 15,0 0-15,0 0 0,1 0 0,-1 0 16,0 0-16,0 0 16,0 0-1,-13 13 1,0 1 0,14-1-16,-14 0 15,0 0-15,0 1 0,-14-14 16,14 13-16,-13-13 0,13 13 0,-13-13 0,0 0 15,13 13-15,-13 1 0,-1-14 0,1 0 0,0 13 0,0-13 16,-1 0-16,1 0 0,13 13 0,-13-13 0,0 0 0,-1 0 0,1 13 16,0-13-16,13 13 0,-13-13 0,0 0 0,-1 0 15,1 0-15,13 14 63,13-14-48,1 0-15,-14 13 0,13-13 16,0 0-16,-13 13 0,13-13 0,0 0 0,-13 13 0,14-13 16,-1 0-16,0 14 0,0-14 0,1 0 15,-1 13-15,0-13 0,0 0 0,1 0 0,-14 13 0,13-13 16,-13 13-16,13-13 0,0 0 0,-13 14 0,13-14 0,1 0 16,-14 13-16,13-13 15,-13 13-15,13-13 0,-13 13 16,0 0-16,13-13 0,-13 14 0,0-1 15,0 0-15,0 0 16,0 1-16,-13-1 0,13 0 16,-13-13-16,13 13 0,-13-13 0,13 14 0,-14-14 0,14 13 0,-13-13 15,0 0-15,13 13 0,-13-13 0,13 13 0,-13-13 0,-1 0 16,1 0-16,13 13 0,-13-13 0,0 0 0,-1 0 0,1 0 0,0 0 16,13 14-16,-13-14 0,-1 0 0,1 0 0,0 0 0,0 0 15,0 0-15,-1 0 0,1 0 0,0 0 16,0 0-16,-1 0 15,1 0-15,0 0 16,0 0 0,13-14-16,-14 14 15</inkml:trace>
  <inkml:trace contextRef="#ctx0" brushRef="#br0" timeOffset="35786.47">1111 5847 0,'0'14'16,"0"-1"-16,0 0 15,0 0 1,0 0-16,13-13 0,-13 14 0,0-1 16,14-13-16,-1 0 0,-13 13 0,13-13 15,-13 13-15,13 14 16,1-27-16,-1 0 0,-13 13 0,13-13 15,-13 13-15,0 1 0,13-14 0,1 13 16,-1-13-16,-13 13 16,13-13-16,0 0 15,-13 13-15,13-13 0,1 0 16,-1 0 0,0 0-1,0 0-15,1 0 0,-1 0 16,0 0-16,-13-13 15,13 13-15,1 0 0,-1 0 16,-13-13-16,13 13 0,-13-13 0,0-1 16,13 14-16,0-13 15,-13 0-15,0 0 16,0-1-16,0 1 0,0 0 16,0 0-1,0-1-15,0 1 0,0 0 16,-13 13-1,13-13-15,0 0 0,-13 13 16,13-14-16,-13 14 0,13-13 16,-13 13-16,13-13 15,-14 13-15,14-13 0,-13 13 0,0 0 16,0 0 0,13-14-16,-14 14 0,1 0 15,0 0-15,0 0 16,-1 0-16,1 0 0,0 0 15,0 0-15,0 0 0,-1 0 16,1 0-16,0 14 0,0-14 0,13 13 16,-14-13-16,1 0 0,0 13 0,0-13 15,-1 0-15,14 13 0,-13-13 0,0 0 16,13 14-16,-13-14 0,13 13 0,-13-13 16,13 13-1,0 0 16,0 0-31,0 1 0</inkml:trace>
  <inkml:trace contextRef="#ctx0" brushRef="#br0" timeOffset="45735.99">19513 9009 0,'0'13'0,"-13"-13"0,0 0 0,13 14 16,-14-14-1,14 13-15,-13-13 0,13 13 16,-13-13-16,0 0 0,-1 0 0,14 13 16,-13-13-16,0 0 0,0 0 0,13 13 0,-13-13 15,13 14-15,-14-14 0,14 13 0,-13-13 0,13 13 16,-13-13-16,0 0 0,13 13 0,-14-13 16,14 14-16,0-1 0,-13-13 0,13 13 0,0 0 15,-13-13-15,0 14 0,13-1 0,-14 0 16,14 0-16,-13-13 0,13 13 0,0 1 15,-13-14-15,-13 13 0,12 0 16,1 0-16,0-13 0,13 14 0,-13-14 0,13 13 16,-14-13-16,1 0 0,0 13 0,0-13 0,13 13 15,-14-13-15,14 13 0,-13-13 16,13 14 46,13-1-46,1-13-16,-1 0 16,0 0-16,-13 13 0,13-13 0,1 0 0,-1 0 15,0 0-15,0 0 0,-13 13 0,14-13 0,-1 0 0,0 0 0,0 0 0,-13 14 0,13-14 0,1 0 16,-1 0-16,0 0 0,0 0 0,1 0 0,-1 0 0,0 0 0,0 0 0,1 0 16,-1 13-16,0-13 0,0 0 0,0 0 0,1 0 0,-1 0 0,0 0 15,0 0-15,1 0 0,-1 0 0,0 0 16,0 0-16,0 0 0,1 0 15,-1 0 1,0 0-16,0 0 16,14 0-16,-14 0 15,0 0-15,1 0 0,-14 13 0,13-13 16,0 0-16,0 0 31,0 0-15,1 0-1,-1 0 1,0 0 0,-13-13-1,13 13-15,-13-13 32,0-1-32,0 1 15,0 0-15,14 13 16,-14-13-16,0-1 0,0 1 0,0 0 15,0 0-15,0 0 0,0-1 0,0 1 0,0 0 16,0 0-16,0-1 0,0 1 0,0 0 0,0 0 0,-14 13 16,14-13-16,-13 13 0,13-14 0,0 1 0,-13-13 0,0 12 15,13 1-15,-14 13 0,14-13 0,-13 13 0,13-13 0,-13-1 0,13 1 16,-40-26-16,27 39 0,13-14 16,-13 14-16,0-13 0,13 0 0,-14 13 0,14-13 0,-13 13 0,13-14 15,-13 14-15,13-13 0,-13 0 0,13 0 0,-14 13 0,14-14 16,-13 14-16,13-13 0,-13 13 0,13-13 0,-13 13 15,13-13-15,0 0 0,-13 13 16,-1 0-16,14-14 0,-13 14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22641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0-04-07T16:54:55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2275 3731 0,'14'0'172,"-1"0"-157,0 0-15,-13-14 16,13 14-16,1 0 0,-1 0 15,0 0-15,0 0 16,0 0 0,1 0-16,-1 0 0,0 0 0,0 0 15,1 0-15,-1 0 0,0 0 16,0 0-16,1 0 16,-1 0-16,0 0 0,0 0 15,0 0 1,1 0-16,-1 0 0,0 0 15,0 0-15,1 0 16,-1 0-16,0 0 16,0 0-16,1 0 0,-1 0 0,0 0 15,13 0 1,-12 0-16,-1 0 0,0 0 0,0 0 16,1 0-16,-1 0 0,-13 14 15,13-14-15,0 0 0,1 0 16,-1 0-16,0 0 15,0 0-15,0 0 16,1 0-16,-1 0 16,0 0-16,0 0 15,14 0 1,-14 0-16,0 0 0,0 0 16,1 0-16,-1 0 15,0 0-15,0 0 0,1 0 16,-1 0-16,0 0 15,0 0-15,1 0 0,-1 0 16,0 0 0,0 0-16,0 0 15,1 0 1,-28 0 109,-12 0-109,13 0-16,0 0 0,-1 0 0,1 0 0,0 0 15,0 0-15,-1 0 0,1 0 0,0 0 0,0 0 0,-1 0 0,1 0 16,0 0-16,0 0 0,0 0 0,-1 0 0,1 0 0,0 0 0,0 0 0,-1 0 15,1 0-15,0 0 0,0 0 0,0 0 0,-1 0 0,1 0 0,0 0 0,0 0 0,-1 0 16,1 0-16,0 0 0,0 0 0,-1 0 0,1 0 0,0 0 0,0 0 0,0 0 0,-1 0 16,1 0-16,-27 0 0,27 0 0,13-14 0,-13 14 0,-14 0 0,14 0 15,0 0-15,0 0 0,0 0 0,-1 0 0,1 0 0,0 0 0,0-13 16,-1 13-16,1 0 0,0 0 0,0 0 0,-1 0 16,1 0-16,13-13 109,13 13-109,1 0 16,-1 0-16,0 0 0,0 0 0,1 0 0,-1 0 15,0 0-15,0 0 0,1 0 0,-1 0 0,0 0 0,0 0 0,14 0 16,-14 0-16,0 0 0,0 0 0,1 0 0,-1 0 0,0 0 0,0 0 0,1 0 15,25 0-15,-26 0 0,1 0 0,-1 0 0,0 0 16,0 0-16,1 0 0,-1 0 0,0 0 0,0 0 0,1 0 16,-1 0-16,0 0 0,0 0 0,-13 13 15,13-13-15,-26 0 94,0 0-94,13 13 16,-13-13-16,0 0 0,-1 0 0,1 0 0,0 0 0,0 0 15,-1 0-15,1 0 0,0 0 0,0 0 0,-1 0 0,1 0 0,0 0 0,0 0 16,0 0-16,-1 0 0,1 0 0,0 0 0,0 0 0,-1 0 0,1 0 0,0 0 0,0 0 16,-14 0-16,14 0 0,0 0 0,0 0 0,-1 0 0,1 0 0,0 0 0,0 0 15,-1 0-15,1 0 0,0 0 0,0 0 0,-1 0 16,28 0 62,-1 0-78,0 0 0,0 0 0,1 0 16,-1 0-16,0 0 0,0 14 0,1-14 0,-1 0 0,0 0 0,0 0 15,0 0-15,1 0 0,-1 0 0,0 0 0,0 0 0,14 13 0,-14-13 0,0 0 16,1 0-16,-1 0 0,0 0 0,0 0 0,0 0 0,1 0 0,-1 0 0,0 13 0,0-13 15,1 0-15,-1 0 0,0 0 0,0 0 0,1 0 0,-1 0 0,0 0 16,-13 13-16,13-13 0,0 0 0,1 0 0,-1 0 0,0 0 0,-13 14 16,13-14-16,1 0 0,-1 0 0,0 0 15,0 0-15,0 0 0,1 0 0,-1 0 16,-13 13-16,13-13 0,0 0 16,1 0-16,-1 0 15</inkml:trace>
  <inkml:trace contextRef="#ctx0" brushRef="#br0" timeOffset="10253.51">3426 3744 0,'14'0'94,"-1"0"-94,0 0 0,0 0 16,1 0-16,-1 0 0,0 0 15,0 0-15,0 0 0,1 0 0,-1 0 16,0 0-16,0 0 0,1 0 0,-14 13 16,13-13-16,0 0 0,0 0 0,0 0 15,1 0-15,-1 0 16,0 0-16</inkml:trace>
  <inkml:trace contextRef="#ctx0" brushRef="#br0" timeOffset="10847.48">5278 3784 0,'14'0'0,"-1"0"47,0 0-31,53 0-16,-52 0 15,25 0-15,-26 0 0,14 0 0,-1 0 0,-12 0 0,-1 0 0,26 0 16,-25 0-16,-1 0 0,13 0 0,-12 0 0,12 0 0,-13 0 0,14 0 0,-14 0 16,0 0-16,0 0 0,1 0 0,12 0 0,-13 0 0,14 0 0,-14 0 0,0 0 0,1 0 15,-1 0-15,0 0 0,0 0 0,0 0 0,1 0 0,-1 0 16,0 0-16,0 0 0</inkml:trace>
  <inkml:trace contextRef="#ctx0" brushRef="#br0" timeOffset="11724.57">3056 4485 0,'13'0'15,"0"0"1,1 0-16,-1 0 0,-13 13 0,13-13 0,0 0 15,1 0-15,-1 0 0,0 0 0,0 0 0,0 0 0,1 0 0,-1 0 0,0 0 16,0 0-16,1 0 0,-1 0 0,0 0 0,0 0 0,1 0 16,-1 0-16,0 0 0,0 0 0,0 0 0,1 0 0,-1 0 0,0 0 0,0 0 15,-13 13-15,14-13 0,-1 0 0,0 0 0,0 0 0,1 0 0,-1 0 0,0 0 0,0 0 16,0 0-16,1 13 0,-1-13 0,0 0 0,0 0 0,1 0 0,-1 0 0,0 0 0,0 0 16,0 0-16,1 0 0,12 0 0,-13 0 0,1 0 0,-1 0 0,0 0 0,0 0 0,14 0 15,-14 0-15,0 0 0,0 0 0,1 0 0,-1 0 0,13 0 0,-12 0 0,-1 0 0,0 0 0,0 14 0,1-14 16,-1 0-16,0 0 0,13 0 0,-12 0 0,12 0 0,1 0 0,-1 0 0,-13 0 0,1 0 0,-1 0 0,53 0 15,-40 0-15,-12 0 0,25 0 0,1 0 0,-14 0 0,-12 0 0,-1 0 0,0 0 0,53 0 16,-39 0-16,-1 0 0,1 0 0,-14 0 0,13 0 0,-12 0 0,-1 0 0,0 0 0,0 0 0,14 0 0,-1 0 16,1 0-16,-14 0 0,0 0 0,0 0 0,1 0 0,-1 0 0,0 0 0,0 0 0,0 0 0,1 0 0,-1 0 0,0 0 15,0 0-15,1 0 0,-1 0 0,0 0 0,0 0 0,0 0 0,1 0 0,-1 0 16,0 0-16,0 0 0,1 0 0,-1 0 0,0 13 0,0-13 0,1 0 16,-1 0-16,0 0 0,0 0 0,0 0 15,1 0-15,-1 0 16</inkml:trace>
  <inkml:trace contextRef="#ctx0" brushRef="#br0" timeOffset="13367.15">847 6152 0,'13'0'15,"0"0"1,-13 13-16,13-13 0,1 0 15,-1 0-15,0 0 0,0 0 0,1 0 16,-1 0-16,0 0 0,0 0 0,0 0 0,1 0 0,-1 0 16,0 0-16,0 0 0,1 0 0,-1 0 0,0 0 0,0 0 0,0 0 0,1 0 0,-1 0 15,40 0-15,-40 0 0,0 0 0,1 0 0,12 0 0,-13 0 0,0 0 16,1 0-16,-1 0 0,0 0 0,0 0 0,1 0 0,-1 0 0,0 0 0,0 0 0,1 0 0,-1 0 0,0 0 0,13 0 16,-12 13-16,-1-13 0,0 0 0,27 0 0,-27 0 0,0 0 0,1 0 0,12 0 0,-13 0 15,0 0-15,1 0 0,-1 0 0,0 0 0,0 0 0,1 0 0,-1 0 0,0 0 0,0 0 0,0 13 0,1-13 16,-1 0-16,0 0 0,0 0 0,14 0 0,-14 0 0,0 0 0,14 0 15,-14 0-15,0 0 0,0 0 0,1 0 0,-1 0 0,0 0 0,14 0 16,-14 0-16,0 0 0,0 0 0,1 0 0,12 0 0,-13 0 0,0 0 0,1 0 16,12 0-16,-13 0 0,1 0 0,-1 0 0,0 0 0,0 0 0,1 0 0,-1 0 0,0 0 15,0 0-15,0 0 0,1 0 0,-1 0 0,0 0 0,0 0 0,1 0 0,25 0 0,-26 0 0,14 0 16,-14 0-16,27 0 0,-14 0 0,-12 0 0,-1 0 0,53 0 16,-53 0-16,14 0 0,-1 0 0,-13 0 0,1 0 0,-1 0 0,0 0 0,13 0 0,-12 0 0,-1 0 15,0 0-15,0 0 0,1 0 0,12 0 0,-13 0 0,1 0 0,-1 0 0,0 0 0,0 0 0,0 0 0,1 0 16,-1 0-16,0 0 0,0 0 0,1 0 0,-1 0 0,0 0 0,0 0 0,0 0 0,1 0 15,-1 0-15,0 0 0,0 0 0,1 0 0,-1 0 0,13 0 16,-12 0-16,-1 0 0,0 0 0,0 0 0,0 0 16,1 0-16,-1 0 0,0 0 0,0 0 0,1 0 0,-1 0 15,0 0-15,0 0 0,1 0 0,-1 0 0,0 0 0,0 0 0,0 0 16,1 0-16,-1 0 0,0 0 0,0 0 0,1 0 0,-1 0 0,0 0 16,0 0-16,1 0 0,-1 0 0,0 0 0,0 0 0,0 0 0,1 0 15,-1 0-15,0 0 0,0 0 0,1 0 0,-1 0 0,0 0 0,0 0 16,14 0-16,-14 0 0,0 0 0,0 0 0,14 0 0,-14 0 0,0 0 0,1 0 15,-1 0-15,0 0 0,0 0 0,0 0 0,14 0 0,-14 0 0,0 0 16,1 0-16,-1 0 0,0 0 0,0 0 0,1 0 0,-1 0 0,0 0 16,0 0-16,0 0 0,1 0 0,-1 0 0,0 0 15,0 0-15,1 0 16,-1 0 46</inkml:trace>
  <inkml:trace contextRef="#ctx0" brushRef="#br0" timeOffset="24576.82">1535 7699 0,'13'0'0,"-13"14"0,13-14 0,0 0 16,-13 13-16,14-13 0,-1 0 0,-13 13 0,13-13 16,-13 13-16,13-13 0,-13 14 0,13-14 0,1 0 15,-1 0-15,-13 13 0,13-13 16,0 0 0,-13 13-16,14-13 15,-1 0-15,0 0 16,0 0-16,0 0 0,1 0 15,-1 0-15,0 0 0,0 0 0,1 0 0,-1 0 16,53 0-16,-53 0 16,0 0-16,1 0 0,-1 0 0,0 0 0,0 0 0,1 0 15,-1 0-15,0 0 0,0 0 0,1 0 0,-1 0 0,0 0 16,0 0-16,0 0 0,1 0 0,-1 0 0,0-13 0,0 13 16,1 0-16,-1 0 0,-13-13 0,13 13 0,0 0 0,1 0 15,-14-14-15,13 14 0,0-13 0,0 13 0,0 0 0,1-13 16,-1 13-16,0 0 0,-13-13 0,13 13 0,1 0 0,-14-14 0,13 14 0,0-13 15,0 13-15,0 0 0,-13-13 0,14 13 0,-1 0 0,-13-13 0,13 13 0,0 0 16,1-14-16,-1 14 0,0 0 0,-13-13 0,13 13 0,-13-13 0,14 13 16,-1 0-16,0-13 0,0 13 0,-13-13 0,13 13 15,1 0-15,-1-14 0,-13 1 0,13 13 16,0-13-16,-13 0 0,14 13 0,-1 0 16,-13-14-16,0 1 0,13 13 0,-13-13 0,0 0 15,13 13-15,-13-14 0,0 1 0,0 0 0,0 0 16,14 13-16,-14-13 0,0-1 0,0 1 0,0 0 0,0 0 0,0-1 0,13 14 15,-13-13-15,0 0 0,0 0 0,0 0 0,0-1 0,0 1 16,0 0-16,0 0 0,0-1 0,0 1 0,0 0 0,-13 13 0,13-13 0,0-1 0,0 1 16,0 0-16,-14 13 0,14-13 0,0 0 0,0-1 0,-13 1 0,13 0 15,0 0-15,-13-1 0,0 14 0,13-13 0,0 0 0,-14 0 16,14-1-16,-13 1 0,13 0 0,-13 13 0,13-13 0,-13 13 16,13-13-16,-14 13 0,14-14 0,-13 14 0,13-13 0,-13 13 0,13-13 15,-13 0-15,0 13 0,13-14 0,-27 1 0,14 13 0,13-13 0,-13 13 0,-1-13 16,1 13-16,13-14 0,-13 14 0,0 0 0,-1 0 0,14-13 0,-13 13 0,13-13 0,-13 13 15,0 0-15,0 0 0,13-13 0,-14 13 0,-12 0 0,13-13 16,-1 13-16,1 0 0,0 0 0,13-14 0,-13 14 0,0 0 16,-1 0-16,1 0 0,0-13 0,0 13 0,-1-13 15,1 13-15,0 0 0,0 0 0,-1 0 0,1 0 0,0 0 0,0 0 16,0 0-16,-1 0 0,-12 0 0,13 0 16,-1 0-16,1 0 0,0 0 0,0 0 0,-1 0 0,1 0 0,0 0 0,0 0 15,0 0-15,-1 0 0,1 13 0,0-13 0,0 0 0,-1 0 0,1 13 16,0-13-16,0 0 0,-1 0 0,14 14 0,-13-14 0,0 0 15,0 13-15,0-13 0,-1 0 0,1 13 0,13 0 0,-13-13 16,0 0-16,-1 0 0,14 13 0,-13-13 0,0 0 0,13 14 0,-13-14 16,0 0-16,-1 13 0,14 0 0,-13-13 0,0 0 0,0 13 15,-1-13-15,14 14 0,-13-14 0,0 13 0,0-13 0,13 13 0,-14-13 16,14 13-16,-13-13 0,0 0 0,13 14 0,-13-14 0,0 13 0,13 0 16,-14-13-16,14 13 0,-13-13 0,0 0 0,13 13 0,-13-13 15,13 14-15,0-1 0,-14-13 0,14 13 0,-13-13 0,0 0 0,13 13 0,-13 1 16,13-1-16,-14 0 0,14 0 15,-13-13-15,13 14 0,-13-14 0,13 13 0,0 0 0,-13-13 0,13 13 16,0 0-16,0 1 0,0-1 0,-13 0 0,13 0 16,0 1-16,0-1 0,0 0 0,0 0 0,0 1 0,0-1 15,0 0-15,0 0 0,0 0 0,0 1 0,0-1 0,0 0 16,0 0-16,13-13 0,-13 14 0,0-1 0,13-13 0,-13 13 0,13 0 0,-13 0 16,0 1-16,13-14 0,-13 13 0,14 0 0,-14 0 0,13-13 15,-13 14-15,13-14 0,-13 13 0,13-13 0,-13 13 0,0 0 16,14-13-16,-14 14 0,13-14 0,0 0 0,0 13 0,-13 0 0,14 0 15,12 0-15,-13-13 0,0 14 0,1-14 16,-1 0-16,0 0 0,-13 13 0</inkml:trace>
  <inkml:trace contextRef="#ctx0" brushRef="#br0" timeOffset="32158.49">609 9459 0,'13'0'16,"0"0"-1,0 0-15,0 0 0,1 0 16,-1 0-16,0 0 0,0 0 15,1 0-15,-1 0 16,0 0-16,0 0 0,1 0 16,-1 0-16,0 0 0,-13 13 15,13-13-15,0 0 0,1 0 0,-1 0 16,0 0-16,0 0 0,1 0 0,-1 0 0,-13 13 0,13-13 16,0 0-16,1 0 0,-1 0 0,0 0 0,0 0 0,0 0 15,1 0-15,-1 0 0,0 0 0,0 0 0,1 14 0,-1-14 16,0 0-16,0 0 0,0 0 0,1 0 0,-1 0 0,-13 13 0,13-13 15,0 0-15,1 0 0,-1 0 0,0 0 0,0 0 16,1 0-16,-1 0 0,-13 13 0,13-13 0,0 0 16,0 0-16,1 0 0,-1 0 0,0 0 0,0 0 15,1 0-15,-14 13 0,13-13 0,0 0 0,0 0 0,1 0 16,-1 0-16,-13 13 0,13-13 0,0 0 0,0 0 0,1 0 16,-14 14-16,13-14 0,0 0 0,0 0 0,1 0 15,-1 0-15,0 0 0,-13 13 0,13-13 0,1 0 0,-1 0 16,0 0-16,0 0 0,0 0 0,1 0 15,-1 0-15,0 0 0,0 0 0,1 13 16,-1-13-16,0 0 0,0 0 16,0 0-16,1 0 0,-1 0 15,0 0-15,0 0 0,1 0 16,-1 0-16,0 0 0,0 0 0,1 0 16,-1 0-16,0 0 0,0 0 0,0 0 15,1 0-15,-1 0 0,0 0 0,0 0 16,1 0-16,-1 0 0,0 0 0,0 0 15,1 0-15,-1 0 0,0 0 16,0 0-16,0 0 16,1 0-16,-1 0 0,0 0 15,0 0-15,1 0 0,-1 0 16,0 0-16,0 0 0,1 0 16,12 0-16,-13 0 0,0 0 15,1 0-15,-1 0 0,-13-13 0,13 13 0,0 0 0,1 0 16,-1 0-16,0 0 0,0-13 0,0 13 0,1 0 15,-1 0-15,-13-14 0,13 14 0,0 0 0,1 0 16,-1 0-16,0 0 0,-13-13 0,13 13 0,1 0 16,-1 0-16,0-13 0,0 13 15,0 0-15,1 0 16,-14-13-16,13 13 0,0 0 0,0-13 0,1 13 16,-1 0-16,27-14 15,-27 14-15,0 0 0,0 0 0,0 0 16,1-13-16,-1 13 0,0 0 0,0 0 15,1 0-15,-1 0 16,0 0-16,0 0 0,-13-13 0,14 13 0,-1 0 16,0 0-16,0 0 0,0 0 0,1 0 15,-14-13-15,13 13 0,0 0 0,0 0 16,1 0-16,-1 0 0,0 0 0,0 0 16,0 0-16,1 0 0,-1 0 0,0 0 15,0 0-15,1 0 0,-1 0 16,0 0-16,0 0 0,1 0 15,-1 0-15,0 0 0,0 0 0,0 0 16,1 0-16,-1 0 0,0 0 0,0 0 0,1 0 16,-1 0-16,0 0 0,0 0 0,1 0 0,-1 0 0,0 0 15,0 0-15,0 0 0,1 0 0,-1 0 0,0 0 16,0 0-16,1 0 0,-1 0 0,0 0 16,0 0-16,1 0 0,-1 0 0,0 0 15,0 0-15,0 0 0,1 0 0,-1 0 16,0 0-16,0 0 0,1 0 0,-1 0 15,0 0-15,0 0 0,0 0 0,1 0 0,-1 0 16,0 0-16,0 0 0,1 0 0,-1 0 0,0 0 16,0 0-16,1 0 0,-1 0 0,0 0 0,0 0 15,0 0-15,1 0 0,-1 0 0,0 0 0,0 0 0,1 0 16,-1 0-16,0 0 0,0 0 0,1 0 0,-1 0 0,0 0 16,0 0-16,0 0 0,1 0 0,-1 0 0,0 0 15,0 0-15,1 0 0,-1 0 0,0 0 0,0 0 16,1 0-16,-1 0 0,0 0 0,0 0 0,0 0 15,1 0-15,-1 0 0,0 0 0,0 0 16,1 0-16,-1 0 0,0 0 0,0 0 0,0 0 0,1 0 16,-1 0-16,0 0 0,0 0 0,1 0 0,-1 0 15,0 0-15,0 0 0,1 0 0,-1 0 0,0 0 0,0 0 0,0 0 16,1 0-16,-1 0 0,0 0 0,0 0 0,1 0 16,-1 0-16,0 0 0,0 0 0,1 0 0,-1 0 0,0 0 15,0 0-15,0 0 0,-13 13 0,14-13 0,-1 0 0,0 0 16,0 0-16,1 0 0,-1 0 0,0 0 0,0 0 15,1 0-15,-1 0 0,-13 13 0,13-13 0,0 0 0,0 0 16,1 0-16,-1 0 0,0 0 0,0 0 16,14 0-16,-14 0 0,0 0 0,0 0 15,1 0-15,-1 0 0,0 0 16,0 0-16,1 0 0,-1 0 16,0 0-16,0 0 0,1 0 0,-1 0 15,0 0-15,0 0 0,0 0 0,1 0 16,-1 0-16,0 0 0,0 13 0,1-13 0,-1 0 15,0 0-15,0 0 0,1 0 0,-1 0 0,0 0 0,0 0 16,0 0-16,14 0 0,-14 0 0,0 0 0,1 0 0,-1 0 0,0 0 16,0 0-16,14 0 0,-14 0 0,0 0 0,0 0 0,1 0 0,-1 0 15,0 0-15,0 0 0,1 0 0,-1 0 0,0 0 0,13 0 0,-12 0 0,-1 0 16,0 0-16,0 0 0,1 0 0,-1 0 0,0 0 0,0 0 0,1 0 0,-1 0 0,0 0 16,0 0-16,0 0 0,14 0 0,-14 0 0,0 0 15,1 0-15,-1 0 0,0 0 0,0 0 0,1 0 0,-1 0 0,0 0 16,0 0-16,0 0 0,1 0 0,-1 0 15,0 0-15,0 0 0,1 0 0,-1 0 16,0 0-16,0 0 0,1 0 0,-1 0 0,0 0 16,0 0-16,0 0 0,1 0 0,-1 0 15,0 0-15,0 0 0,1 0 0,-1 0 16,0 0-16,0 0 16,0 0-16,1 0 0,-1 0 15,0 0 1,0 0-16</inkml:trace>
  <inkml:trace contextRef="#ctx0" brushRef="#br0" timeOffset="34789.05">1111 9710 0,'0'-13'16,"-13"13"-1,0 0 1,0 0 31,13 13-31,-14-13-16,14 13 15,-13 1-15,0-1 16,13 0-16,-13-13 0,13 13 15,-14-13-15,14 14 0,0-1 0,-13 0 0,0-13 16,13 13-16,0 1 0,0-1 0,-13-13 0,13 13 16,0 0-16,-13-13 0,13 13 15,0 27-15,0-27 16,0 1-16,0-1 0,-14-13 0,14 13 0,0 0 16,0 0-16,0 1 0,0-1 15,0 0-15,0 0 0,0 1 0,0-1 16,0 0-16,0 0 0,0 1 0,0-1 0,0 0 0,0 0 0,0 0 15,14-13-15,-14 14 0,0-1 0,0 0 0,0 0 0,13 1 16,-13-1-16,0 0 0,13 14 0,0-27 0,-13 13 0,0 0 0,0 0 0,0 0 16,13-13-16,-13 14 0,0-1 0,0 0 0,14-13 0,-14 13 0,0 1 0,13-14 15,-13 26-15,13-26 0,-13 13 0,0 1 0,0-1 0,0 0 0,13-13 0,-13 13 16,0 0-16,0 1 0,14-1 0,-14 0 16,0 0-16,0 1 0,0-1 15,0 0-15,0 0 0,0 0 16,0 1-16,0-1 0,0 0 15,0 0-15,0 1 16,0-1-16,0 0 16,0 0-16,0 1 0,0-1 15,0 0-15,0 0 0,0 0 16,0 1-16,0-1 0,0 0 0,-14 0 16,14 1-16,0-1 0,0 0 0,-13-13 15,13 13-15,-13 1 0,13-1 0,-13-13 0,13 13 0,0 0 16,-14-13-16,14 13 0,0 1 0,-13-14 0,13 13 0,-13-13 0,13 13 15,-13-13-15,13 13 0,-13-13 0,13 14 0,-14-14 0,14 13 0,-13-13 0,13 13 16,-13-13-16,0 13 0,13 1 0,-14-14 0,1 0 0,13 13 16,-13-13-16,13 13 0,-13-13 0,-1 13 0,1 0 0,0-13 15,13 14-15,-13-14 0,0 0 0,13 13 0,-14-13 0,1 0 16,13 13-16,-13-13 0,13 13 0,-13-13 0,-1 0 0,14 14 0,-13-14 0,0 0 16,13 13-16,-13-13 0,-1 0 15,14 13-15,-13-13 0,13 13 78,0 0-46,0 1-17,0-1-15,13-13 0,-13 13 0,0 0 16,14-13-16,-14 14 0,0-1 15,13 0-15,-13 0 0,13 1 0,0-1 16,-13 0-16,0 0 0,14-13 0,-14 13 0,0 1 16,13-1-16,-13 0 0,0 0 0,0 1 0,13-14 0,-13 13 0,13 0 15,-13 0-15,0 1 0,14-14 0,-14 13 0,0 0 0,0 0 16,13-13-16,-13 13 0,0 1 0,0-1 0,13-13 0,-13 13 0,0 0 0,0 1 0,13-1 0,-13 0 16,0 0-16,13-13 0,-13 14 0,0-1 0,0 0 0,0 0 15,0 0-15,14-13 0,-14 14 0,0-1 0,0 0 16,0 0-16,0 1 0,0-1 0,0 0 0,13 0 15,-13 0-15,0 1 0,0-1 0,0 0 0,0 0 0,0 1 16,0-1-16,0 0 0,0 0 0,13-13 0,-13 14 0,0-1 16,0 0-16,0 0 0,0 0 0,0 1 15,0-1-15,0 0 16,0 0-16,0 1 0,0-1 16,0 0-16,0 0 0,0 1 15,0-1-15,0 0 16,0 0-16,0 0 0,0 1 0,0-1 15,0 0-15,0 0 0,0 1 16,0-1-16,0 0 0,0 0 16,0 1-16,0-1 0,0 0 15,0 0-15,0 0 0,0 1 0,0-1 16,0 0-16,0 0 0,0 1 0,-13-1 16,13 0-16,0 0 0,0 0 0,-13-13 15,13 14-15,0-1 0,0 0 0,0 0 0,0 1 16,0-1-16,-14-13 0,14 13 0,0 0 0,0 1 15,0-1-15,0 13 16,-13-26-16,13 13 0,0 1 0,0-1 0,0 0 16,0 0-16,0 1 0,0-1 15,0 0-15,0 0 0,0 1 0,0-1 16,0 0 0,13-13-16,-13 13 0,0 0 15,0 1-15,0-1 0,0 0 16,0 0-16,14-13 0,-14 14 0,0-1 15,0 0-15,0 0 0,0 1 16,13-14-16,-13 13 0,0 0 0,0 0 16,0 0-16,13-13 0,-13 14 15,13-14-15,-13 13 0,0 0 16,0 0-16,14-13 31,-14 14-31,0-1 16,13-13-16,-13 13 0,0 0 0,13-13 15,0 0-15,-13 13 0,14-13 0,-14 14 0,13-14 0,-13 13 16,0 0-16,13-13 0,0 0 0,-13 13 0,13-13 0,1 0 16,-14 14-16,13-14 0,0 13 0,-13 0 0,13-13 0,1 0 15,-14 13-15,13-13 0,0 0 0,0 14 0,0-14 16,-13 13-16,14-13 0,-14 13 0,13-13 0,0 0 0,-13 13 0,13-13 16,-13 13-16,14-13 0,-1 0 15,-13 14-15,13-14 125,0 0-109</inkml:trace>
  <inkml:trace contextRef="#ctx0" brushRef="#br0" timeOffset="37844.6">2328 6218 0,'0'13'15,"0"0"1,0 0 15,0 1-31,0-1 16,0 0-1,-13-13-15,13 13 16,0 1-16,-13-14 0,13 13 16,-13 0-1,13 0-15,-14-13 0,14 13 0,0 1 16,-13-14-16,13 13 16,0 0-16,0 0 15,0 1 1,13-14 62,1 0-78,-1 0 0,0 0 16,0 0-16,1 0 0,-1 0 15,0 0-15,0 0 0,0 0 0,1 0 16,-1 0-16,0 0 15,0 0 1,-13-14-16,14 14 16,-14-13-16,0 0 15,0 0 1,0-1-16,0 1 16,0 0-1,0 0-15,0 0 16,0-1-16,-14 14 15,1-13-15,0 13 16,0-13 0</inkml:trace>
  <inkml:trace contextRef="#ctx0" brushRef="#br0" timeOffset="42041.25">1720 11893 0,'13'0'16,"0"0"-16,0 0 0,1 0 0,-1 0 16,0 0-16,0 0 0,1 0 15,-1 0-15,0 0 16,14 0-16,-14 0 15,0 0-15,0 0 0,0 0 0,1 0 16,-1 0-16,0 0 0,0 0 0,1 0 0,-1 0 0,0 0 16,40-13-16,-40 13 0,0 0 15,1 0-15,-1 0 0,0 0 0,0 0 0,1 0 16,-1 0-16,0 0 0,0 0 0,1 0 0,-1 0 16,0 0-16,0 0 0,0 0 0,1 0 0,-1 0 0,0 0 15,0 0-15,1 0 0,-1 0 0,0 0 16,0 0-16,-13 13 0,13-13 0,1 0 0,-1 0 0,0 0 15,-13 13-15,13-13 0,1 0 0,-14 13 0,13-13 16,-26 0 62,-1 0-78,1 0 0,13 14 16,-13-14-16,0 0 0,-1 0 0,1 0 0,0 0 0,0 0 15,0 0-15,-1 0 0,1 13 0,0-13 0,0 0 0,-1 0 0,-12 0 0,13 0 16,0 0-16,-14 0 0,14 0 0,0 0 0,-1 0 0,-12 0 16,-1 0-16,14 0 0,-53 0 0,40 0 0,12 0 0,1 0 0,0 0 15,0 0-15,-1 0 0,1 0 0,0 0 0,0 0 0,0 0 0,-1 0 0,1 0 0,-13 0 16,12 0-16,1 0 0,0 0 0,0 0 0,-1 0 0,1 0 0,0 0 16,0 0-16,13-13 0,-13 13 0,26 0 109,0 0-93,0 0-16,0 0 0,1 0 0,-1 0 0,0 0 0,0 0 15,1 0-15,-1 0 0,0 0 0,0 0 0,1 0 0,-1 0 0,0 0 0,13 0 16,-12 0-16,-14-14 0,13 14 0,0 0 0,0 0 0,1 0 0,-1 0 0,40 0 0,-27-13 15,-13 13-15,1 0 0,12 0 0,-13 0 0,1 0 0,52 0 16,-53 0-16,13 0 0,-12 0 0,-1 0 0,13 0 0,-12 0 0,25 0 16,-26 0-16,1 0 0,-1 0 0,0 0 0,0 0 0,1 0 0,-1 0 0,0 0 15,0 0-15,1 0 0,-1 0 0,0 0 0,0 0 16,0 0-16,1 0 0,-1 0 0,0 0 0,0 0 16,1 0-16,-1 0 0,0 0 0,0 0 0,1 0 15,-1 0-15,0 0 0,0 0 0,0 0 0,1 0 0,-1 0 16,0 0-16,0 0 0,1 0 0,-1 0 15,0 0-15,0 0 16,-26 0 78,13 13-94,-13-13 0,0 0 0,-1 0 0,1 0 0,0 0 15,0 14-15,-1-14 0,1 0 0,0 0 0,-13 0 0,12 0 0,1 0 0,0 0 16,0 0-16,13 13 0,-27-13 0,14 0 0,-14 0 0,14 0 0,-13 0 0,13 0 16,-14 0-16,14 0 0,-14 0 0,14 0 0,0 0 0,0 0 0,-1 0 0,1 13 0,0-13 0,0 0 0,0 0 15,-1 0-15,1 0 0,0 0 0,0 0 0,-1 0 0,1 0 0,0 13 0,0-13 0,-14 0 16,14 0-16,0 0 0,0 0 0,-1 0 0,1 0 0,0 0 0,0 0 16,-1 0-16,1 0 0,26 0 78,1 0-63,-1 0-15,0 0 16,0 0-16,1 0 0,-1 0 0,0 0 0,0 0 0,1 0 16,-1 0-16,0 0 0,0 0 0,14 0 0,-14 0 0,0 0 0,0 0 0,1-13 15,-1 13-15,0 0 0,0 0 0,0 0 0,1 0 0,-1 0 0,0 0 16,0 0-16,1 0 0,-1 0 0,0 0 0,0 0 0,1 0 0,-1 0 0,0 0 15,0 0-15,0 0 0,1 0 0,-1 0 16,0 0-16,0 0 16,-26 0 77,13 13-93,-13-13 16,0 0-16,-1 0 0,14 14 0,-13-14 16,0 0-16,0 0 15,13 13-15,-13-13 16</inkml:trace>
  <inkml:trace contextRef="#ctx0" brushRef="#br0" timeOffset="67244">1270 7805 0,'13'0'31,"0"0"-15,1 0-16,-1 0 15,0 0-15,0 0 0,1 0 0,-1 0 0,0 0 0,0 0 16,1 0-16,-1 0 0,0 0 0,0 0 0,0 0 0,1 0 15,-1 0-15,0 0 0,0 0 0,1 0 0,-1 0 0,0 0 0,0 0 16,1 0-16,-1 0 0,0 0 0,0 0 0,0 0 0,1 0 16,-1 0-16,0 0 0,0 0 0,1 0 0,-1 0 15,0 0-15,0 0 0,0 0 16,1 0-16,-1 0 0,0 0 16,-26 0 77,0 0-93,-1 0 16,1 0-16,0 0 0,0 0 0,0 0 0,-1 0 0,1 0 0,0 0 0,0 0 16,-1 0-16,1 0 0,0 0 0,0 0 0,-27 0 0,27 0 0,0 0 0,-14 0 15,14 0-15,0 0 0,-1 0 0,-25 0 0,26 0 0,-1 0 16,1 0-16,0 0 0,-14 0 0,14 0 0,0 0 0,0 0 0,-1 0 0,-12 0 0,13 0 15,0 0-15,-1 0 0,1 0 0,0 0 0,0 0 0,-1 0 16,1 0-16,0 0 0,0 0 16,26 0 46,0 0-62,0 0 0,1 0 0,-1 0 16,0 0-16,0 0 0,1 0 0,-1 0 0,0 0 0,0 0 0,0 0 0,1 0 0,-1 0 15,0 0-15,0 0 0,54 0 0,-54 0 0,0 0 0,0 0 0,14 0 0,-14 0 0,0 0 0,0 0 0,14 0 16,-14 0-16,27 0 0,26 0 0,-26 0 0,-14 0 0,0 0 0,14 0 0,26 0 0,-52 0 16,-1 0-16,13 0 0,1 0 0,12 0 0,-12 0 0,-1 0 0,-12 0 0,25 0 0,-12 0 0,-14 0 0,27 0 0,-14 0 0,1 0 0,-1 0 15,0 0-15,-12 0 0,-1 0 0,27 0 0,-14 0 0,-13 0 0,0 0 0,1 0 0,12 0 0,-13 13 0,1-13 0,12 0 0,-13 0 0,14 0 16,-14 0-16,13 0 0,-12 0 0,-1 0 0,27 0 0,-27 0 0,0 0 0,0 0 16,14 14-16,-14-14 0,0 0 0,0 0 0,1 0 0,-14 13 93,-14-13-93,1 0 16,0 0-16,0 0 0,0 0 0,13 13 0,-14-13 0,1 0 16,-27 0-16,40 13 0,-13-13 0,0 0 0,0 0 0,-1 0 0,1 0 0,0 0 15,-27 0-15,14 0 0,13 0 0,-14 0 0,14 0 0,0 14 0,-1-14 0,1 0 16,-13 0-16,13 0 0,-1 0 0,1 0 0,0 0 0,0 0 0,-1 0 0,1 0 0,0 0 0,0 0 0,0 0 0,-1 0 15,1 0-15,0 0 0,0 0 0,-1 0 0,-12 0 0,13 0 0,-1 0 0,1 0 0,0 0 0,0 0 0,0 0 16,-1 0-16,1 0 0,-53 0 0,53 0 0,-14 0 0,14 0 16,-27 0-16,27 0 0,0 0 0,-14 0 0,14 0 0,0 0 0,-14 0 15,14 0-15,0 0 0,0 0 0,0 0 0,-1 0 0,1 0 0,0 0 0,0 0 16,-1 0-16,1 0 0,0 0 0,0 0 0,0 0 16,-1 0-16,28 0 62,-1 0-46,0 0-16,0 0 0,0 0 0,1 0 15,-1 0-15,0 0 0,0 0 0,1 0 0,-1 0 0,0 0 0,0 0 16,0 0-16,1 0 0,-1 0 0,0 0 0,0 0 0,1 0 0,-1 0 0,0 0 16,0 0-16,1 0 0,-1 0 0,0 0 0,0 0 0,0 0 0,1 0 0,-1 0 0,0 0 15,27 0-15,-14 0 0,-12 0 0,-1 0 0,0 0 0,0 0 0,0 0 16,14 0-16,-14 0 0,0 0 0,14 0 0,-14 0 15,0 0-15,1 0 0,-1 0 0,0 0 0,0 0 0,0 0 16,1 0-16,-1 0 0,0 0 0,0 0 16,1 0-1</inkml:trace>
  <inkml:trace contextRef="#ctx0" brushRef="#br0" timeOffset="91916.6">833 6138 0,'14'0'79,"-1"0"-64,0 0-15,-13 14 16,13-14-16,1 0 0,-1 13 15,0-13-15,0 0 0,1 0 16,-1 0-16,0 13 0,0-13 16,0 0-16,1 0 0,-1 0 0,0 0 0,0 0 15,1 0-15,-1 0 0,0 0 0,-13 13 0,13-13 0,0 0 16,1 0-16,-1 0 0,0 0 0,0 0 16,1 0-16,-1 0 0,-13 13 0,13-13 0,0 0 0,1 0 15,-1 0-15,0 0 0,0 0 0,0 0 16,1 0-16,-1 0 0,0 0 0,0 0 0,1 0 0,-1 0 0,0 0 15,0 0-15,1 0 0,-1 0 0,0 0 0,0 0 0,0 0 16,1 0-16,-1 0 0,0 0 0,0 0 0,1 0 0,-1 0 0,0 0 16,0 0-16,1 0 0,-1 0 0,0 0 0,0 0 0,0 0 0,1 0 15,-1 0-15,0 0 0,0 0 0,1 0 0,-1 0 0,0 0 16,0 0-16,0 0 0,1 0 0,-1 0 16,0 0-16,40 0 15,-40 0-15,1 0 0,-1 0 0,0 0 0,0 0 0,0 0 16,1 0-16,-1 0 0,0 14 0,0-14 0,1 0 0,-1 0 0,0 0 15,0 0-15,1 0 0,-1 0 0,0 0 0,0 0 0,0 0 16,1 0-16,-1 0 0,0 0 0,0 0 0,1 0 0,-1 0 0,0 0 0,0 0 16,1 13-16,-1-13 0,0 0 0,0 0 0,0 0 15,1 0-15,-1 0 0,0 0 0,0 0 0,1 13 16,-1-13-16,0 0 0,0 0 0,0 0 0,1 0 16,-1 13-16,0-13 0,0 0 0,1 0 0,-1 0 15,0 0-15,0 0 0,1 0 0,-1 0 0,0 0 0,0 0 0,0 0 16,1 0-16,12 0 0,-13 0 0,1 0 0,-1 0 0,0 0 0,0 0 15,1 0-15,-1 0 0,0 0 0,0 0 0,0 0 0,1 0 0,-1 0 0,0 0 0,0 0 16,-13 14-16,14-14 0,12 0 0,-13 0 0,1 0 0,-1 0 16,0 0-16,0 0 0,0 0 0,1 0 0,-1 0 0,0 0 15,0 0-15,1 0 0,-1 0 16,0 0-16,0 0 0,0 0 16,1 0-16,-1 0 15,0 0-15,0 0 0,1 0 0,-1 0 16,0 0-16,-13 13 0,13-13 0,1 0 0,-1 0 15,0 0-15,0 0 0,0 0 16,1 0-16,-1 0 16,0 0-16,0 0 0,1 0 15,-1 0-15,0 0 0,0 0 16,1 0-16,-1 0 0,0 0 0,0 0 16,0 0-16,1 0 0,-1 0 0,0 0 0,0 0 15,1 0-15,-1 0 0,0 0 0,0 0 0,1 0 16,-1 0-16,0 0 0,0 0 0,0 0 0,1 0 0,-1 0 0,0 0 15,0 0-15,1 0 0,-1 0 0,0 0 0,0 0 0,0 0 16,1 0-16,-1 0 0,0 0 0,0 0 0,1 0 0,-1 0 16,0 0-16,0 0 0,1 0 0,-1 0 15,0 0-15,0 0 0,0 0 0,1 0 16,-1 0-16,0 0 0,0 0 16,1 0-16,-1 0 0,0 0 15,0 0 1,1 0-16,-1 0 109</inkml:trace>
  <inkml:trace contextRef="#ctx0" brushRef="#br0" timeOffset="96676.01">357 2977 0,'-13'0'31,"0"0"1,0 0-17,-1 0 1,1 0-16,13 13 0,-13-13 15,13 13-15,-13-13 16,13 13-16,-14-13 16,14 13-16,-13-13 0,13 14 15,-13-1-15,13 0 0,-13 0 16,13 1-16,0-1 16,-14-13-16,14 13 0,0 0 0,-13-13 0,13 27 15,0-14-15,-13 0 16,13 27-1,0-27-15,-13-13 0,13 13 0,0 1 16,0-1-16,0 0 0,0 0 0,0 1 16,0-1-16,0 0 0,0 0 0,0 0 15,0 1-15,0-1 0,0 0 0,0 0 16,0 1-16,0-1 0,0 0 0,0 0 0,0 1 0,0-1 16,0 0-16,0 0 0,0 0 0,0 1 0,0-1 15,0 0-15,0 0 0,0 1 0,0-1 0,0 0 16,0 0-16,0 0 0,0 1 0,0-1 0,0 0 15,0 0-15,0 1 0,0-1 0,0 0 0,0 0 0,0 1 16,0-1-16,0 0 0,0 0 0,0 0 0,0 1 16,0-1-16,0 0 0,0 0 0,0 1 0,0-1 0,0 0 0,0 0 15,0 1-15,0-1 0,0 0 0,0 0 0,0 0 16,0 1-16,0-1 0,0 0 0,0 0 0,0 1 16,0-1-16,0 0 0,0 0 0,0 1 15,0-1-15,0 0 0,0 0 0,0 0 0,0 1 0,0-1 0,0 0 16,0 0-16,0 1 0,0-1 0,0 0 0,0 0 15,0 0-15,0 1 0,0-1 0,0 0 16,0 0-16,0 1 0,0-1 0,0 0 16,0 0-16,0 1 0,0-1 15,0 0-15,-13-13 16,13 13-16,-14-13 0,14 13 16,-13-13-1,13 14-15,-13-14 16,13 13 78,13-13-63,-13 13-31,13-13 15,1 0-15,-14 13 0,0 1 0,13-14 0,0 0 16,-13 13-16,13-13 16,-13 13-16,13-13 0,-13 13 0,14-13 0,-14 14 15,13-14-15,-13 13 0,0 0 16,13-13-16,0 13 0,-13 0 0,14 1 0,-14-1 16,13-13-16,-13 26 0,0-12 0,13-14 0,-13 13 0,13-13 15,-13 13-15,0 0 0,0 1 0,0-1 16,14 0-16,-14 0 0,0 0 15,0 1-15,0-1 0,0 0 16,0 0-16,0 1 0,0-1 16,0 0-16,0 0 0,0 0 15,0 1-15,0-1 0,0 0 0,0 0 0,0 1 16,0-1-16,0 0 0,0 0 0,0 1 16,0-1-16,0 0 0,0 0 0,0 0 15,0 1-15,0-1 0,0 0 0,0 0 16,-14-13-16,14 14 0,0-1 0,0 0 0,-13-13 0,13 13 15,0 1-15,0-1 0,0 0 0,0 0 16,0 0-16,0 1 0,-13-14 0,13 13 0,0 0 16,0 0-16,0 1 0,0-1 0,-13 0 15,13 0-15,0 1 0,0-1 0,0 0 0,0 0 16,0 0-16,0 1 0,0-1 0,0 0 0,-14 0 0,14 1 16,0-1-16,0 0 0,-13-13 0,13 13 0,0 0 0,0 1 15,-13 12 1,13-13-16,0 1 0,0-1 0,0 0 15,0 0-15,0 1 0,0-1 0,0 0 16,0 0-16,0 0 0,0 1 16,-13-14-16,13 13 0,0 0 0,0 0 0,0 1 15,0-1-15,0 0 16,0 0-16,0 1 0,0-1 16,0 0-16,0 0 15,0 0-15,0 1 0,0-1 16,0 0-16,13-13 0,-13 13 15,0 1-15,13-14 16,-13 13-16,0 0 0,13-13 0,-13 13 16,14 1-16,-14-1 0,0 0 15,13-13-15,-13 13 0,13-13 16,-13 13-16,13-13 16,-13 14-16,0-1 0,14-13 15,-14 13-15,13-13 16,-13 13-16,13-13 0,0 14 0,-13-1 15,13-13-15,-13 13 16,14-13 0,-14 13 31,13-13-16,-13 13-31</inkml:trace>
  <inkml:trace contextRef="#ctx0" brushRef="#br0" timeOffset="106884.98">21008 7091 0,'0'13'0,"13"-13"78,0 0-78,1 0 16,-1 0-16,0 0 0,0 0 0,1 0 15,-1 0-15,0 0 0,0 0 0,0 0 0,1 0 16,-1 0-16,0 0 0,0 0 0,1 0 0,-1 0 0,0 0 0,0 0 0,14 0 15,-14 0-15,0 0 0,0 0 0,1 0 0,12 0 0,-13 0 0,14 0 0,-14 0 0,13 0 16,-12 0-16,-1 0 0,0 0 0,0 0 0,1 0 0,12 0 0,27 0 16,-27 0-16,-12 0 0,12 0 0,-13 0 0,14 0 0,-14 0 0,40 0 0,-27 0 15,-12 0-15,25 0 0,-12 0 0,-14 0 0,0 0 0,1 0 0,-1 0 0,0 0 16,0 0-16,0 0 0,1 0 0,-1 0 0,13 0 0,-26-13 0,14 13 0,-1 0 0,0 0 0,0 0 16,0 0-16,1 0 0,-1 0 0,0 0 0,0 0 0,1 0 0,-1 0 0,0 0 0,-13-13 0,27 13 15,-14 0-15,0 0 0,0 0 0,0 0 0,1 0 16,-1 0-16,-13-14 0,13 14 0,0 0 15,1 0-15,-1 0 0,0 0 16,-13-13-16,13 13 16,-26 0 62,0 0-78,0 0 15,-1 0-15,1 0 0,0 0 0,0 0 0,-1 0 16,1 0-16,0 0 0,0 0 0,0 0 0,-1 0 0,1 0 0,0 0 16,0 0-16,-14 0 0,1 13 0,12-13 0,1 0 0,0 0 0,0 0 0,0 0 0,-1 0 0,1 0 15,-13 0-15,12 0 0,-12 0 0,13 0 0,0 0 0,-1 14 0,1-14 0,-13 0 0,12 0 0,1 0 0,0 0 16,0 0-16,-1 0 0,-12 0 0,26 13 0,-13-13 0,0 0 0,-1 0 0,1 0 0,-13 13 0,12-13 0,1 0 0,-27 0 16,27 0-16,0 0 0,-13 0 0,26 13 0,-27-13 0,14 0 0,0 14 0,-14-14 0,14 0 0,0 0 15,-1 0-15,1 0 0,0 0 0,0 0 0,0 0 0,13 13 0,-27-13 0,14 0 0,0 0 0,-1 0 0,1 0 0,0 0 16,-27 13-16,27-13 0,0 0 0,0 0 0,-1 0 0,1 0 0,0 13 15,0-13-15,-1 0 0,1 0 0,0 13 0,0-13 0,0 0 0,-1 0 16,1 0-16,13 14 0,-13-14 16,26 0 46,0 0-62,1 0 16,-1 0-16,0 0 0,0 0 0,0 0 15,1 0-15,-1 0 0,0 0 0,14-14 0,-14 14 0,0 0 0,0 0 0,1 0 16,-14-13-16,13 13 0,0 0 0,0 0 0,0 0 0,1 0 0,-1 0 0,0 0 0,14 0 0,39 0 0,-53 0 16,27 0-16,-27 0 0,0 0 0,14 0 0,-1 0 0,-13 0 0,27 0 0,53 0 15,-80 0-15,0 0 0,13 0 0,27 0 0,-26 0 0,-14 0 0,14-13 0,-14 13 0,0 0 0,13 0 0,1 0 0,-14 0 16,0 0-16,14 0 0,-1 0 0,-13 0 0,1 0 0,12 0 0,-13 0 0,1 0 0,-1 0 0,13 0 0,-12 0 0,-1 0 0,0 0 0,0 0 0,0 0 0,14 0 16,-1 0-16,-12 0 0,-1 0 0,0 0 0,14 0 0,-1 0 0,-13 0 0,0 0 0,1 0 0,-1 0 0,0 0 0,14 0 0,39 0 15,-53 0-15,0 0 0,14 0 0,-14 0 0,13 0 0,-12 0 0,-1 0 0,0 0 16,0 0-16,0 0 0,1 0 0,-1 0 0,0 0 0,0 0 0,1 0 0,-1 0 0,0 0 0,0 0 0,1 0 0,-1 0 0,0 0 15,27 0-15,-27 0 0,0 0 0,0 0 0,1 0 0,-1 0 0,0 0 16,0 0-16,1 0 0,-1 0 0,0 0 0,0 0 0,0 0 16,1 0-16,-1 0 15</inkml:trace>
  <inkml:trace contextRef="#ctx0" brushRef="#br0" timeOffset="115264">16338 7038 0,'13'0'63,"0"0"-48,1 0-15,-1 0 0,0 0 0,0 0 0,14 0 16,-14 0-16,0 0 0,1 0 0,-1 0 0,0 0 0,0 0 0,0 0 16,1 0-16,-1 0 0,0 0 0,0 0 0,1 0 0,-1 0 0,0 0 0,0 0 0,1 0 15,-1 0-15,0 0 0,0 0 0,0 0 0,1 0 0,-1 0 0,0 0 0,0 0 0,14 0 16,-14 0-16,0 0 0,1 0 0,-1 0 0,0 0 0,0 0 0,0 0 0,1 0 0,-1 0 15,13 0-15,-12 0 0,-1-13 0,0 13 0,0 0 0,0 0 0,1 0 0,-1 0 16,0 0-16,0 0 0,14 0 0,-14 0 0,0 0 0,1 0 0,-1 0 0,0 0 16,0 0-16,0 0 0,1 0 0,-1 0 0,0 0 15,0 0-15,-26 0 78,0 0-62,0 0-16,-1 0 0,1 0 0,0 0 0,0 0 0,0 0 16,-1 0-16,-12 0 0,13 0 0,-1 0 0,1 0 0,0 0 0,0 0 0,-14 0 0,14 0 0,0 0 15,0 0-15,-1 0 0,-12 0 0,13 0 0,-1 0 0,1 0 0,0 13 0,0-13 0,-14 0 0,-26 0 16,40 0-16,-13 0 0,-1 0 0,1 0 0,-1 0 0,1 0 0,-27 0 16,40 0-16,-1 0 0,1 0 0,0 0 0,0 0 0,0 0 15,-1 0-15,1 0 0,0 0 0,0 0 0,-1 0 16,28 0 46,-1 0-62,0 0 16,27-13 0,-27 13-16,0 0 0,14 0 0,-14 0 15,0 0-15,0 0 0,1 0 0,-1 0 16,0 0-16,0 0 0,1 0 15,-1 0 1</inkml:trace>
  <inkml:trace contextRef="#ctx0" brushRef="#br0" timeOffset="125380.86">423 5794 0,'-13'0'31,"0"0"-15,0 0-1,-1 0-15,1 0 16,0 0-1,0 0 1,13 14 0,-13-14-16,13 13 0,-14-13 15,14 13-15,0 0 0,0 1 16,0-1-16,0 0 16,14 0-16,-14 0 0,13-13 0,-13 14 15,13-14-15,-13 13 0,13-13 0,-13 13 16,13-13-16,1 0 0,-14 13 0,13-13 15,0 0-15,-13 14 16,13-14-16,1 0 0,-1 0 31,0 0 1,-13-14-32,0 1 15,13 13-15,-13-13 0,13 13 0,-13-13 16,0-1-16,14 14 0,-14-13 0,0 0 15,0 0-15,13 13 0,-13-13 16,0-1-16,0 1 0,13 13 16,-13-13-16,13 13 15,-13-13 1,14 13 0,-14 13 62,0 0-78,0 0 15,0 1-15,0-1 16,0 0-16,0 0 0,0 0 16,0 1-16,0-1 15,0 0 1</inkml:trace>
  <inkml:trace contextRef="#ctx0" brushRef="#br0" timeOffset="125786.25">569 5847 0,'13'0'0,"0"0"16,-13-13-16,14 13 16,-1 0-1,0 0 1,0 0-16,0 0 15,1 0 17</inkml:trace>
  <inkml:trace contextRef="#ctx0" brushRef="#br0" timeOffset="126145.4">622 5874 0,'0'13'16,"0"0"-1,13-13-15,0 0 16,-13 13-16,13-13 0,1 14 16,12-14-1,-26 13-15,13-13 0,-13 13 0,27-13 16,-14 0-16,-13 13 15,13-13-15,1 0 16</inkml:trace>
  <inkml:trace contextRef="#ctx0" brushRef="#br0" timeOffset="142807.47">1283 4511 0,'0'13'0,"13"-13"0,1 0 15,-14 14 1,13-14-16,0 13 15,0-13-15,1 0 16,-14 13-16,13-13 0,0 0 16,0 0-16,1 0 0,-14 13 0,13-13 15,0 0-15,0 0 0,0 0 0,1 0 0,-1 0 16,0 14-16,0-14 0,1 0 0,-14 13 0,13-13 0,0 0 0,0 0 16,1 0-16,-1 0 0,0 0 0,0 0 0,0 0 0,1 0 0,-1 0 15,0 0-15,0 0 0,1 0 0,-1 0 0,0 0 0,0 0 0,0 0 16,1 0-16,-14 13 0,13-13 0,0 0 0,0 0 0,1 0 0,-1 0 0,0 0 0,0 0 0,1 0 0,-1 0 15,0 0-15,0 0 0,0 0 0,1 0 0,-1 0 0,0 0 0,0 0 16,1 0-16,-1 0 0,0 0 0,0 0 0,1 0 0,-1 0 16,0 0-16,0 0 0,0 0 15,1 0-15,-1 0 0,0 0 0,0 0 16,1 0-16,-14-13 0,13 13 0,0 0 0,0 0 0,1-13 16,-1 13-16,0 0 0,0 0 0,0 0 15,1 0-15,-1 0 0,0 0 0,0 0 0,-13-14 0,14 14 0,-1 0 16,0 0-16,0 0 0,0 0 0,1 0 0,-1 0 0,0 0 0,0 0 0,1 0 15,-1 0-15,0-13 0,0 13 0,1 0 0,-1 0 0,0 0 16,0 0-16,0 0 0,1 0 0,-1-13 16,0 13-16,-13-13 0,13 13 0,1 0 15,-1 0-15,0 0 0,-13-14 0,13 14 16,-13-13-16,14 13 0,-1 0 16,0 0-16,-13-13 0,13 0 0,0 13 15,14-14-15,-27 1 16,13 13-16,-13-13 0,13 13 15,1-26 1,-14 12-16,0 1 16,0 0-16,0 0 15,0-1-15,0 1 0,0 0 16,0 0-16,0-1 0,0 1 16,0 0-16,0 0 0,-14 13 0,14-13 15,0-1-15,0 1 0,0 0 0,0 0 16,-13 13-16,13-14 0,0 1 0,0 0 15,-13 13-15,13-13 0,0 0 16,-13-1-16,13 1 0,-14 13 0,14-13 16,0 0-16,-13 13 0,13-14 15,0 1-15,-13 13 0,13-13 16,-13 13-16,-14-13 16,14-1-16,0 14 0,0 0 0,13-13 15,-14 0-15,1 13 0,0 0 0,13-13 0,-13 13 16,-1 0-16,1 0 0,13-13 0,-13 13 0,0 0 15,0 0-15,13-14 0,-14 14 0,1-13 0,0 13 0,0 0 0,-1 0 16,1 0-16,0-13 0,0 13 0,-1 0 0,1 0 16,0 0-16,0 0 0,0 0 0,13-13 0,-14 13 0,1 0 0,0 0 15,0 0-15,-1 0 0,1 0 0,0 0 0,0 0 0,0 0 16,-1 0-16,1 0 0,0 0 0,0 0 0,-1 0 16,1 0-16,0 0 0,0 0 0,-1 0 0,1 0 0,0 0 15,0 0-15,0 0 0,-1 0 0,1 0 0,0 0 0,0 0 16,-1 0-16,1 0 0,0 0 0,0 0 0,-1 0 15,1 0-15,0 0 0,0 0 0,0 0 0,-1 0 0,1 0 0,0 0 16,0 0-16,-1 0 0,1 0 0,0 0 0,13 13 0,-27-13 16,14 0-16,0 0 0,0 13 0,0-13 0,-1 0 0,14 13 0,-13-13 15,0 0-15,0 0 0,-1 14 0,1-14 0,0 0 16,0 0-16,0 13 0,-1-13 0,1 0 0,0 0 16,-27 26-16,27-26 0,0 0 15,-1 13-15,1-13 0,0 0 0,0 0 16,13 14-16,-13-14 0,-1 0 0,1 0 15,13 13-15,-13-13 0,0 0 0,13 13 16,-14-13-16,14 13 0,-13-13 0,13 14 0,-13-14 16,13 13-16,-13-13 0,13 13 0,-14-13 0,14 13 15,-13-13-15,13 14 0,-13-14 0,0 13 16,13 0-16,-13-13 0,13 13 0,-14-13 0,14 13 16,-13-13-16,0 14 0,13-1 15,-13-13-15,13 13 16,0 0 15,0 1-15,0-1-1,0 0 1,0 0 0,13-13-16,0 0 0,-13 13 15,13-13-15,-13 14 0,14-1 16,-1-13-16,-13 13 0,13-13 0,0 0 15,-13 13-15</inkml:trace>
  <inkml:trace contextRef="#ctx0" brushRef="#br0" timeOffset="146610.87">556 4617 0,'-14'0'47,"1"0"-32,0 0-15,0 0 16,-1 0-16,1 0 0,0 0 0,0 13 0,0-13 15,-1 0-15,1 0 0,0 13 0,0-13 0,-1 14 0,1-14 0,0 0 16,-13 13-16,12-13 0,1 0 0,0 0 0,0 0 0,-1 13 0,1-13 16,0 0-16,0 0 0,-1 0 0,14 13 0,-13-13 0,0 14 0,0-14 0,0 0 0,-1 0 15,1 0-15,0 13 0,0-13 0,-1 0 0,1 0 0,0 13 0,0-13 0,-1 0 16,1 0-16,13 13 0,-13-13 0,13 14 0,0-1 16,0 0-16,0 0 15,0 0-15,0 1 16,0-1-16,0 0 15,0 0-15,0 1 0,0-1 0,0 0 16,0 0-16,0 0 0,0 1 0,0-1 16,0 0-16,0 0 0,0 1 0,0-1 15,0 0-15,0 0 0,0 1 0,0-1 0,0 0 0,0 0 0,0 0 16,13-13-16,-13 14 0,0-1 0,0 0 0,13 0 0,-13 1 16,0-1-16,14 0 0,-1 0 0,-13 1 0,13-1 15,-13 0-15,13 0 0,-13 0 0,14-13 0,-14 14 16,13-14-16,-13 13 0,13-13 0,-13 13 0,13 0 15,-13 1-15,14-14 0,-14 13 0,13-13 0,0 13 0,0 0 16,0-13-16,-13 14 0,14-14 0,-14 13 16,13-13-16,-13 13 0,13-13 0,0 13 0,1-13 0,-1 13 15,0-13-15,-13 14 0,13-14 0,-13 13 0,14-13 0,-1 0 0,0 13 16,0-13-16,0 13 0,1-13 0,-1 0 0,-13 14 0,13-14 0,0 13 16,1-13-16,-1 0 0,0 13 0,0-13 15,0 0-15,1 0 0,-14 13 0,13-13 16,0 0-16,0 0 15,1 0 1,-14 13 0,13-13-16,0 0 31,0 0 0,-13 14-31,14-14 16,-1 0-16,0 0 15,0 0-15,0 0 16,-13-14 93,0 1-93,-13 13-16,13-13 0,0 0 16,0 0-16,0-1 15,0 1-15,-13 13 0,13-13 16,0 0-16,-13 13 0,13-14 16,-13 14-16,13-13 0,-14 13 15,14-13-15,0 0 16,-13 13-16,13 13 140,13-13-140,1 0 0,-14 13 0,13-13 16,-13 13-16,13 1 0,-13-1 16,13-13-16,-13 13 0,13-13 0,-13 13 15,14-13-15,-14 14 0,0-1 0,13-13 16,-13 13-16,0 0 0,13-13 0,-13 13 16,13-13-16,-13 14 0,0-1 0,0 0 15,14 0-15,-14 1 16,0-1-1,0 0 1,0 0 0,0 1-16,0-1 31,-14-13-31,1 0 16,0 0 15,13 13-31,-13-13 15,-1 0-15,1 0 0,0 0 16,0 0-16,0 0 0,-1 0 0,1 0 16,0 0-16,0 0 0,-1 0 0,1 0 0,0 0 15,0 0-15,-1 0 0,1 0 0,0 0 0,0 0 16,0 0-16,-1 0 0,1 0 0,0 0 16,0 0-16,-1 0 0,1 0 15</inkml:trace>
  <inkml:trace contextRef="#ctx0" brushRef="#br0" timeOffset="153210.21">16775 9102 0,'0'13'0,"13"-13"16,0 0 46,-13 13-46,0 0-1,13-13-15,-13 14 16,14-14 0,-14 13-1,13-13-15,-13 13 16,13-13 0,-13 13-16,0 1 62,13-14-62,0 0 63,1 0-17,-1 0-46,0 0 16</inkml:trace>
  <inkml:trace contextRef="#ctx0" brushRef="#br0" timeOffset="163923.04">13666 7236 0,'13'0'32,"0"0"-17,0 0-15,1 0 0,-1 0 0,0 0 0,0 0 16,1 0-16,-1 0 0,0 0 0,0 0 0,0 0 0,1 0 0,39-13 15,-27 0-15,1 13 0,-14 0 0,13 0 0,-13 0 0,1 0 0,12 0 0,1-13 16,-14 13-16,0 0 0,0 0 0,1 0 0,12 0 0,0 0 0,-12 0 0,-14-14 0,13 14 0,0 0 0,14-13 0,-1 13 16,-13 0-16,1 0 0,-1 0 0,0 0 0,0 0 0,0-13 0,1 13 0,-1 0 0,0 0 0,0-13 15,1 13-15,-1 0 0,0 0 0,0 0 0,27-13 0,-27 13 0,0 0 0,14 0 16,-14 0-16,0 0 0,1 0 0,-14-14 0,13 14 0,0 0 0,0 0 0,0 0 0,1 0 0,-1 0 0,0 0 16,0 0-16,1-13 0,-1 13 0,27-13 0,-27 13 0,13 0 15,-13 0-15,1 0 0,-1 0 0,0 0 0,0 0 0,1 0 16,-1 0-16,0 0 0,0 0 0,1 0 15,12 0 1,-13 0-16,0 0 0,1 0 78,-1 0-15,0 0-48,0 0 1,1 0 0,-1 0-1,0 0 1,-13 13-16,13-13 0,0 0 15,1 0-15,-1 0 16,0 0 0,-13 13-16,13-13 0,1 0 15,-1 0-15,-13 14 16,13-14-16,0 0 16,1 0-1,-14 13-15,13-13 0,-13 13 16,13-13-16,0 0 15,-13 13 1,13-13 0,1 0-1,-14 13 48</inkml:trace>
  <inkml:trace contextRef="#ctx0" brushRef="#br0" timeOffset="185778.09">16087 1072 0,'0'13'0,"0"0"16,13 0-16,-13 0 0,0 1 0,0-1 0,0 0 15,0 0-15,0 1 0,13-14 0,-13 13 0,0 0 16,0 0-16,0 1 0,0-1 0,13 0 0,-13 0 15,0 0-15,14-13 0,-14 14 0,0-1 0,0 0 0,0 0 16,0 1-16,0-1 0,13-13 0,-13 13 0,0 0 0,0 1 16,0-1-16,0 0 0,0 0 0,0 0 0,13-13 15,-13 14-15,0-1 0,0 0 0,0 0 0,0 1 0,0-1 16,13-13-16,-13 13 0,0 0 0,0 1 0,0-1 0,14-13 16,-14 13-16,0 0 0,0 0 0,0 1 0,0-1 0,13 0 15,-13 0-15,0 1 0,0-1 0,0 0 0,0 0 16,0 0-16,0 1 0,0-1 0,13 0 0,-13 0 15,0 1-15,0-1 0,0 0 0,0 0 0,13-13 16,-13 14-16,0-1 0,13-13 0,-13 13 0,0 0 0,0 0 16,0 1-16,0-1 0,14-13 0,-14 13 0,0 0 15,0 1-15,0-1 0,0 0 0,0 0 16,0 1-16,13-1 0,-13 0 0,0 0 16,0 0-16,0 1 0,0-1 0,0 0 15,0 0-15,0 1 0,0-1 0,13-13 0,-13 13 0,0 0 16,0 1-16,0-1 0,0 0 0,0 0 0,0 0 0,0 1 15,0-1-15,0 0 0,0 0 0,0 1 0,0-1 16,0 0-16,0 0 0,0 0 0,0 1 0,0-1 16,0 0-16,0 0 0,0 1 0,0-1 0,0 0 0,0 0 15,13 1-15,-13-1 0,0 0 0,0 0 0,0 0 0,0 1 16,0-1-16,0 0 0,0 0 0,0 1 0,0-1 0,0 0 16,0 0-16,0 1 0,0-1 0,0 0 0,0 0 0,0 0 15,0 1-15,0-1 0,0 0 0,0 0 16,0 1-16,0-1 0,0 0 0,0 0 0,0 1 15,0-1-15,0 0 0,0 0 0,0 0 0,0 1 0,0-1 16,0 0-16,0 0 0,0 1 0,0-1 0,0 0 16,0 0-16,0 0 0,0 1 0,0-1 15,0 0-15,0 0 0,0 1 0,0-1 16,0 0-16,0 0 0,0 1 16,0-1-16,0 0 0,0 0 15,0 0-15,0 1 0,0-1 0,0 0 16,0 0-16,0 1 0,0-1 0,0 0 15,0 0-15,0 1 0,0-1 0,0 0 16,0 0-16,0 0 0,0 1 0,0-1 0,0 0 16,0 0-16,0 1 0,0-1 0,0 0 15,0 0-15,0 1 0,0-1 0,0 0 16,0 0-16,0 0 0,0 1 0,0-1 16,0 0-16,-13-13 0,13 13 15</inkml:trace>
  <inkml:trace contextRef="#ctx0" brushRef="#br0" timeOffset="186782.64">17767 1151 0,'13'0'0,"-13"13"0,0 0 15,0 1-15,0-1 16,0 0-16,0 0 0,13 1 0,-13-1 0,0 0 0,0 0 15,0 0-15,0 1 0,0-1 0,0 0 0,0 0 0,13 1 16,-13-1-16,0 0 0,0 0 0,0 1 0,0-1 0,0 0 0,14 0 0,-14 0 16,0 1-16,0 12 0,0-13 0,0 1 0,0-1 0,0 27 0,13-27 15,-13 0-15,0 13 0,0-12 0,0-1 0,0 0 0,0 0 0,0 1 0,0-1 16,0 0-16,13 0 0,-13 0 0,0 1 0,0-1 0,0 0 0,0 0 16,0 1-16,0-1 0,0 0 0,0 0 0,0 1 0,0-1 15,0 0-15,0 0 0,0 0 0,0 1 0,0-1 0,0 0 16,0 0-16,0 1 0,0-1 0,0 0 0,0 0 0,0 1 0,0-1 15,0 0-15,0 0 0,0 0 0,0 1 0,0-1 0,0 0 0,0 0 16,0 1-16,0-1 0,0 0 0,0 0 0,0 1 0,0-1 0,0 0 0,0 0 16,0 0-16,0 1 0,0-1 0,0 0 0,0 0 0,0 1 0,0-1 15,0 0-15,0 0 0,0 0 0,0 1 0,13-1 16,-13 0-16,0 0 0,0 1 0,0-1 0,0 0 16,0 0-16,0 1 0,0-1 0,0 0 0,0 0 15,0 27-15,0-27 0,0 0 16,0 1-16,0-1 0,0 0 0,14 0 0,-14 1 15,0-1-15,13 0 0,-13 0 0,0 14 0,0-14 0,0 0 16,0 0-16,0 1 0,13-1 0,-13 0 0,0 0 0,0 1 0,0-1 16,0 0-16,0 0 0,0 0 0,0 1 0,0-1 0,0 0 15,0 0-15,0 1 0,13-1 0,-13 0 0,0 0 0,0 0 0,0 1 16,0-1-16,0 0 0,0 0 0,0 1 0,0-1 0,0 0 16,0 0-16,0 1 0,0-1 0,0 0 0,0 0 0,0 0 15,0 1-15,0-1 0,0 0 0,0 0 0,0 1 0,0-1 0,0 0 16,0 0-16,0 1 0,0-1 0,0 0 0,0 13 15,0-12-15,0-1 0,0 0 16,0 0-16,0 1 0,0-1 0,0 0 0,0 0 16,0 1-16,0-1 0,0 0 0,0 0 15,0 0-15,0 1 0,0-1 16,0 13-16,0-12 0,0-1 16,0 0-16,0 0 0,0 0 0,0 1 15,0-1-15</inkml:trace>
  <inkml:trace contextRef="#ctx0" brushRef="#br0" timeOffset="187885.1">16298 2593 0,'14'0'47,"-14"-13"-47,13 13 0,0 0 16,-13-14-1,13 14-15,0 0 0,1 0 0,-1 0 16,0 0-16,0 0 0,1 0 0,-1 0 0,0 0 15,0 0-15,1 0 0,-1 0 0,0 0 0,0 0 0,0 0 0,1 0 16,-1 0-16,13 0 0,-12 0 0,-1 0 0,0 0 0,14 0 0,-14 0 16,0 0-16,0 0 0,0 0 0,27 0 0,-27 0 0,1 0 0,-1 0 0,0 0 15,0 0-15,1 0 0,12 0 0,-13 0 0,0 0 0,1 0 0,-1 0 16,0 0-16,0 0 0,1 0 0,-1 0 0,0 0 16,0 0-16,0 0 0,1 0 0,-1-13 15,0 13-15,0 0 0,1 0 0,-1 0 16,0 0-16,0 0 0,1 0 0,-1 0 0,0 0 15,0 0-15,0 0 0,1 0 0,-1 0 0,0 0 16,40 0-16,-40 0 0,1 0 16,-1 0-16,0 0 0,0 0 0,0 0 0,1 0 15,-1 0-15,0 0 16,0 0-16,1 0 0,-1 0 16,0 0-16,0 0 15,14 0-15,-1 0 16,-13 0-16,1 0 0,-1 0 0,0 0 0,0 0 0,1 0 15,-1 0-15,0 0 0,0 0 0,0 0 0,1 0 0,-1 0 0,0 0 0,0 0 16,1 0-16,-1 0 0,0 0 0,0 0 16,1 0-1</inkml:trace>
  <inkml:trace contextRef="#ctx0" brushRef="#br0" timeOffset="188605.84">16245 3254 0,'14'0'0,"-1"0"0,0 0 16,0 0-16,1 0 0,-1 0 0,0 0 15,0 0-15,0 0 0,1 0 0,-1 0 0,0 0 0,0 0 0,1 0 16,-1 0-16,0 0 0,0 0 0,1 0 0,12 0 0,-13 0 0,0 0 0,1 0 16,-1 0-16,13 0 0,-12 0 0,12 0 0,-13 0 0,1 0 0,-1 0 0,13 0 15,1 0-15,-14 0 0,27 0 0,-27 0 0,0 0 0,0 0 0,1 0 0,-1 0 0,0 0 0,0 0 0,0 0 16,1 0-16,-1 0 0,0 0 0,0 0 0,1 0 0,-1 0 0,13 0 0,-13 0 0,1 0 16,12 0-16,-13 0 0,1 0 0,-1 0 0,0 0 0,0 0 0,1 0 0,-1 0 15,0 0-15,0 0 0,0 0 0,1 0 0,-1 0 0,0 0 16,0 0-16,1 0 0,-1 0 0,0 0 0,0 0 15,1 0-15,-1 0 0,0 0 0,0 0 16,0 0-16,1 0 0,-1 0 0,0 0 0,0 0 16,1 0-16,-1 0 0,0 0 0,0 0 0,-13-13 0,14 13 0,-1 0 15,0 0-15,0 0 0,0 0 0,1 0 16,-1 0-16,0 0 0,0 0 0,1 0 16,-1 0-1,0 0-15,0 0 16,0 0 15</inkml:trace>
  <inkml:trace contextRef="#ctx0" brushRef="#br0" timeOffset="189466.06">16431 1971 0,'13'0'31,"0"0"-15,0 0-16,1 0 0,-1 0 0,0 0 0,0 0 0,0 0 0,1 0 16,-1 0-16,0 0 0,0 0 0,1 0 0,25-13 0,-25 13 0,-1 0 15,13 0-15,-13 0 0,1 0 0,-1 0 0,0 0 0,0 0 0,1 0 0,-1 0 0,0 0 0,0 0 16,1 0-16,-1 0 0,0 0 0,0 0 0,0 0 0,1 0 0,-1 0 0,0 0 0,0 0 0,1 0 0,-1 0 0,0 0 0,0 0 0,0 0 15,1 0-15,-1 0 0,13 0 0,-12 0 0,-1 0 0,-13-13 0,66 13 16,-53 0-16,0 0 0,1 0 0,12 0 0,-13 0 0,1 0 0,-1 0 0,13 0 0,14 0 16,-27 0-16,0-14 0,14 14 0,-14 0 0,0 0 0,1 0 0,12-13 0,-13 13 15,1 0-15,-1 0 0,0 0 0,0 0 0,0 0 0,1 0 0,-1 0 0,0 0 0,0 0 0,-13-13 0,14 13 0,12 0 16,-13 0-16,0 0 0,1 0 0,-1 0 0,0 0 0,0 0 0,-13-13 0,14 13 0,12-13 16,-13 13-16,1 0 0,-1 0 0,0 0 15,0 0-15</inkml:trace>
  <inkml:trace contextRef="#ctx0" brushRef="#br0" timeOffset="190632.14">16947 2977 0,'13'0'31,"0"0"-31,-13 13 0,13-13 15,-13 13-15,13-13 0,-13 13 16,14-13-16,-14 13 0,13-13 0,-13 14 0,13-14 16,-13 13-16,13-13 0,-13 13 0,14-13 15,-14 13-15,13-13 0,-13 14 0,13-14 16,-13 13-16,13-13 0,-13 13 16,14-13-1,-1 0 110,-13-13-109,0 0-16,13-1 0,-13 1 0,0 0 0,13 13 15,-13-13-15,0-1 0,0 1 0,13 0 0,-13 0 0,0 0 16,14 13-16,-14-14 0,0 1 0,13 0 0,-13 0 0,0-1 0,13 14 16,-13-13-16,0 0 0,0 0 0,13 13 0,-13-13 0,0-1 15,14 14-15,-1-13 0,-13 0 0,0 0 16,13 13-16,-13-14 0,13 14 0,-13-13 16,14 13-16,-14-13 0,13 13 0,0 0 15,-13-13 1,13 13-1</inkml:trace>
  <inkml:trace contextRef="#ctx0" brushRef="#br0" timeOffset="192517.99">16960 2289 0,'13'0'62,"0"0"-15,-13 13-47,0 0 0,13 0 16,-13 1-1,14-14-15,-14 13 16,13-13-16,-13 13 0,0 0 16,13-13-16,-13 13 0,0 1 15,13-14-15,-13 13 16,14-13-1,-14 13-15,13-13 0,-13 13 63,13-13-47,-13 14 15,13-14 31,-13-14 16,14 14-78,-1 0 16,-13-13-16,0 0 0,13 13 16,0-27-16,-13 14 15,13 13-15,-13-13 0,14 13 0,-14-13 0,13 13 16,-13-13-16,0-1 0,13 14 0,-13-13 16,0 0-16,13 13 0,-13-13 0,14 13 15,-1-27-15,-13 14 16,0 0-16,13 13 0,-13-13 15,13 13 1,-13-14-16,14 14 0,-14-13 0,13 13 16,-13-13-16,0 0 15,13 13-15,-13-14 16,13 14-16,-13-13 0,0 0 16,13 13-16,-13-13 0,14 13 15,-14-14-15,0 1 0,13 13 16,-13-13-16,13 13 15,-13-13-15,13 13 16,-13-13 0,14 13-1,-1 0 17</inkml:trace>
  <inkml:trace contextRef="#ctx0" brushRef="#br0" timeOffset="194008.2">18666 3717 0,'0'-13'16,"0"0"-1,0 0-15,0-1 16,0 1-16,0 0 0,-13 0 16,13 0-16,0-1 0,0 1 0,0 0 15,0 0-15,0-1 0,0 1 0,-13 13 0,13-13 0,0 0 16,0 0-16,0-1 0,0 1 0,0 0 0,0 0 0,-13 13 0,13-14 0,0 1 15,0 0-15,0 0 0,-14-1 0,14-12 0,0 13 0,-13 0 0,13-1 0,0-12 16,0 13-16,0-1 0,-13 1 0,13-13 0,0 12 0,-13 1 0,13 0 16,0-13-16,-13 12 0,13 1 0,-14 13 0,14-13 0,0 0 0,0-14 0,-13 14 0,13 0 15,0-1-15,-13 1 0,13 0 0,0 0 0,0 0 0,0-1 0,-13 1 0,13 0 0,0 0 0,0-1 16,-14 1-16,14 0 0,0 0 0,-13 0 0,13-1 0,0 1 0,0 0 0,0 0 0,-13 13 0,13-14 16,0 1-16,0 0 0,0 0 0,-13-1 0,13 1 0,0 0 0,0 0 15,0 0-15,-14 13 0,14-14 0,0 1 0,0 0 0,-13 0 16,13-1-16,0 1 0,0 0 0,0 0 15,0-1-15,0 1 16,0 0-16,0 0 0,0 0 16,0-1-16,0 1 15,0 0-15,0 0 0,0-1 16,0 1-16,-13 0 0,13 0 16,0-1-16,0 1 0,0 0 0,0 0 15,0 0-15,0-1 0,0 1 0,0 0 16,0 0-16,0-1 15,0 1-15,0 0 16,0 0 15,0 0-31,0-1 32,0 28 61,0-1-93,0 0 16,-13-13-16,13 13 16,0 0-16,-13 1 0,13-1 15,-14-13-15,14 13 0,-13 0 0,13 1 0,0-1 16,-13 0-16,13 0 0,0 0 0,-13-13 0,13 14 0,-14-14 15,14 13-15,0 0 0,0 0 0,-13 1 0,13-1 16,0 0-16,0 0 0,-13 1 0,13-1 16,0 0-16,0 0 0,0 0 0,0 1 15,0-1-15,0 0 0,0 0 16,0 1-16,0-1 16</inkml:trace>
  <inkml:trace contextRef="#ctx0" brushRef="#br0" timeOffset="194436.1">18428 2275 0,'13'0'16,"1"0"-1,-1 0 1,0 0-16,-13 14 0,13-14 0,1 0 15,-14 13-15,13-13 0,0 0 0,-13 13 16,13-13-16,1 13 0,-14 1 0,13-14 0,0 0 16,-13 13-16,13-13 0,-13 13 0,13-13 0,-13 13 0,14-13 15,-14 13-15,13-13 0,0 14 0,-13-1 16,13-13-16,-13 13 0,14-13 0,-14 13 0,13-13 16,-13 14-16,0-1 15,13 0 1,-13 0-1</inkml:trace>
  <inkml:trace contextRef="#ctx0" brushRef="#br0" timeOffset="203336.51">8096 6998 0,'13'0'31,"1"0"-15,-1 0 0,0 0-1,0 0-15,1 0 16,-1 0-1,0 0-15,0 0 0,1 0 0,-1 0 16,0 0-16,0 0 0,0 0 0,1 0 0,-1 0 16,0 0-16,0 0 0,1 0 0,-1 0 0,0 0 15,0 0-15,1 0 16,-1 0-16,-13-13 0,13 13 0,0 0 16,0 0-1,1 0-15,-1 0 16,-13-13-1,13 13-15,0 0 47,1 0-31,-1 0 0,0 0-1,0 0 1,1 0 93,-14-13 79,0-1-173,-14 14-15,14-13 16,0 0-16,-13 13 16,0-27-1,13 14-15,-13 13 0,-1 0 16,14-13-16,0 0 15,-13 13-15,13-14 0,0 1 16,-13 13-16,13-13 16,-13 13-16,13-13 15,0 0-15,-14 13 0,14-14 32,14 14 93,-1 14-125,-13-1 15,13-13-15,0 13 16,1-13-16,-14 13 0,13-13 15,0 27-15,-13-14 16,13-13-16,1 0 16,-14 13-16,0 0 0,0 1 15,13-14-15,-13 13 16,0 0 0,13-13-16,-13 13 15,0 1 1,13-14-16,-13 13 15,0 0 1,13-13 0,-13 13-1,0 0 48,0 1-48,0-1 17,0 0-1,0 0-15,-13-13-16,13 14 0,-13-14 0,13 13 15,-13-13-15,0 13 0,-1-13 0,1 0 0,13 13 16,-13-13-16,13 14 0,-13-14 0,-1 0 0,1 0 0,0 13 0,0-13 0,-1 0 15,1 13-15,0-13 0,0 0 0,13 13 0,-13-13 0,-1 0 0,14 13 0,-13-13 16,0 0-16,0 0 0,13 14 0,-14-14 0,1 0 0,13 13 16,-13-13-16,0 0 0,-1 0 0,14 13 0,-13-13 0,13 13 15,-13-13-15,0 0 0,13 14 94,0-1-78</inkml:trace>
  <inkml:trace contextRef="#ctx0" brushRef="#br0" timeOffset="209238.27">15703 7064 0,'13'0'47,"0"0"-31,1 0-16,-1 0 0,0 0 0,0 0 0,1 0 15,-1 0-15,0 0 0,0 0 0,1 0 0,-1 0 0,0 0 16,0 0-16,0 0 0,1 0 0,-1 0 0,0 0 0,0 0 15,1 0-15,-1 0 0,0 0 0,0 0 16,1 0-16,-1 0 0,-13-13 0,13 13 0,0 0 16,0 0-16,1 0 15,-1 0 1,0 0 15,0-13-15,1 13-1,-1 0-15,0 0 16,-13-13 93,0-1-93,0 1 0,0 0-16,0 0 15,0 0-15,0-1 16,0 1 0,0 0-16,-13 13 0,13-13 15,-13 13-15,-1 0 16,1 0-16,13-14 0,-13 14 15,0 0-15,-1 0 0,1 0 0,0 0 16,0 0-16,0 0 0,-1 0 16,14-13-16,-13 13 0,13-13 15,-13 13-15,26 0 172,-13 13-172,13-13 0,-13 13 0,14-13 16,-1 0-16,-13 14 0,13-14 0,-13 13 15,0 0-15,13-13 0,0 13 0,-13 1 16,14-14-16,-14 13 0,0 0 16,13 0-16,-13 0 15,13-13-15,-13 14 0,13-1 0,-13 0 16,0 0 0,14-13-16,-14 14 0,0-1 0,0 0 15,13-13-15,-13 13 16,0 1-1,13-14-15,-13 13 16,13-13 0,-13 13-16,0 0 47,0 0 78,-13-13-110,0 0-15,13 14 0,-13-14 0,13 13 16,-14-13-16,1 0 0,0 0 0,0 0 0,13 13 0,-14-13 0,1 0 15,0 0-15,0 0 0,13 13 0,-13-13 0,-1 0 0,1 0 0,0 0 16,0 14-16,-1-14 0,1 0 0,13 13 0,-13-13 0,-27 13 16,27-13-16,0 0 15,0 0 1,-1 0 0,14 13-1</inkml:trace>
  <inkml:trace contextRef="#ctx0" brushRef="#br0" timeOffset="-208990.15">1429 11827 0,'13'0'16,"-13"13"15,13-13-15,0 0-16,-13 13 16,14-13-16,-1 0 0,0 0 15,0 0-15,1 0 16,-1 0-16,0 0 0,0 0 0,1 0 0,-1 0 15,0 0-15,0 0 0,0 0 0,1 0 0,-1 0 16,0 0-16,0 0 0,1 0 0,-1 0 0,0 0 16,0 0-16,0 0 0,1 0 0,-1 0 0,0 0 15,0 0-15,1 0 0,-1 0 0,0 0 0,0 0 0,1 0 0,-1 0 16,0 0-16,0 0 0,0 0 0,1 0 0,-1 0 16,0 0-16,0 0 0,1 0 0,-1 0 15,0 0-15,0 0 0,1 0 0,-1 0 16,0 0-16,0 0 0,0 0 0,1 0 15,-1 0-15,0 0 0,0 0 0,1 0 16,-1 0-16,0 0 0,0 0 0,1 0 0,-1 0 16,0 0-16,0 0 0,0 0 0,1 0 0,-1 0 0,0 0 15,0 0-15,1 0 0,-1 0 0,0 0 0,0 0 0,0 0 16,1 0-16,-1 0 0,0 0 0,14 0 0,-14 0 0,0 0 16,0 0-16,1 0 0,-1 0 0,0 0 15,-13 14 63,-13-14-78,0 0 0,-1 0 0,14 13 0,-13-13 16,0 0-16,0 0 0,-1 0 0,1 0 0,0 0 0,0 0 0,-1 0 0,1 13 0,0-13 16,-13 0-16,12 0 0,1 0 0,0 0 0,0 0 0,-1 0 0,-12 0 0,13 0 0,-27 0 15,14 0-15,-1 0 0,14 0 0,-14 0 0,14 0 0,-13 0 0,13 0 0,-14 0 0,14 0 0,0 0 16,-1 0-16,1 0 0,0 0 0,-14 0 0,14 0 0,0 0 0,-13 0 0,12 0 0,1 0 0,0 0 0,-14 0 0,1 0 0,13 0 0,-1 0 0,-65-13 15,66 13-15,0 0 0,-1 0 0,-12 0 0,13 0 0,0 0 0,-1 0 16,1 0-16,0 0 0,0 0 0,-1 0 0,1 0 0,0 0 0,13-13 78,13 13-62,-13-14-16,13 14 0,1 0 0,-1 0 0,0 0 0,0 0 15,1 0-15,-1 0 0,0 0 0,0 0 0,27-13 0,-27 13 0,0 0 16,1 0-16,12 0 0,-13 0 0,14 0 0,-1 0 0,-13 0 0,14 0 0,52 0 0,-39 0 16,-27 0-16,0 0 0,67-13 0,-54 13 0,-13 0 0,1 0 0,-1 0 0,27 0 0,-27 0 0,0 0 0,0 0 0,14 0 0,-14 0 15,0 0-15,14 0 0,-14 0 0,0 0 0,0 0 0,14 0 0,-14 0 0,13 0 0,-12 0 0,-1 0 0,0 0 0,0 0 0,1 0 0,-1 0 16,13 0-16,-12 0 0,-1 0 0,0 0 0,0 0 0,0 0 0,1 0 0,-1 0 0,0 0 0,40 0 16,-40 0-16,1 0 0,-1 0 0,0 0 0,0 0 0,0 0 15,1 0-15,-1 0 0,0 0 16,0 0-16</inkml:trace>
  <inkml:trace contextRef="#ctx0" brushRef="#br0" timeOffset="-207547.47">1574 12621 0,'0'13'16,"14"-13"62,-1 0-78,0 0 0,0 0 16,0 0-16,1 0 0,-1 0 0,13 0 0,-12 13 0,-1-13 15,0 0-15,27 0 0,-27 0 0,0 0 0,14 0 0,-14 0 0,0 0 0,0 0 16,14 0-16,-14 0 0,0 0 0,0 0 0,1 0 0,-1 0 0,0 13 0,0-13 0,1 0 0,-1 0 0,0 0 0,0 0 15,1 0-15,-1 0 0,0 0 0,0 0 0,0 0 0,1 0 0,-1 0 0,13 0 0,-12 0 0,-1 0 16,13 0-16,-12 0 0,-1 0 0,0 0 0,0 0 0,27 14 16,-27-14-16,0 0 0,14 0 0,-14 0 0,0 0 0,0 0 15,1 0-15,-1 0 0,0 0 0,0 0 0,1 0 0,-1 0 0,0 0 16,0 0-16,1 0 0,-1 0 0,0 0 0,0 0 0,0 0 0,1 0 16,-1 0-16,0 0 0,0 0 0,1 0 0,-1 0 0,0 0 0,0 0 0,1 0 15,-1 0-15,0 0 0,0 0 0,0 0 0,1 0 0,12 0 0,-13 0 0,1 0 0,-1 0 0,0 0 16,0 0-16,14 0 0,-14 0 0,0 0 0,0 0 0,1 0 0,-1 0 0,0 0 15,0 0-15,14 0 0,-14 0 0,0 0 0,14 0 0,-27 13 0,13-13 0,0 0 16,0 0-16,1 0 0,-1 0 0,0 0 0,0 0 0,1 0 16,-1 0-16,0 0 0,0 0 0,0 0 0,1 0 15,-1 0-15,-13 13 0,13-13 0,0 0 0,1 0 0,-1 0 16,0 0-16,0 0 0,1 0 0,-1 13 0,0-13 0,0 0 0,0 0 16,1 0-16,-1 0 0,0 0 0,0 13 0,1-13 0,-1 0 0,0 0 15,0 0-15,1 0 0,-1 0 0,-13 14 0,26-14 0,-13 0 0,1 0 16,-1 0-16,0 0 0,0 0 0,1 0 0,-1 0 0,0 0 15,0 0-15,0 0 0,1 0 16,-1 0-16,0 0 16,0 0-1,1 0 48</inkml:trace>
  <inkml:trace contextRef="#ctx0" brushRef="#br0" timeOffset="-204014.82">1640 12594 0,'14'0'62,"-1"0"-46,40 0-16,-40 0 15,0 0-15,0 0 0,1 0 0,-1 0 0,0 0 0,0 0 16,14 0-16,-14 0 0,-13 13 0,13-13 0,1 0 0,-1 0 0,0 0 0,0 0 0,0 0 16,1 0-16,-1 0 0,-13 14 0,13-14 0,27 0 0,-40 13 0,13-13 0,0 0 15,1 0-15,-1 0 0,0 0 0,0 0 0,0 0 0,14 13 0,-1-13 0,-12 0 16,-1 0-16,0 0 0,0 0 0,1 13 0,-1-13 0,13 0 0,-13 0 0,1 0 16,-1 0-16,0 0 0,0 0 0,1 0 0,-1 0 0,0 0 0,13 14 0,-12-14 15,-1 0-15,13 0 0,-12 0 0,-1 0 0,0 0 0,0 0 0,1 0 16,-1 0-16,0 0 0,0 0 0,0 0 0,1 0 0,-1 0 0,0 13 0,0-13 15,1 0-15,-1 0 0,0 0 0,0 0 0,1 0 16,-1 0-16,0 0 0,0 0 0,0 0 0,1 13 0,-1-13 16,0 0-16,0 0 0,1 0 0,12 0 0,-13 0 0,1 0 15,-1 0-15,0 0 0,0 0 0,0 0 0,1 0 0,-1 0 0,0 0 16,0 0-16,1 0 0,-1 0 0,0 0 0,0 0 0,0 0 0,1 0 0,-1 0 16,0 0-16,14 0 0,-14 0 0,0 0 0,0 0 0,1 0 0,-1 0 15,0 0-15,0 0 0,0 0 0,1 0 0,-1 0 0,0 0 0,0 0 16,1 0-16,-1 0 0,0 0 0,0 0 0,1 0 0,-1 0 15,0 0-15,0 0 0,0 0 0,1 0 0,-1 0 0,0 0 16,0 0-16,1 0 0,-1 0 0,0 0 16,0 0-16,1 0 0,-1 0 0,0 0 0,0 0 0,0 0 15,1 0-15,-1 0 0,0 0 0,0 0 0,1 0 0,-1 0 0,0 0 16,0 0-16,0 0 0,1 0 0,-1 0 0,0 0 0,0 0 16,1 0-16,-1 0 0,0 0 0,0 0 15,1 0 1,-28 0 46,1 0-62,0 0 0,13 13 16,-13-13-16,-1 0 0,1 0 0,0 0 0,0 0 0,-1 0 16,1 0-16,0 0 0,0 0 0,0 13 0,-1-13 0,1 0 0,-13 0 0,12 0 0,1 0 0,0 14 0,-13-14 0,12 0 15,1 0-15,0 0 0,-53 0 0,52 0 0,1 0 0,-26 0 0,-1 0 0,27 0 16,-1 0-16,-12 0 0,13 0 0,-1 0 0,1 0 0,-13 0 0,13 0 0,-1 0 0,-12 0 0,-1 0 0,14 0 0,0 0 0,-14 0 0,1 0 0,13 0 15,0 0-15,-14 0 0,14 0 0,0 0 0,-93 0 0,93 0 0,-1 0 0,-12 0 0,13 0 16,-27 0-16,27 0 0,-14 0 0,1 0 0,13 0 0,-14 0 0,14 0 0,-14 0 0,14 0 0,-13 0 0,13 0 16,-1 0-16,1 0 0,0 0 0,0 0 0,-1 0 0,-25 0 0,25 0 0,1-14 0,0 14 15,0 0-15,0 0 0,-1 0 0,14-13 94,14 13-78,-1 0-16,-13-13 15,13 13-15,0 0 0,0 0 0,1 0 0,-14-13 0,13 13 0,0 0 0,0 0 16,14 0-16,-14 0 0,0 0 0,1 0 0,-1 0 16,0 0-16,0 0 0,0 0 0,1 0 0,-1 0 0,0 0 15,0 0-15,1 0 0,-1 0 0,0 0 16,0 0-16,1 0 0,-1 0 15,0 0 1,-13 13-16,13-13 16,0 0-1</inkml:trace>
  <inkml:trace contextRef="#ctx0" brushRef="#br0" timeOffset="-199936.14">1640 13481 0,'0'-14'16,"14"14"-1,-1 0-15,0 0 16,0-13-16,1 13 0,-14-13 0,13 13 0,0 0 16,0 0-16,0 0 0,-13-13 0,14 13 0,-1 0 15,0 0-15,0 0 0,1 0 16,-14-14-16,13 14 0,0 0 0,0 0 16,1 0-16,-1 0 0,0 0 15,0 0-15,0 0 0,1 0 16,-1 0-16,0 0 0,0 0 0,1 0 15,-1 0-15,0 0 0,0 0 0,1 0 0,-1 0 0,0 0 16,0 0-16,0 0 0,1 0 0,-1 0 0,0 0 0,0 0 16,1 0-16,-1 0 0,0 0 0,0 0 15,1 0-15,-1 0 0,0 0 0,0 0 16,0 0-16,1 0 0,-1 0 16,0 0-16,0 0 0,1 0 15,-1 0-15,0 0 0,0 0 0,0 0 0,-13 14 16,14-14-16,-1 0 0,0 0 0,0 0 15,1 0-15,-1 0 0,0 0 0,0 0 0,-13 13 0,14-13 0,-1 0 16,0 0-16,-13 13 0,13-13 16,0 0-16,1 0 15,-1 0 48,-26 0-1,-1 0-46,1 0-16,0 0 0,0 0 16,13 13-16,-13-13 0,-1 0 0,1 0 0,0 0 0,0 0 0,-1 0 0,1 0 15,0 0-15,0 0 0,-1 0 0,1 0 0,0 0 0,0 0 0,0 0 0,-1 0 0,1 0 16,0 0-16,0 0 0,-1 0 0,1 0 0,0 0 0,0 0 0,0 0 0,-1 0 0,1 0 0,0 0 0,0 0 15,-40 0-15,39 0 0,1 0 0,0 0 0,-13 0 0,-1 0 0,14 0 16,-27 0-16,27 0 0,0 0 0,-1 0 0,1 0 0,0 0 16,0 0-16,0 0 0,-1 0 0,1 0 0,0 0 0,0 0 15,26 0 95,0 0-110,0 0 0,1 0 15,-1 0-15,0 0 0,0 0 0,0-13 0,1 13 0,-1 0 0,13 0 0,-12 0 16,-1 0-16,0 0 0,0 0 0,1 0 0,12 0 0,-13 0 0,0 0 0,14 0 16,-14 0-16,0 0 0,1 0 0,-1 0 0,0 0 0,0 0 0,1 0 0,-1 0 0,0 0 0,0 0 0,27 0 15,-27 0-15,14 0 0,-14 0 0,13 0 0,1 0 0,-14 0 0,0 0 0,14 0 16,-14 0-16,0 0 0,0 0 0,14 0 0,-14 0 0,0 0 0,14 0 0,-14 0 0,0 0 0,0 0 15,1 0-15,-1 0 0,0 0 0,0 0 0,1 0 0,-1 0 0,0 0 0,0 0 0,0 0 0,1 0 16,-1 0-16,0 0 0,0 0 0,1 0 0,-1 13 0,0-13 16,0 0-16,1 0 0,-1 0 15,0 0-15</inkml:trace>
  <inkml:trace contextRef="#ctx0" brushRef="#br0" timeOffset="-185256.91">2606 12872 0,'0'13'0,"0"0"16,-13-13-16,13 14 0,0-1 16,-13-13-16,13 13 0,0 0 15,0 1-15,-14-14 0,14 13 0,0 0 16,0 0-16,-13 1 0,13-1 0,0 0 15,-13-13-15,13 13 0,0 0 0,0 1 0,-13-14 16,13 13-16,0 0 0,0 0 0,0 1 0,0-1 16,0 0-16,0 0 0,0 0 0,-13-13 15,13 14-15,0-1 0,0 0 0,0 0 0,0 1 0,0-1 16,0 0-16,0 0 0,0 1 0,0-1 0,-14-13 0,14 13 0,0 0 0,0 0 16,0 1-16,0 12 0,0-13 0,0 1 15,0-1-15,0 0 0,-13-13 0,13 13 16,0-26 62,0-13-62,0 12-16,0 1 15,0-13-15,0 12 16,0 1-16,0 0 0,0 0 0,0 0 0,0-1 0,0 1 15,0 0-15,0 0 0,0-1 0,0 1 0,0 0 0,0 0 0,13 13 0,-13-27 16,0 14-16,0 0 0,0 0 0,0-1 0,0 1 0,0 0 16,14 0-16,-14-1 0,0 1 0,0 0 0,0 0 0,0 0 15,0-1-15,0 1 0,0 0 0,0 0 16,0-1-16,13 14 0,-13-13 16,0 26 62,0 1-78,0-1 15,0 0-15,0 0 0,0 1 0,0-1 0,13-13 16,-13 13-16,0 13 0,0-12 0,0-1 0,0 13 0,0-12 0,0-1 16,0 0-16,0 0 0,0 0 0,0 1 0,0-1 0,0 0 0,0 14 15,0-14-15,0 0 0,0 0 0,0 1 0,0-1 0,0 0 0,0 0 0,0 0 16,0 1-16,0-1 0,0 0 0,0 0 15,0 1-15,0-1 16,0-26 47,0-1-63,0 1 15,0 0-15,13 0 0,-13-1 0,0 1 16,0 0-16,0 0 0,0 0 0,0-1 15,0-12-15,0 13 0,0-1 0,0-12 0,0 13 0,0-1 16,0-12-16,0 13 0,0 0 0,0-1 16,0 1-16,0 0 0,0 0 0,0-1 0,0 1 0,0 0 15,0 0-15,0 0 0,0-1 16,0 1-16,0 26 78,0 1-62,0-1-16,0 0 0,0 0 0,0 0 0,0 1 15,0-1-15,0 0 0,0 0 0,0 1 0,0-1 0,0 0 16,0 0-16,0 0 0,0 1 0,0-1 0,0 0 0,0 0 0,0 1 16,0-1-16,0 0 0,0 0 0,0 1 0,0-1 0,0 0 0,0 0 0,0 0 15,0 1-15,0-1 0,0 0 0,0 0 0,0 1 16,0-1-16,0 0 0,0 0 0,0 1 15,0-1-15,0 0 0,0-26 79,0 0-79,0-1 0,0 1 0,0 0 0,0 0 15,0-1-15,0 1 0,0 0 0,0 0 0,0-1 0,0 1 0,0 0 16,0 0-16,0 0 0,0-1 0,0 1 0,0 0 0,0 0 0,0-1 0,0 1 15,0 0-15,0 0 0,0-1 0,0 1 0,0 0 0,0 0 0,0 0 0,0-1 16,-13-12-16,13 13 0,-13 13 0,13-14 0,0 1 0,0 0 0,0 0 16,0 0-16,0-1 0,0 1 0,-13 13 0,13-13 0,0 0 15,0-1-15,0 1 0,0 0 0,0 0 16,0 26 62,0 0-62,0 0-16,0 1 0,13-14 0,-13 13 0,0 0 15,13 0-15,-13 1 0,0-1 0,13-13 0,-13 13 0,0 0 16,0 0-16,0 1 0,0-1 0,13-13 0,-13 40 16,0-27-16,14 0 0,-14 0 0,0 0 0,13-13 0,-13 14 0,0-1 0,0 0 15,0 0-15,0 1 0,0-1 0,0 0 0,13-13 0,-13 13 0,0 1 0,0-1 16,0 0-16,0 0 0,13 0 0,-13 1 0,0-1 0,0 0 15,0 0-15,0 1 0,0-1 0,14-13 0,-14 13 0,0 0 16,0 1-16,0-1 16,13-13-16,-13-13 47,0-1-32,0 1-15,0 0 0,0 0 0,0-1 0,0 1 0,0 0 16,0 0-16,0-1 0,0 1 0,0 0 0,0 0 0,0 0 0,0-1 0,0 1 15,0 0-15,0 0 0,0-1 0,0 1 0,0-13 0,0 12 0,-13 1 0,13 0 16,0 0-16,0 0 0,0-1 0,0 1 0,0 0 0,0 0 0,0-1 0,0 1 16,0 0-16,-14 0 0,14 0 0,0-1 0,0 1 0,0 0 0,0 0 15,0-1-15,0 1 0,0 0 0,0 0 0,0-1 16,-13 14-16,13-13 0,0 0 0,0 0 16,0 26 62,0 0-78,0 0 0,0 1 0,0-1 15,0 0-15,0 0 0,0 1 0,0-1 0,0 0 0,0 0 0,0 1 16,0-1-16,0 0 0,0 0 0,0 0 0,0 1 0,0-1 0,0 0 16,0 0-16,0 1 0,0-1 0,0 0 0,0 0 0,0 0 0,0 1 15,0-1-15,0 0 0,0 0 0,0 1 0,0-1 16,0 0-16,0 0 0,0 1 0,0-1 0,0 0 15,0 0-15,0 0 0,0 1 16,0-28 47,0 1-63,0 0 0,0 0 15,0 0-15,0-1 0,0 1 0,0 0 0,0 0 16,0-1-16,0 1 0,0 0 0,0 0 0,0-1 0,0 1 15,0 0-15,0 0 0,0 0 0,0-1 0,0 1 0,0 0 0,0-14 16,0 14-16,0 0 0,0 0 0,0 0 0,0-1 16,-13 14-16,13-13 0,0 0 0,0 0 0,0-1 15,0 1-15,0 0 0,0 0 0,0-1 16,0 28 78,0-1-94,0 0 15,0 0-15,13-13 0,-13 14 0,0-1 16</inkml:trace>
  <inkml:trace contextRef="#ctx0" brushRef="#br0" timeOffset="-176121.22">8546 7554 0,'-13'0'0,"0"0"16,13 13-16,-14 0 0,1-13 15,0 0-15,0 14 0,-1-14 16,1 0-16,0 13 0,0-13 0,0 0 16,13 13-16,-14-13 0,1 0 0,0 13 0,13 0 15,-13-13-15,-1 0 0,1 0 16,13 14-16,-13-14 0,13 13 47,-13-13-16,13 13-31,0 0 16,0 1-16,13-14 93,0 0-77,0 0-16,1 0 0,-1 0 0,0 0 0,0 0 16,1 0-16,-1 0 0,0 13 0,0-13 0,0 0 0,1 0 15,-1 0-15,0 0 0,0 0 0,1 0 0,-1 0 0,13 0 0,-12 0 16,-1 0-16,0 0 0,0 0 0,0 0 0,1 0 0,-1 0 0,0 0 16,0 0-16,1 0 0,-1 0 0,0 0 0,0 0 0,0 0 15,1 0-15,-1 0 0,0 0 16,0 0 31,-13-13 46,0-1-77,0 1-16,0 0 16,0 0-16,0-1 15,0 1-15,0 0 0,-13 13 16,13-13-16,-13 13 0,13-13 0,-13 13 0,13-14 16,-14 14-16,14-13 0,-13 13 0,13-13 0,-13 13 0,0 0 15,0-13-15,-1 13 0,14-14 0,-13 1 16,0 13-16,0 0 0,13-13 0,-14 13 15,1 0-15,13-13 0,-13 13 16,0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2020/4/9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200000"/>
              </a:lnSpc>
              <a:buFont typeface="Wingdings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99B5F-A5BD-444F-BC95-A3751FF48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冲刺</a:t>
            </a:r>
            <a:r>
              <a:rPr lang="en-US" altLang="zh-CN" dirty="0"/>
              <a:t>——</a:t>
            </a:r>
            <a:r>
              <a:rPr lang="zh-CN" altLang="en-US" dirty="0"/>
              <a:t>用虚拟机执行</a:t>
            </a:r>
            <a:r>
              <a:rPr lang="en-US" altLang="zh-CN" dirty="0" err="1"/>
              <a:t>TinyScript</a:t>
            </a:r>
            <a:r>
              <a:rPr lang="zh-CN" altLang="en-US" dirty="0"/>
              <a:t>程序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E74B57-C178-4F8D-ADEE-A21CB41E3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28614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178EA-43A6-4BD8-9C0A-5057A46B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TinyScript</a:t>
            </a:r>
            <a:r>
              <a:rPr lang="zh-CN" altLang="en-US" dirty="0"/>
              <a:t>代码生成器类型设计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A7AFAF-7DDD-4019-88A9-8E197D4F9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75606"/>
            <a:ext cx="6516216" cy="33028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FA000A4C-B50D-4226-9DD0-03902D0C93D6}"/>
                  </a:ext>
                </a:extLst>
              </p14:cNvPr>
              <p14:cNvContentPartPr/>
              <p14:nvPr/>
            </p14:nvContentPartPr>
            <p14:xfrm>
              <a:off x="2276640" y="1247760"/>
              <a:ext cx="5839200" cy="34340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FA000A4C-B50D-4226-9DD0-03902D0C93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7280" y="1238400"/>
                <a:ext cx="5857920" cy="345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79020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2FFCA-F924-4115-96E2-6229EB1A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</a:t>
            </a:r>
            <a:r>
              <a:rPr lang="en-US" altLang="zh-CN" dirty="0"/>
              <a:t>——</a:t>
            </a:r>
            <a:r>
              <a:rPr lang="zh-CN" altLang="en-US" dirty="0"/>
              <a:t>指令和程序表示</a:t>
            </a:r>
            <a:r>
              <a:rPr lang="en-US" altLang="zh-CN" dirty="0"/>
              <a:t>(</a:t>
            </a:r>
            <a:r>
              <a:rPr lang="en-US" altLang="zh-CN" dirty="0" err="1"/>
              <a:t>vm</a:t>
            </a:r>
            <a:r>
              <a:rPr lang="en-US" altLang="zh-CN" dirty="0"/>
              <a:t> 01)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A504F-95D1-4201-92CD-E9913D2A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程序（</a:t>
            </a:r>
            <a:r>
              <a:rPr lang="en-US" altLang="zh-CN" dirty="0"/>
              <a:t>Program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指令（</a:t>
            </a:r>
            <a:r>
              <a:rPr lang="en-US" altLang="zh-CN" dirty="0"/>
              <a:t>Instruction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操作符</a:t>
            </a:r>
            <a:r>
              <a:rPr lang="en-US" altLang="zh-CN" dirty="0"/>
              <a:t>/</a:t>
            </a:r>
            <a:r>
              <a:rPr lang="zh-CN" altLang="en-US" dirty="0"/>
              <a:t>操作数</a:t>
            </a:r>
            <a:r>
              <a:rPr lang="en-US" altLang="zh-CN" dirty="0"/>
              <a:t>(</a:t>
            </a:r>
            <a:r>
              <a:rPr lang="en-US" altLang="zh-CN" dirty="0" err="1"/>
              <a:t>OpCode</a:t>
            </a:r>
            <a:r>
              <a:rPr lang="en-US" altLang="zh-CN" dirty="0"/>
              <a:t>/Operand)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265457-DE4C-4F71-8C8F-64634F772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284983"/>
            <a:ext cx="2309242" cy="23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1136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99B5F-A5BD-444F-BC95-A3751FF48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生成器</a:t>
            </a:r>
            <a:r>
              <a:rPr lang="en-US" altLang="zh-CN" dirty="0"/>
              <a:t>——</a:t>
            </a:r>
            <a:r>
              <a:rPr lang="zh-CN" altLang="en-US" dirty="0"/>
              <a:t>将三地址代码转化成指令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E74B57-C178-4F8D-ADEE-A21CB41E3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08164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3AFC4-A04C-4862-87C5-A087B7B8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Opcode Generator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E9FE3-B823-4A92-8ABF-507422818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for( </a:t>
            </a:r>
            <a:r>
              <a:rPr lang="en-US" altLang="zh-CN" b="0" dirty="0" err="1"/>
              <a:t>taInstruction</a:t>
            </a:r>
            <a:r>
              <a:rPr lang="en-US" altLang="zh-CN" b="0" dirty="0"/>
              <a:t> : </a:t>
            </a:r>
            <a:r>
              <a:rPr lang="en-US" altLang="zh-CN" b="0" dirty="0" err="1"/>
              <a:t>taProgram.instructions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switch(</a:t>
            </a:r>
            <a:r>
              <a:rPr lang="en-US" altLang="zh-CN" b="0" dirty="0" err="1"/>
              <a:t>taInstruction.getType</a:t>
            </a:r>
            <a:r>
              <a:rPr lang="en-US" altLang="zh-CN" b="0" dirty="0"/>
              <a:t>())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case ASSIGN: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case GOTO: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….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D0FBD07-B704-451B-8CF8-78EB75E3B403}"/>
                  </a:ext>
                </a:extLst>
              </p14:cNvPr>
              <p14:cNvContentPartPr/>
              <p14:nvPr/>
            </p14:nvContentPartPr>
            <p14:xfrm>
              <a:off x="1143000" y="833400"/>
              <a:ext cx="5177160" cy="18007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D0FBD07-B704-451B-8CF8-78EB75E3B4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640" y="824040"/>
                <a:ext cx="5195880" cy="18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428557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187A9-CDA3-4B49-AC2B-4F8DC989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0F16A-2430-491E-9633-841F6521F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19860"/>
            <a:ext cx="1954560" cy="1440160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var a = 3 * 4</a:t>
            </a:r>
          </a:p>
          <a:p>
            <a:pPr marL="0" indent="0">
              <a:buNone/>
            </a:pPr>
            <a:r>
              <a:rPr lang="en-US" altLang="zh-CN" dirty="0"/>
              <a:t>var b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8D08640-73EB-4C88-800F-C2F26868A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881031"/>
              </p:ext>
            </p:extLst>
          </p:nvPr>
        </p:nvGraphicFramePr>
        <p:xfrm>
          <a:off x="2966482" y="2427734"/>
          <a:ext cx="187220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18971479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7853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Offset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8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8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60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89763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A1BBFC8-16A4-472E-837C-89B3E7B8E924}"/>
              </a:ext>
            </a:extLst>
          </p:cNvPr>
          <p:cNvSpPr txBox="1"/>
          <p:nvPr/>
        </p:nvSpPr>
        <p:spPr>
          <a:xfrm>
            <a:off x="3233172" y="19956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静态符号表</a:t>
            </a:r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650ECAC8-8F05-4882-A047-17D96F3AB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1973"/>
              </p:ext>
            </p:extLst>
          </p:nvPr>
        </p:nvGraphicFramePr>
        <p:xfrm>
          <a:off x="755576" y="3446434"/>
          <a:ext cx="187220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18971479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7853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Offset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8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8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21940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5C5C06E-5CB9-4251-B86D-8D90EC1844E5}"/>
              </a:ext>
            </a:extLst>
          </p:cNvPr>
          <p:cNvSpPr txBox="1"/>
          <p:nvPr/>
        </p:nvSpPr>
        <p:spPr>
          <a:xfrm>
            <a:off x="1253098" y="29317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符号表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4DE5A25E-283E-47BD-BD30-82DBC30647B6}"/>
              </a:ext>
            </a:extLst>
          </p:cNvPr>
          <p:cNvSpPr txBox="1">
            <a:spLocks/>
          </p:cNvSpPr>
          <p:nvPr/>
        </p:nvSpPr>
        <p:spPr>
          <a:xfrm>
            <a:off x="5724128" y="1119860"/>
            <a:ext cx="2636460" cy="3756890"/>
          </a:xfrm>
          <a:prstGeom prst="rect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u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# var a = 3*4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LW S0 STATIC 0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LW S1 STATIC 1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MULT S0 S1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MFLO S2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SW S2 SP 0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# var b = a + 1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LW S0 SP 0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LW S1 STATIC 2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ADD S2 S0 S1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SW S2 SP 1</a:t>
            </a:r>
            <a:endParaRPr lang="zh-CN" altLang="en-US" sz="1800" kern="0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3C5E58E9-8B38-4498-9807-6144808B8FD1}"/>
              </a:ext>
            </a:extLst>
          </p:cNvPr>
          <p:cNvSpPr/>
          <p:nvPr/>
        </p:nvSpPr>
        <p:spPr>
          <a:xfrm>
            <a:off x="5076056" y="2872090"/>
            <a:ext cx="360040" cy="2973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A415038-57AA-4D04-9E4B-6A6E95E3D0B2}"/>
                  </a:ext>
                </a:extLst>
              </p14:cNvPr>
              <p14:cNvContentPartPr/>
              <p14:nvPr/>
            </p14:nvContentPartPr>
            <p14:xfrm>
              <a:off x="233280" y="814320"/>
              <a:ext cx="7810920" cy="40294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A415038-57AA-4D04-9E4B-6A6E95E3D0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920" y="804960"/>
                <a:ext cx="7829640" cy="40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17011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187A9-CDA3-4B49-AC2B-4F8DC989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GOTO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0F16A-2430-491E-9633-841F6521F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19860"/>
            <a:ext cx="1954560" cy="130787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GOTO L0: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….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L0:</a:t>
            </a:r>
            <a:endParaRPr lang="zh-CN" altLang="en-US" dirty="0"/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650ECAC8-8F05-4882-A047-17D96F3AB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18895"/>
              </p:ext>
            </p:extLst>
          </p:nvPr>
        </p:nvGraphicFramePr>
        <p:xfrm>
          <a:off x="539552" y="3242140"/>
          <a:ext cx="1872208" cy="78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18971479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7853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Offset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85446"/>
                  </a:ext>
                </a:extLst>
              </a:tr>
              <a:tr h="410660">
                <a:tc>
                  <a:txBody>
                    <a:bodyPr/>
                    <a:lstStyle/>
                    <a:p>
                      <a:r>
                        <a:rPr lang="en-US" altLang="zh-CN" dirty="0"/>
                        <a:t>L0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8125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5C5C06E-5CB9-4251-B86D-8D90EC1844E5}"/>
              </a:ext>
            </a:extLst>
          </p:cNvPr>
          <p:cNvSpPr txBox="1"/>
          <p:nvPr/>
        </p:nvSpPr>
        <p:spPr>
          <a:xfrm>
            <a:off x="1037074" y="27274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符号表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4DE5A25E-283E-47BD-BD30-82DBC30647B6}"/>
              </a:ext>
            </a:extLst>
          </p:cNvPr>
          <p:cNvSpPr txBox="1">
            <a:spLocks/>
          </p:cNvSpPr>
          <p:nvPr/>
        </p:nvSpPr>
        <p:spPr>
          <a:xfrm>
            <a:off x="6114687" y="2790539"/>
            <a:ext cx="1584176" cy="371770"/>
          </a:xfrm>
          <a:prstGeom prst="rect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u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 JUMP 100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3C5E58E9-8B38-4498-9807-6144808B8FD1}"/>
              </a:ext>
            </a:extLst>
          </p:cNvPr>
          <p:cNvSpPr/>
          <p:nvPr/>
        </p:nvSpPr>
        <p:spPr>
          <a:xfrm>
            <a:off x="5485833" y="2826561"/>
            <a:ext cx="360040" cy="2973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BBB2175-0C0D-4828-AFA2-D1A65EA13F46}"/>
              </a:ext>
            </a:extLst>
          </p:cNvPr>
          <p:cNvSpPr/>
          <p:nvPr/>
        </p:nvSpPr>
        <p:spPr>
          <a:xfrm>
            <a:off x="2555777" y="2846938"/>
            <a:ext cx="360040" cy="2973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74EBCD-B902-4897-A2AC-84993B77FB40}"/>
              </a:ext>
            </a:extLst>
          </p:cNvPr>
          <p:cNvSpPr txBox="1"/>
          <p:nvPr/>
        </p:nvSpPr>
        <p:spPr>
          <a:xfrm>
            <a:off x="3267509" y="2369884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标签重定位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L0 &lt;- 100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1512ED8-E7AA-47FD-A9D6-773C5C49AFC5}"/>
                  </a:ext>
                </a:extLst>
              </p14:cNvPr>
              <p14:cNvContentPartPr/>
              <p14:nvPr/>
            </p14:nvContentPartPr>
            <p14:xfrm>
              <a:off x="237960" y="1147680"/>
              <a:ext cx="6882480" cy="23007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1512ED8-E7AA-47FD-A9D6-773C5C49AF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600" y="1138320"/>
                <a:ext cx="6901200" cy="23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140909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187A9-CDA3-4B49-AC2B-4F8DC989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0F16A-2430-491E-9633-841F6521F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290" y="2504274"/>
            <a:ext cx="2232248" cy="25157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L0: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p1 = </a:t>
            </a:r>
            <a:r>
              <a:rPr lang="en-US" altLang="zh-CN" sz="1600" dirty="0" err="1"/>
              <a:t>a+b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RETURN p1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PASS 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PASS 20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SP -1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CALL L0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SP 2</a:t>
            </a:r>
            <a:endParaRPr lang="zh-CN" altLang="en-US" sz="1600" dirty="0"/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650ECAC8-8F05-4882-A047-17D96F3AB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253426"/>
              </p:ext>
            </p:extLst>
          </p:nvPr>
        </p:nvGraphicFramePr>
        <p:xfrm>
          <a:off x="3163810" y="1529301"/>
          <a:ext cx="2952328" cy="119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418971479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7853194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081854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Offset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85446"/>
                  </a:ext>
                </a:extLst>
              </a:tr>
              <a:tr h="41066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函数标签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81259"/>
                  </a:ext>
                </a:extLst>
              </a:tr>
              <a:tr h="41066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014920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5C5C06E-5CB9-4251-B86D-8D90EC1844E5}"/>
              </a:ext>
            </a:extLst>
          </p:cNvPr>
          <p:cNvSpPr txBox="1"/>
          <p:nvPr/>
        </p:nvSpPr>
        <p:spPr>
          <a:xfrm>
            <a:off x="3923928" y="11099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外层符号表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C095948-BD60-4296-9C81-58EB1A882FB2}"/>
              </a:ext>
            </a:extLst>
          </p:cNvPr>
          <p:cNvSpPr txBox="1"/>
          <p:nvPr/>
        </p:nvSpPr>
        <p:spPr>
          <a:xfrm>
            <a:off x="6387048" y="14661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内层符号表</a:t>
            </a: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FF766625-944B-40D0-8538-C30579EB9996}"/>
              </a:ext>
            </a:extLst>
          </p:cNvPr>
          <p:cNvSpPr txBox="1">
            <a:spLocks/>
          </p:cNvSpPr>
          <p:nvPr/>
        </p:nvSpPr>
        <p:spPr>
          <a:xfrm>
            <a:off x="176868" y="1058863"/>
            <a:ext cx="2850996" cy="1192160"/>
          </a:xfrm>
          <a:prstGeom prst="rect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u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kern="0" dirty="0" err="1"/>
              <a:t>func</a:t>
            </a:r>
            <a:r>
              <a:rPr lang="en-US" altLang="zh-CN" sz="1600" kern="0" dirty="0"/>
              <a:t> foo(a int, </a:t>
            </a:r>
            <a:r>
              <a:rPr lang="en-US" altLang="zh-CN" sz="1600" kern="0" dirty="0" err="1"/>
              <a:t>bint</a:t>
            </a:r>
            <a:r>
              <a:rPr lang="en-US" altLang="zh-CN" sz="1600" kern="0" dirty="0"/>
              <a:t>) int {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kern="0" dirty="0"/>
              <a:t>  return a + b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kern="0" dirty="0"/>
              <a:t>}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kern="0" dirty="0"/>
              <a:t>foo(10, 20)</a:t>
            </a:r>
            <a:endParaRPr lang="zh-CN" altLang="en-US" sz="1600" kern="0" dirty="0"/>
          </a:p>
        </p:txBody>
      </p:sp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0B38CF49-1758-482E-B06A-801AEFF3D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3514"/>
              </p:ext>
            </p:extLst>
          </p:nvPr>
        </p:nvGraphicFramePr>
        <p:xfrm>
          <a:off x="5768300" y="1851670"/>
          <a:ext cx="2952328" cy="20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418971479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7853194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081854512"/>
                    </a:ext>
                  </a:extLst>
                </a:gridCol>
              </a:tblGrid>
              <a:tr h="354646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Offset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85446"/>
                  </a:ext>
                </a:extLst>
              </a:tr>
              <a:tr h="41066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返回地址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014920"/>
                  </a:ext>
                </a:extLst>
              </a:tr>
              <a:tr h="41066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函数参数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883688"/>
                  </a:ext>
                </a:extLst>
              </a:tr>
              <a:tr h="41066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函数参数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064296"/>
                  </a:ext>
                </a:extLst>
              </a:tr>
              <a:tr h="41066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临时变量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840683"/>
                  </a:ext>
                </a:extLst>
              </a:tr>
            </a:tbl>
          </a:graphicData>
        </a:graphic>
      </p:graphicFrame>
      <p:graphicFrame>
        <p:nvGraphicFramePr>
          <p:cNvPr id="19" name="表格 5">
            <a:extLst>
              <a:ext uri="{FF2B5EF4-FFF2-40B4-BE49-F238E27FC236}">
                <a16:creationId xmlns:a16="http://schemas.microsoft.com/office/drawing/2014/main" id="{F6A72437-4E7B-4C90-A080-C81DC96F1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193474"/>
              </p:ext>
            </p:extLst>
          </p:nvPr>
        </p:nvGraphicFramePr>
        <p:xfrm>
          <a:off x="3635896" y="3363838"/>
          <a:ext cx="187220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18971479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7853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Offset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8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8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605638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CFFA53DD-3A55-4745-9AA8-985F84D19109}"/>
              </a:ext>
            </a:extLst>
          </p:cNvPr>
          <p:cNvSpPr txBox="1"/>
          <p:nvPr/>
        </p:nvSpPr>
        <p:spPr>
          <a:xfrm>
            <a:off x="3902586" y="29317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静态符号表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98FD5E4-9284-4F3B-8C79-C27E3B39A250}"/>
                  </a:ext>
                </a:extLst>
              </p14:cNvPr>
              <p14:cNvContentPartPr/>
              <p14:nvPr/>
            </p14:nvContentPartPr>
            <p14:xfrm>
              <a:off x="0" y="385920"/>
              <a:ext cx="8310960" cy="44769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98FD5E4-9284-4F3B-8C79-C27E3B39A2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76560"/>
                <a:ext cx="8329680" cy="449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892303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D9E35-6304-46BC-A3DE-C431631C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传递参数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BD053AD-17BB-482E-8357-FDA0D3EC5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635646"/>
            <a:ext cx="2232248" cy="25157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L0: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p1 = </a:t>
            </a:r>
            <a:r>
              <a:rPr lang="en-US" altLang="zh-CN" sz="1600" dirty="0" err="1"/>
              <a:t>a+b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RETURN p1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PASS 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PASS 20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SP -1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CALL L0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SP 2</a:t>
            </a:r>
            <a:endParaRPr lang="zh-CN" altLang="en-US" sz="16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FB44C3F-FAD4-40D8-9355-111C2250B647}"/>
              </a:ext>
            </a:extLst>
          </p:cNvPr>
          <p:cNvSpPr/>
          <p:nvPr/>
        </p:nvSpPr>
        <p:spPr>
          <a:xfrm>
            <a:off x="3779912" y="2787774"/>
            <a:ext cx="360040" cy="2973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08CD57D-A62B-451B-B5EA-EF2906EA6F56}"/>
              </a:ext>
            </a:extLst>
          </p:cNvPr>
          <p:cNvSpPr txBox="1">
            <a:spLocks/>
          </p:cNvSpPr>
          <p:nvPr/>
        </p:nvSpPr>
        <p:spPr>
          <a:xfrm>
            <a:off x="4932040" y="1169800"/>
            <a:ext cx="2636460" cy="1329942"/>
          </a:xfrm>
          <a:prstGeom prst="rect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u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…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LW S0 STATIC 0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SW S0 SP -2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…</a:t>
            </a: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68983E1D-4C71-4632-B1ED-D08A4D71F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40058"/>
              </p:ext>
            </p:extLst>
          </p:nvPr>
        </p:nvGraphicFramePr>
        <p:xfrm>
          <a:off x="5555811" y="3085098"/>
          <a:ext cx="309634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4189714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8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8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60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P0 – </a:t>
                      </a:r>
                      <a:r>
                        <a:rPr lang="zh-CN" altLang="en-US" dirty="0"/>
                        <a:t>内层符号表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返回地址）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7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P0 – </a:t>
                      </a:r>
                      <a:r>
                        <a:rPr lang="zh-CN" altLang="en-US" dirty="0"/>
                        <a:t>外层符号表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返回值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130054"/>
                  </a:ext>
                </a:extLst>
              </a:tr>
            </a:tbl>
          </a:graphicData>
        </a:graphic>
      </p:graphicFrame>
      <p:sp>
        <p:nvSpPr>
          <p:cNvPr id="8" name="箭头: 右 7">
            <a:extLst>
              <a:ext uri="{FF2B5EF4-FFF2-40B4-BE49-F238E27FC236}">
                <a16:creationId xmlns:a16="http://schemas.microsoft.com/office/drawing/2014/main" id="{6D3BE60D-2533-4B25-924A-1DA990E191C3}"/>
              </a:ext>
            </a:extLst>
          </p:cNvPr>
          <p:cNvSpPr/>
          <p:nvPr/>
        </p:nvSpPr>
        <p:spPr>
          <a:xfrm>
            <a:off x="5076056" y="4659982"/>
            <a:ext cx="360040" cy="1533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7D520A99-C4CD-427E-A10D-D1B1FB185D0A}"/>
              </a:ext>
            </a:extLst>
          </p:cNvPr>
          <p:cNvSpPr/>
          <p:nvPr/>
        </p:nvSpPr>
        <p:spPr>
          <a:xfrm>
            <a:off x="439554" y="2584812"/>
            <a:ext cx="360040" cy="1533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772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D9E35-6304-46BC-A3DE-C431631C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传递参数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BD053AD-17BB-482E-8357-FDA0D3EC5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635646"/>
            <a:ext cx="2232248" cy="25157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L0: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p1 = </a:t>
            </a:r>
            <a:r>
              <a:rPr lang="en-US" altLang="zh-CN" sz="1600" dirty="0" err="1"/>
              <a:t>a+b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RETURN p1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PASS 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PASS 20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SP -1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CALL L0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SP 2</a:t>
            </a:r>
            <a:endParaRPr lang="zh-CN" altLang="en-US" sz="16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FB44C3F-FAD4-40D8-9355-111C2250B647}"/>
              </a:ext>
            </a:extLst>
          </p:cNvPr>
          <p:cNvSpPr/>
          <p:nvPr/>
        </p:nvSpPr>
        <p:spPr>
          <a:xfrm>
            <a:off x="3779912" y="2787774"/>
            <a:ext cx="360040" cy="2973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08CD57D-A62B-451B-B5EA-EF2906EA6F56}"/>
              </a:ext>
            </a:extLst>
          </p:cNvPr>
          <p:cNvSpPr txBox="1">
            <a:spLocks/>
          </p:cNvSpPr>
          <p:nvPr/>
        </p:nvSpPr>
        <p:spPr>
          <a:xfrm>
            <a:off x="4572000" y="988873"/>
            <a:ext cx="2636460" cy="2122030"/>
          </a:xfrm>
          <a:prstGeom prst="rect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u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…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LW S0 STATIC 0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SW S0 SP -2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LW S0  STATIC 1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SW S0 SP -3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…</a:t>
            </a: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68983E1D-4C71-4632-B1ED-D08A4D71F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71534"/>
              </p:ext>
            </p:extLst>
          </p:nvPr>
        </p:nvGraphicFramePr>
        <p:xfrm>
          <a:off x="5555811" y="3085098"/>
          <a:ext cx="309634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4189714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8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8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60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P0 – </a:t>
                      </a:r>
                      <a:r>
                        <a:rPr lang="zh-CN" altLang="en-US" dirty="0"/>
                        <a:t>内层符号表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返回地址）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7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P0 – </a:t>
                      </a:r>
                      <a:r>
                        <a:rPr lang="zh-CN" altLang="en-US" dirty="0"/>
                        <a:t>外层符号表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返回值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130054"/>
                  </a:ext>
                </a:extLst>
              </a:tr>
            </a:tbl>
          </a:graphicData>
        </a:graphic>
      </p:graphicFrame>
      <p:sp>
        <p:nvSpPr>
          <p:cNvPr id="8" name="箭头: 右 7">
            <a:extLst>
              <a:ext uri="{FF2B5EF4-FFF2-40B4-BE49-F238E27FC236}">
                <a16:creationId xmlns:a16="http://schemas.microsoft.com/office/drawing/2014/main" id="{6D3BE60D-2533-4B25-924A-1DA990E191C3}"/>
              </a:ext>
            </a:extLst>
          </p:cNvPr>
          <p:cNvSpPr/>
          <p:nvPr/>
        </p:nvSpPr>
        <p:spPr>
          <a:xfrm>
            <a:off x="5076056" y="4659982"/>
            <a:ext cx="360040" cy="1533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6BDB7DF-7768-4FDB-942C-B8F0A4110F9D}"/>
              </a:ext>
            </a:extLst>
          </p:cNvPr>
          <p:cNvSpPr/>
          <p:nvPr/>
        </p:nvSpPr>
        <p:spPr>
          <a:xfrm>
            <a:off x="395536" y="2872844"/>
            <a:ext cx="360040" cy="1533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47261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D9E35-6304-46BC-A3DE-C431631C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创建活动记录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BD053AD-17BB-482E-8357-FDA0D3EC5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635646"/>
            <a:ext cx="2232248" cy="25157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L0: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p1 = </a:t>
            </a:r>
            <a:r>
              <a:rPr lang="en-US" altLang="zh-CN" sz="1600" dirty="0" err="1"/>
              <a:t>a+b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RETURN p1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PASS 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PASS 20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SP -1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CALL L0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SP 2</a:t>
            </a:r>
            <a:endParaRPr lang="zh-CN" altLang="en-US" sz="16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FB44C3F-FAD4-40D8-9355-111C2250B647}"/>
              </a:ext>
            </a:extLst>
          </p:cNvPr>
          <p:cNvSpPr/>
          <p:nvPr/>
        </p:nvSpPr>
        <p:spPr>
          <a:xfrm>
            <a:off x="3779912" y="2787774"/>
            <a:ext cx="360040" cy="2973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08CD57D-A62B-451B-B5EA-EF2906EA6F56}"/>
              </a:ext>
            </a:extLst>
          </p:cNvPr>
          <p:cNvSpPr txBox="1">
            <a:spLocks/>
          </p:cNvSpPr>
          <p:nvPr/>
        </p:nvSpPr>
        <p:spPr>
          <a:xfrm>
            <a:off x="4572000" y="988873"/>
            <a:ext cx="2636460" cy="2122030"/>
          </a:xfrm>
          <a:prstGeom prst="rect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u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…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LW S1  STATIC 1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SW S0 SP -3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SUBI SP </a:t>
            </a:r>
            <a:r>
              <a:rPr lang="en-US" altLang="zh-CN" sz="1800" kern="0" dirty="0" err="1"/>
              <a:t>SP</a:t>
            </a:r>
            <a:r>
              <a:rPr lang="en-US" altLang="zh-CN" sz="1800" kern="0" dirty="0"/>
              <a:t> -1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…</a:t>
            </a: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68983E1D-4C71-4632-B1ED-D08A4D71F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926438"/>
              </p:ext>
            </p:extLst>
          </p:nvPr>
        </p:nvGraphicFramePr>
        <p:xfrm>
          <a:off x="5555811" y="3085098"/>
          <a:ext cx="309634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4189714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8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8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60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P0 – </a:t>
                      </a:r>
                      <a:r>
                        <a:rPr lang="zh-CN" altLang="en-US" dirty="0"/>
                        <a:t>内层符号表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返回地址）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7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P0 – </a:t>
                      </a:r>
                      <a:r>
                        <a:rPr lang="zh-CN" altLang="en-US" dirty="0"/>
                        <a:t>外层符号表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返回值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130054"/>
                  </a:ext>
                </a:extLst>
              </a:tr>
            </a:tbl>
          </a:graphicData>
        </a:graphic>
      </p:graphicFrame>
      <p:sp>
        <p:nvSpPr>
          <p:cNvPr id="8" name="箭头: 右 7">
            <a:extLst>
              <a:ext uri="{FF2B5EF4-FFF2-40B4-BE49-F238E27FC236}">
                <a16:creationId xmlns:a16="http://schemas.microsoft.com/office/drawing/2014/main" id="{6D3BE60D-2533-4B25-924A-1DA990E191C3}"/>
              </a:ext>
            </a:extLst>
          </p:cNvPr>
          <p:cNvSpPr/>
          <p:nvPr/>
        </p:nvSpPr>
        <p:spPr>
          <a:xfrm>
            <a:off x="5076056" y="4299942"/>
            <a:ext cx="360040" cy="1533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3CE8DED-FE3C-4586-A401-08A1C6E4AC30}"/>
              </a:ext>
            </a:extLst>
          </p:cNvPr>
          <p:cNvSpPr/>
          <p:nvPr/>
        </p:nvSpPr>
        <p:spPr>
          <a:xfrm>
            <a:off x="457200" y="3187167"/>
            <a:ext cx="360040" cy="1533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9949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35A2C-1590-4C86-9E33-30263153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三地址代码以后做什么？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375FBD-4EDC-4973-B851-4C3322E5E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203598"/>
            <a:ext cx="4514083" cy="347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6619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D9E35-6304-46BC-A3DE-C431631C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函数调用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BD053AD-17BB-482E-8357-FDA0D3EC5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635646"/>
            <a:ext cx="2232248" cy="25157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L0: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p1 = </a:t>
            </a:r>
            <a:r>
              <a:rPr lang="en-US" altLang="zh-CN" sz="1600" dirty="0" err="1"/>
              <a:t>a+b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RETURN p1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PASS 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PASS 20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SP -1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CALL L0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SP 2</a:t>
            </a:r>
            <a:endParaRPr lang="zh-CN" altLang="en-US" sz="16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FB44C3F-FAD4-40D8-9355-111C2250B647}"/>
              </a:ext>
            </a:extLst>
          </p:cNvPr>
          <p:cNvSpPr/>
          <p:nvPr/>
        </p:nvSpPr>
        <p:spPr>
          <a:xfrm>
            <a:off x="3779912" y="2787774"/>
            <a:ext cx="360040" cy="2973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08CD57D-A62B-451B-B5EA-EF2906EA6F56}"/>
              </a:ext>
            </a:extLst>
          </p:cNvPr>
          <p:cNvSpPr txBox="1">
            <a:spLocks/>
          </p:cNvSpPr>
          <p:nvPr/>
        </p:nvSpPr>
        <p:spPr>
          <a:xfrm>
            <a:off x="4572000" y="988873"/>
            <a:ext cx="2636460" cy="2122030"/>
          </a:xfrm>
          <a:prstGeom prst="rect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u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…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JR  100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…</a:t>
            </a: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68983E1D-4C71-4632-B1ED-D08A4D71F38B}"/>
              </a:ext>
            </a:extLst>
          </p:cNvPr>
          <p:cNvGraphicFramePr>
            <a:graphicFrameLocks noGrp="1"/>
          </p:cNvGraphicFramePr>
          <p:nvPr/>
        </p:nvGraphicFramePr>
        <p:xfrm>
          <a:off x="5555811" y="3085098"/>
          <a:ext cx="309634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4189714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8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8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60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P0 – </a:t>
                      </a:r>
                      <a:r>
                        <a:rPr lang="zh-CN" altLang="en-US" dirty="0"/>
                        <a:t>内层符号表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返回地址）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7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P0 – </a:t>
                      </a:r>
                      <a:r>
                        <a:rPr lang="zh-CN" altLang="en-US" dirty="0"/>
                        <a:t>外层符号表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返回值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130054"/>
                  </a:ext>
                </a:extLst>
              </a:tr>
            </a:tbl>
          </a:graphicData>
        </a:graphic>
      </p:graphicFrame>
      <p:sp>
        <p:nvSpPr>
          <p:cNvPr id="8" name="箭头: 右 7">
            <a:extLst>
              <a:ext uri="{FF2B5EF4-FFF2-40B4-BE49-F238E27FC236}">
                <a16:creationId xmlns:a16="http://schemas.microsoft.com/office/drawing/2014/main" id="{6D3BE60D-2533-4B25-924A-1DA990E191C3}"/>
              </a:ext>
            </a:extLst>
          </p:cNvPr>
          <p:cNvSpPr/>
          <p:nvPr/>
        </p:nvSpPr>
        <p:spPr>
          <a:xfrm>
            <a:off x="5076056" y="4299942"/>
            <a:ext cx="360040" cy="1533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3CE8DED-FE3C-4586-A401-08A1C6E4AC30}"/>
              </a:ext>
            </a:extLst>
          </p:cNvPr>
          <p:cNvSpPr/>
          <p:nvPr/>
        </p:nvSpPr>
        <p:spPr>
          <a:xfrm>
            <a:off x="407687" y="3435846"/>
            <a:ext cx="360040" cy="1533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5611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D9E35-6304-46BC-A3DE-C431631C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 err="1"/>
              <a:t>a+b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BD053AD-17BB-482E-8357-FDA0D3EC5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635646"/>
            <a:ext cx="2232248" cy="25157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L0: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p1 = </a:t>
            </a:r>
            <a:r>
              <a:rPr lang="en-US" altLang="zh-CN" sz="1600" dirty="0" err="1">
                <a:solidFill>
                  <a:srgbClr val="00B0F0"/>
                </a:solidFill>
              </a:rPr>
              <a:t>a+b</a:t>
            </a:r>
            <a:endParaRPr lang="en-US" altLang="zh-CN" sz="1600" dirty="0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RETURN p1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PASS 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PASS 20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SP -1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CALL L0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SP 2</a:t>
            </a:r>
            <a:endParaRPr lang="zh-CN" altLang="en-US" sz="16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FB44C3F-FAD4-40D8-9355-111C2250B647}"/>
              </a:ext>
            </a:extLst>
          </p:cNvPr>
          <p:cNvSpPr/>
          <p:nvPr/>
        </p:nvSpPr>
        <p:spPr>
          <a:xfrm>
            <a:off x="3779912" y="2787774"/>
            <a:ext cx="360040" cy="2973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08CD57D-A62B-451B-B5EA-EF2906EA6F56}"/>
              </a:ext>
            </a:extLst>
          </p:cNvPr>
          <p:cNvSpPr txBox="1">
            <a:spLocks/>
          </p:cNvSpPr>
          <p:nvPr/>
        </p:nvSpPr>
        <p:spPr>
          <a:xfrm>
            <a:off x="4572000" y="988873"/>
            <a:ext cx="2636460" cy="2122030"/>
          </a:xfrm>
          <a:prstGeom prst="rect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u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…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LW S0 SP -1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LW S1 SP -2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ADD S2 S0 S1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SW S2 SP </a:t>
            </a:r>
            <a:r>
              <a:rPr lang="en-US" altLang="zh-CN" sz="1800" kern="0" dirty="0" err="1"/>
              <a:t>SP</a:t>
            </a:r>
            <a:r>
              <a:rPr lang="en-US" altLang="zh-CN" sz="1800" kern="0" dirty="0"/>
              <a:t> -3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…</a:t>
            </a: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68983E1D-4C71-4632-B1ED-D08A4D71F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405735"/>
              </p:ext>
            </p:extLst>
          </p:nvPr>
        </p:nvGraphicFramePr>
        <p:xfrm>
          <a:off x="5555811" y="3085098"/>
          <a:ext cx="309634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4189714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8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8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60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P0 – </a:t>
                      </a:r>
                      <a:r>
                        <a:rPr lang="zh-CN" altLang="en-US" dirty="0"/>
                        <a:t>内层符号表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返回地址）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7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P0 – </a:t>
                      </a:r>
                      <a:r>
                        <a:rPr lang="zh-CN" altLang="en-US" dirty="0"/>
                        <a:t>外层符号表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返回值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130054"/>
                  </a:ext>
                </a:extLst>
              </a:tr>
            </a:tbl>
          </a:graphicData>
        </a:graphic>
      </p:graphicFrame>
      <p:sp>
        <p:nvSpPr>
          <p:cNvPr id="8" name="箭头: 右 7">
            <a:extLst>
              <a:ext uri="{FF2B5EF4-FFF2-40B4-BE49-F238E27FC236}">
                <a16:creationId xmlns:a16="http://schemas.microsoft.com/office/drawing/2014/main" id="{6D3BE60D-2533-4B25-924A-1DA990E191C3}"/>
              </a:ext>
            </a:extLst>
          </p:cNvPr>
          <p:cNvSpPr/>
          <p:nvPr/>
        </p:nvSpPr>
        <p:spPr>
          <a:xfrm>
            <a:off x="5076056" y="4299942"/>
            <a:ext cx="360040" cy="1533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2E73809-B6A9-401C-8B3F-337501F22C2D}"/>
              </a:ext>
            </a:extLst>
          </p:cNvPr>
          <p:cNvSpPr/>
          <p:nvPr/>
        </p:nvSpPr>
        <p:spPr>
          <a:xfrm>
            <a:off x="395536" y="2010609"/>
            <a:ext cx="360040" cy="1533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11070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D9E35-6304-46BC-A3DE-C431631C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返回结果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BD053AD-17BB-482E-8357-FDA0D3EC5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635646"/>
            <a:ext cx="2232248" cy="25157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L0: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p1 = </a:t>
            </a:r>
            <a:r>
              <a:rPr lang="en-US" altLang="zh-CN" sz="1600" dirty="0" err="1">
                <a:solidFill>
                  <a:srgbClr val="00B0F0"/>
                </a:solidFill>
              </a:rPr>
              <a:t>a+b</a:t>
            </a:r>
            <a:endParaRPr lang="en-US" altLang="zh-CN" sz="1600" dirty="0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RETURN p1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PASS 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PASS 20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SP -1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CALL L0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SP 2</a:t>
            </a:r>
            <a:endParaRPr lang="zh-CN" altLang="en-US" sz="16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FB44C3F-FAD4-40D8-9355-111C2250B647}"/>
              </a:ext>
            </a:extLst>
          </p:cNvPr>
          <p:cNvSpPr/>
          <p:nvPr/>
        </p:nvSpPr>
        <p:spPr>
          <a:xfrm>
            <a:off x="3779912" y="2787774"/>
            <a:ext cx="360040" cy="2973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08CD57D-A62B-451B-B5EA-EF2906EA6F56}"/>
              </a:ext>
            </a:extLst>
          </p:cNvPr>
          <p:cNvSpPr txBox="1">
            <a:spLocks/>
          </p:cNvSpPr>
          <p:nvPr/>
        </p:nvSpPr>
        <p:spPr>
          <a:xfrm>
            <a:off x="4572000" y="988873"/>
            <a:ext cx="2636460" cy="2122030"/>
          </a:xfrm>
          <a:prstGeom prst="rect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u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…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/>
              <a:t>RETURN </a:t>
            </a:r>
            <a:endParaRPr lang="en-US" altLang="zh-CN" sz="1800" kern="0" dirty="0"/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…</a:t>
            </a: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68983E1D-4C71-4632-B1ED-D08A4D71F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482155"/>
              </p:ext>
            </p:extLst>
          </p:nvPr>
        </p:nvGraphicFramePr>
        <p:xfrm>
          <a:off x="5555811" y="3085098"/>
          <a:ext cx="309634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4189714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8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8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60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P0 – </a:t>
                      </a:r>
                      <a:r>
                        <a:rPr lang="zh-CN" altLang="en-US" dirty="0"/>
                        <a:t>内层符号表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返回地址）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7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P0 – </a:t>
                      </a:r>
                      <a:r>
                        <a:rPr lang="zh-CN" altLang="en-US" dirty="0"/>
                        <a:t>外层符号表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返回值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130054"/>
                  </a:ext>
                </a:extLst>
              </a:tr>
            </a:tbl>
          </a:graphicData>
        </a:graphic>
      </p:graphicFrame>
      <p:sp>
        <p:nvSpPr>
          <p:cNvPr id="8" name="箭头: 右 7">
            <a:extLst>
              <a:ext uri="{FF2B5EF4-FFF2-40B4-BE49-F238E27FC236}">
                <a16:creationId xmlns:a16="http://schemas.microsoft.com/office/drawing/2014/main" id="{6D3BE60D-2533-4B25-924A-1DA990E191C3}"/>
              </a:ext>
            </a:extLst>
          </p:cNvPr>
          <p:cNvSpPr/>
          <p:nvPr/>
        </p:nvSpPr>
        <p:spPr>
          <a:xfrm>
            <a:off x="5076056" y="4299942"/>
            <a:ext cx="360040" cy="1533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4724802-C3BC-4F23-B2D5-FA1E575AD62D}"/>
              </a:ext>
            </a:extLst>
          </p:cNvPr>
          <p:cNvSpPr/>
          <p:nvPr/>
        </p:nvSpPr>
        <p:spPr>
          <a:xfrm>
            <a:off x="420425" y="2283718"/>
            <a:ext cx="360040" cy="1533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06BE805E-8271-4D3A-B68C-1AD9D7276E4D}"/>
              </a:ext>
            </a:extLst>
          </p:cNvPr>
          <p:cNvSpPr/>
          <p:nvPr/>
        </p:nvSpPr>
        <p:spPr>
          <a:xfrm>
            <a:off x="407687" y="3789355"/>
            <a:ext cx="360040" cy="153308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61983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D9E35-6304-46BC-A3DE-C431631C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回收活动记录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BD053AD-17BB-482E-8357-FDA0D3EC5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635646"/>
            <a:ext cx="2232248" cy="25157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L0: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p1 = </a:t>
            </a:r>
            <a:r>
              <a:rPr lang="en-US" altLang="zh-CN" sz="1600" dirty="0" err="1">
                <a:solidFill>
                  <a:srgbClr val="00B0F0"/>
                </a:solidFill>
              </a:rPr>
              <a:t>a+b</a:t>
            </a:r>
            <a:endParaRPr lang="en-US" altLang="zh-CN" sz="1600" dirty="0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RETURN p1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PASS 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PASS 20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SP -1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CALL L0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SP 2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FB44C3F-FAD4-40D8-9355-111C2250B647}"/>
              </a:ext>
            </a:extLst>
          </p:cNvPr>
          <p:cNvSpPr/>
          <p:nvPr/>
        </p:nvSpPr>
        <p:spPr>
          <a:xfrm>
            <a:off x="3779912" y="2787774"/>
            <a:ext cx="360040" cy="2973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08CD57D-A62B-451B-B5EA-EF2906EA6F56}"/>
              </a:ext>
            </a:extLst>
          </p:cNvPr>
          <p:cNvSpPr txBox="1">
            <a:spLocks/>
          </p:cNvSpPr>
          <p:nvPr/>
        </p:nvSpPr>
        <p:spPr>
          <a:xfrm>
            <a:off x="4572000" y="988873"/>
            <a:ext cx="2636460" cy="2122030"/>
          </a:xfrm>
          <a:prstGeom prst="rect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u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…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LW S0 SP -3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SW S0 SP + 1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RETURN 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…</a:t>
            </a: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68983E1D-4C71-4632-B1ED-D08A4D71F38B}"/>
              </a:ext>
            </a:extLst>
          </p:cNvPr>
          <p:cNvGraphicFramePr>
            <a:graphicFrameLocks noGrp="1"/>
          </p:cNvGraphicFramePr>
          <p:nvPr/>
        </p:nvGraphicFramePr>
        <p:xfrm>
          <a:off x="5555811" y="3085098"/>
          <a:ext cx="309634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4189714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8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8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60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P0 – </a:t>
                      </a:r>
                      <a:r>
                        <a:rPr lang="zh-CN" altLang="en-US" dirty="0"/>
                        <a:t>内层符号表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返回地址）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7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P0 – </a:t>
                      </a:r>
                      <a:r>
                        <a:rPr lang="zh-CN" altLang="en-US" dirty="0"/>
                        <a:t>外层符号表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返回值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130054"/>
                  </a:ext>
                </a:extLst>
              </a:tr>
            </a:tbl>
          </a:graphicData>
        </a:graphic>
      </p:graphicFrame>
      <p:sp>
        <p:nvSpPr>
          <p:cNvPr id="8" name="箭头: 右 7">
            <a:extLst>
              <a:ext uri="{FF2B5EF4-FFF2-40B4-BE49-F238E27FC236}">
                <a16:creationId xmlns:a16="http://schemas.microsoft.com/office/drawing/2014/main" id="{6D3BE60D-2533-4B25-924A-1DA990E191C3}"/>
              </a:ext>
            </a:extLst>
          </p:cNvPr>
          <p:cNvSpPr/>
          <p:nvPr/>
        </p:nvSpPr>
        <p:spPr>
          <a:xfrm>
            <a:off x="5076056" y="4299942"/>
            <a:ext cx="360040" cy="1533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4724802-C3BC-4F23-B2D5-FA1E575AD62D}"/>
              </a:ext>
            </a:extLst>
          </p:cNvPr>
          <p:cNvSpPr/>
          <p:nvPr/>
        </p:nvSpPr>
        <p:spPr>
          <a:xfrm>
            <a:off x="407687" y="3795886"/>
            <a:ext cx="360040" cy="1533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3459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4349F-F2C4-4F96-A8D8-A6C9A264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45D3332-2AE4-474B-9692-C7BAE3EBEDEF}"/>
              </a:ext>
            </a:extLst>
          </p:cNvPr>
          <p:cNvSpPr txBox="1">
            <a:spLocks/>
          </p:cNvSpPr>
          <p:nvPr/>
        </p:nvSpPr>
        <p:spPr>
          <a:xfrm>
            <a:off x="1115616" y="1265661"/>
            <a:ext cx="2232248" cy="1307874"/>
          </a:xfrm>
          <a:prstGeom prst="rect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u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kern="0" dirty="0"/>
              <a:t>if(n==0) {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kern="0" dirty="0"/>
              <a:t>    // if</a:t>
            </a:r>
            <a:r>
              <a:rPr lang="zh-CN" altLang="en-US" kern="0" dirty="0"/>
              <a:t>内部逻辑</a:t>
            </a:r>
            <a:endParaRPr lang="en-US" altLang="zh-CN" kern="0" dirty="0"/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kern="0" dirty="0"/>
              <a:t>}</a:t>
            </a:r>
            <a:endParaRPr lang="zh-CN" altLang="en-US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055E0B2-F1C5-4A2C-BB4E-DDCA86AAE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704" y="2355726"/>
            <a:ext cx="2232248" cy="1656184"/>
          </a:xfr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p0 = n ==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IF p0 ELSE L0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// IF</a:t>
            </a:r>
            <a:r>
              <a:rPr lang="zh-CN" altLang="en-US" sz="1600" dirty="0"/>
              <a:t>内部逻辑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GOTO L0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L0:</a:t>
            </a:r>
            <a:endParaRPr lang="zh-CN" altLang="en-US" sz="16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EB4D722-46DC-47DB-8252-3674B6FA397F}"/>
              </a:ext>
            </a:extLst>
          </p:cNvPr>
          <p:cNvSpPr/>
          <p:nvPr/>
        </p:nvSpPr>
        <p:spPr>
          <a:xfrm>
            <a:off x="4463988" y="2715766"/>
            <a:ext cx="360040" cy="2973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C2B5229-C17E-4143-A42F-FA146D508DA2}"/>
              </a:ext>
            </a:extLst>
          </p:cNvPr>
          <p:cNvSpPr txBox="1">
            <a:spLocks/>
          </p:cNvSpPr>
          <p:nvPr/>
        </p:nvSpPr>
        <p:spPr>
          <a:xfrm>
            <a:off x="5292080" y="2263517"/>
            <a:ext cx="2636460" cy="1201822"/>
          </a:xfrm>
          <a:prstGeom prst="rect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u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…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BNE  S2 ZERO L0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kern="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274620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2FFCA-F924-4115-96E2-6229EB1A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</a:t>
            </a:r>
            <a:r>
              <a:rPr lang="en-US" altLang="zh-CN" dirty="0"/>
              <a:t>——</a:t>
            </a:r>
            <a:r>
              <a:rPr lang="zh-CN" altLang="en-US" dirty="0"/>
              <a:t>指令翻译过程讲解</a:t>
            </a:r>
            <a:r>
              <a:rPr lang="en-US" altLang="zh-CN" dirty="0"/>
              <a:t>(</a:t>
            </a:r>
            <a:r>
              <a:rPr lang="en-US" altLang="zh-CN" dirty="0" err="1"/>
              <a:t>vm</a:t>
            </a:r>
            <a:r>
              <a:rPr lang="en-US" altLang="zh-CN" dirty="0"/>
              <a:t> 02)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A504F-95D1-4201-92CD-E9913D2A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赋值语句和表达式生成指令</a:t>
            </a:r>
            <a:endParaRPr lang="en-US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语句生成指令</a:t>
            </a:r>
            <a:endParaRPr lang="en-US" altLang="zh-CN" dirty="0"/>
          </a:p>
          <a:p>
            <a:r>
              <a:rPr lang="zh-CN" altLang="en-US" dirty="0"/>
              <a:t>函数生成指令</a:t>
            </a:r>
            <a:endParaRPr lang="en-US" altLang="zh-CN" dirty="0"/>
          </a:p>
          <a:p>
            <a:r>
              <a:rPr lang="en-US" altLang="zh-CN" dirty="0"/>
              <a:t>Unit Test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265457-DE4C-4F71-8C8F-64634F772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284983"/>
            <a:ext cx="2309242" cy="23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3113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99B5F-A5BD-444F-BC95-A3751FF48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补课</a:t>
            </a:r>
            <a:r>
              <a:rPr lang="en-US" altLang="zh-CN" dirty="0"/>
              <a:t>——</a:t>
            </a:r>
            <a:r>
              <a:rPr lang="zh-CN" altLang="en-US" dirty="0"/>
              <a:t>神奇的位运算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E74B57-C178-4F8D-ADEE-A21CB41E3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07755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84E7D-1A45-4E41-B823-AC61A19F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操作符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89E0D79-89D4-467D-B88E-B1951A2EB8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825925"/>
              </p:ext>
            </p:extLst>
          </p:nvPr>
        </p:nvGraphicFramePr>
        <p:xfrm>
          <a:off x="1115616" y="1347614"/>
          <a:ext cx="7283152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11933">
                  <a:extLst>
                    <a:ext uri="{9D8B030D-6E8A-4147-A177-3AD203B41FA5}">
                      <a16:colId xmlns:a16="http://schemas.microsoft.com/office/drawing/2014/main" val="3163917102"/>
                    </a:ext>
                  </a:extLst>
                </a:gridCol>
                <a:gridCol w="3771219">
                  <a:extLst>
                    <a:ext uri="{9D8B030D-6E8A-4147-A177-3AD203B41FA5}">
                      <a16:colId xmlns:a16="http://schemas.microsoft.com/office/drawing/2014/main" val="1891550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77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位与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6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位或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57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异或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82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~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4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&gt;&gt;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左移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28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右移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7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&gt;&gt;&gt;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无符号左移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333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25454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7017F-20B3-4B3A-945D-009657C7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取反（</a:t>
            </a:r>
            <a:r>
              <a:rPr lang="en-US" altLang="zh-CN" dirty="0"/>
              <a:t>~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01DCA-F895-4844-88C5-A06C9C89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~1 = 0xfffffffe = -2</a:t>
            </a:r>
          </a:p>
          <a:p>
            <a:pPr marL="0" indent="0">
              <a:buNone/>
            </a:pPr>
            <a:r>
              <a:rPr lang="en-US" altLang="zh-CN" dirty="0"/>
              <a:t>~0 = 0xffffffff = -1</a:t>
            </a:r>
          </a:p>
          <a:p>
            <a:pPr marL="0" indent="0">
              <a:buNone/>
            </a:pPr>
            <a:r>
              <a:rPr lang="zh-CN" altLang="en-US" dirty="0"/>
              <a:t>怎么理解：</a:t>
            </a:r>
            <a:r>
              <a:rPr lang="en-US" altLang="zh-CN" dirty="0"/>
              <a:t>-1+1 = 0</a:t>
            </a:r>
          </a:p>
          <a:p>
            <a:pPr marL="0" indent="0">
              <a:buNone/>
            </a:pPr>
            <a:r>
              <a:rPr lang="zh-CN" altLang="en-US" dirty="0"/>
              <a:t>正负数互转：</a:t>
            </a:r>
            <a:r>
              <a:rPr lang="en-US" altLang="zh-CN" dirty="0"/>
              <a:t>-a = ~a + 1</a:t>
            </a:r>
          </a:p>
          <a:p>
            <a:pPr marL="0" indent="0">
              <a:buNone/>
            </a:pPr>
            <a:r>
              <a:rPr lang="en-US" altLang="zh-CN" dirty="0"/>
              <a:t>~5 = -6    -5 = ~5 + 1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883449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A6557-4B28-4149-913C-AE0E93D6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位与</a:t>
            </a:r>
            <a:r>
              <a:rPr lang="en-US" altLang="zh-CN" dirty="0"/>
              <a:t>(&amp;)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A52C0-4744-4C91-92AB-148C1BF54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 &amp; 2   </a:t>
            </a:r>
            <a:r>
              <a:rPr lang="en-US" altLang="zh-CN" dirty="0">
                <a:sym typeface="Wingdings" panose="05000000000000000000" pitchFamily="2" charset="2"/>
              </a:rPr>
              <a:t>=  0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0x10 &amp; 0x11 = 0x10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0x35 &amp; 0xff = 0x35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0xffffffff &amp; 0xffffffff = 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2011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E8919-990C-48A8-9663-616DF1F7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代码生成器（</a:t>
            </a:r>
            <a:r>
              <a:rPr lang="en-US" altLang="zh-CN" dirty="0"/>
              <a:t>Generator)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F3125-C92C-46EA-8B79-598C8D95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是一个</a:t>
            </a:r>
            <a:r>
              <a:rPr lang="zh-CN" altLang="en-US" dirty="0">
                <a:solidFill>
                  <a:srgbClr val="C9394A"/>
                </a:solidFill>
              </a:rPr>
              <a:t>转换器</a:t>
            </a:r>
            <a:r>
              <a:rPr lang="zh-CN" altLang="en-US" dirty="0"/>
              <a:t>，将三地址代码转化为机器代码</a:t>
            </a:r>
            <a:endParaRPr lang="en-US" altLang="zh-CN" dirty="0"/>
          </a:p>
          <a:p>
            <a:r>
              <a:rPr lang="zh-CN" altLang="en-US" dirty="0"/>
              <a:t>为什么不</a:t>
            </a:r>
            <a:r>
              <a:rPr lang="zh-CN" altLang="en-US" dirty="0">
                <a:solidFill>
                  <a:srgbClr val="C9394A"/>
                </a:solidFill>
              </a:rPr>
              <a:t>直接</a:t>
            </a:r>
            <a:r>
              <a:rPr lang="zh-CN" altLang="en-US" dirty="0"/>
              <a:t>用虚拟机执行三地址代码？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性能问题（三地址代码如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x=a*b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还需要分析）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优化问题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寄存器利用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机器码选择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……</a:t>
            </a: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封装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抽象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951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A6557-4B28-4149-913C-AE0E93D6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位或</a:t>
            </a:r>
            <a:r>
              <a:rPr lang="en-US" altLang="zh-CN" dirty="0"/>
              <a:t>(|)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A52C0-4744-4C91-92AB-148C1BF54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 | 2   </a:t>
            </a:r>
            <a:r>
              <a:rPr lang="en-US" altLang="zh-CN" dirty="0">
                <a:sym typeface="Wingdings" panose="05000000000000000000" pitchFamily="2" charset="2"/>
              </a:rPr>
              <a:t>=  3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0x10 | 0x11 = 0x11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0x35 | 0xff = 0xff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0xffffffff | 0 = 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60231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3F87F-8D0B-47F0-A3BF-6C0E27BB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异或</a:t>
            </a:r>
            <a:r>
              <a:rPr lang="en-US" altLang="zh-CN" dirty="0"/>
              <a:t>(^)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AD722-6C9C-4D92-A5E1-F03829BD5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 ^ 1 = 0</a:t>
            </a:r>
          </a:p>
          <a:p>
            <a:pPr marL="0" indent="0">
              <a:buNone/>
            </a:pPr>
            <a:r>
              <a:rPr lang="en-US" altLang="zh-CN" dirty="0"/>
              <a:t>2 ^ 1 = 3</a:t>
            </a:r>
          </a:p>
          <a:p>
            <a:pPr marL="0" indent="0">
              <a:buNone/>
            </a:pPr>
            <a:r>
              <a:rPr lang="en-US" altLang="zh-CN" dirty="0"/>
              <a:t>2 ^ 3 = 1</a:t>
            </a:r>
          </a:p>
          <a:p>
            <a:pPr marL="0" indent="0">
              <a:buNone/>
            </a:pPr>
            <a:r>
              <a:rPr lang="en-US" altLang="zh-CN" dirty="0"/>
              <a:t>0xffffffff ^ 0 = 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7149254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9E469-2E9C-40E4-BCF7-13DB7439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左移（</a:t>
            </a:r>
            <a:r>
              <a:rPr lang="en-US" altLang="zh-CN" dirty="0"/>
              <a:t>&lt;&lt;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92B72-C853-4567-A747-E9E3B7AC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 &lt;&lt; 2 = 4</a:t>
            </a:r>
          </a:p>
          <a:p>
            <a:pPr marL="0" indent="0">
              <a:buNone/>
            </a:pPr>
            <a:r>
              <a:rPr lang="en-US" altLang="zh-CN" dirty="0"/>
              <a:t>3 &lt;&lt; 2 = 0b1100 = 12</a:t>
            </a:r>
          </a:p>
          <a:p>
            <a:pPr marL="0" indent="0">
              <a:buNone/>
            </a:pPr>
            <a:r>
              <a:rPr lang="en-US" altLang="zh-CN" dirty="0"/>
              <a:t>0xffffffff &lt;&lt; 1 = 0xfffffffe = -2</a:t>
            </a:r>
          </a:p>
          <a:p>
            <a:pPr marL="0" indent="0">
              <a:buNone/>
            </a:pPr>
            <a:r>
              <a:rPr lang="en-US" altLang="zh-CN" dirty="0"/>
              <a:t>0xffffffff &lt;&lt; 8  = 0xffffff00 = -256 </a:t>
            </a:r>
          </a:p>
          <a:p>
            <a:pPr marL="0" indent="0">
              <a:buNone/>
            </a:pPr>
            <a:r>
              <a:rPr lang="en-US" altLang="zh-CN" dirty="0"/>
              <a:t>1 &lt;&lt; 10 = 1024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14986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5BD4A-9C6D-4F65-809D-3FB7009A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右移</a:t>
            </a:r>
            <a:r>
              <a:rPr lang="en-US" altLang="zh-CN" dirty="0"/>
              <a:t>(&gt;&gt;)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21B4D-BAFD-4328-A24D-B3D108476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dirty="0"/>
              <a:t>1 &gt;&gt; 1 = 0</a:t>
            </a:r>
          </a:p>
          <a:p>
            <a:pPr marL="0" indent="0">
              <a:buNone/>
            </a:pPr>
            <a:r>
              <a:rPr lang="en-US" altLang="zh-CN" sz="1600" dirty="0"/>
              <a:t>2 &gt;&gt; 1 = 1</a:t>
            </a:r>
          </a:p>
          <a:p>
            <a:pPr marL="0" indent="0">
              <a:buNone/>
            </a:pPr>
            <a:r>
              <a:rPr lang="en-US" altLang="zh-CN" sz="1600" dirty="0"/>
              <a:t>3 &gt;&gt; 1 = 1</a:t>
            </a:r>
          </a:p>
          <a:p>
            <a:pPr marL="0" indent="0">
              <a:buNone/>
            </a:pPr>
            <a:r>
              <a:rPr lang="en-US" altLang="zh-CN" sz="1600" dirty="0"/>
              <a:t>1024 &gt;&gt; 9 =  2</a:t>
            </a:r>
          </a:p>
          <a:p>
            <a:pPr marL="0" indent="0">
              <a:buNone/>
            </a:pPr>
            <a:r>
              <a:rPr lang="en-US" altLang="zh-CN" sz="1600" dirty="0"/>
              <a:t>-1 &gt;&gt; x = -1  (-1 = 0xffffffff) 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负数右移补</a:t>
            </a:r>
            <a:r>
              <a:rPr lang="en-US" altLang="zh-CN" sz="1600" dirty="0"/>
              <a:t>1</a:t>
            </a:r>
            <a:r>
              <a:rPr lang="zh-CN" altLang="en-US" sz="1600" dirty="0"/>
              <a:t>，正数补</a:t>
            </a:r>
            <a:r>
              <a:rPr lang="en-US" altLang="zh-CN" sz="1600" dirty="0"/>
              <a:t>0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4684922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5428A-E436-4C50-810F-D1F03B1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无符号右移（</a:t>
            </a:r>
            <a:r>
              <a:rPr lang="en-US" altLang="zh-CN" dirty="0"/>
              <a:t>&gt;&gt;&gt;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C2B1B-33AD-44AB-8810-56A4BE25F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 &gt;&gt; &gt; 1 = 0</a:t>
            </a:r>
          </a:p>
          <a:p>
            <a:pPr marL="0" indent="0">
              <a:buNone/>
            </a:pPr>
            <a:r>
              <a:rPr lang="en-US" altLang="zh-CN" dirty="0"/>
              <a:t>+x &gt;&gt;&gt; y   </a:t>
            </a:r>
            <a:r>
              <a:rPr lang="en-US" altLang="zh-CN" dirty="0">
                <a:sym typeface="Wingdings" panose="05000000000000000000" pitchFamily="2" charset="2"/>
              </a:rPr>
              <a:t>  x &gt;&gt; y</a:t>
            </a:r>
            <a:r>
              <a:rPr lang="zh-CN" altLang="en-US" dirty="0">
                <a:sym typeface="Wingdings" panose="05000000000000000000" pitchFamily="2" charset="2"/>
              </a:rPr>
              <a:t>（正数等价）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/>
              <a:t>-1 &gt;&gt;&gt; 1 = +0x0fffffff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855589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2FFCA-F924-4115-96E2-6229EB1A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</a:t>
            </a:r>
            <a:r>
              <a:rPr lang="en-US" altLang="zh-CN" dirty="0"/>
              <a:t>—— </a:t>
            </a:r>
            <a:r>
              <a:rPr lang="zh-CN" altLang="en-US" dirty="0"/>
              <a:t>指令的编码和解码</a:t>
            </a:r>
            <a:r>
              <a:rPr lang="en-US" altLang="zh-CN" dirty="0"/>
              <a:t>(</a:t>
            </a:r>
            <a:r>
              <a:rPr lang="en-US" altLang="zh-CN" dirty="0" err="1"/>
              <a:t>vm</a:t>
            </a:r>
            <a:r>
              <a:rPr lang="en-US" altLang="zh-CN" dirty="0"/>
              <a:t> 03)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A504F-95D1-4201-92CD-E9913D2A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指令编码过程</a:t>
            </a:r>
            <a:endParaRPr lang="en-US" altLang="zh-CN" dirty="0"/>
          </a:p>
          <a:p>
            <a:r>
              <a:rPr lang="zh-CN" altLang="en-US" dirty="0"/>
              <a:t>指令解码过程</a:t>
            </a:r>
            <a:endParaRPr lang="en-US" altLang="zh-CN" dirty="0"/>
          </a:p>
          <a:p>
            <a:r>
              <a:rPr lang="en-US" altLang="zh-CN" dirty="0" err="1"/>
              <a:t>UnitTest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265457-DE4C-4F71-8C8F-64634F772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284983"/>
            <a:ext cx="2309242" cy="23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36522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2FFCA-F924-4115-96E2-6229EB1A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虚拟机执行程序</a:t>
            </a:r>
            <a:r>
              <a:rPr lang="en-US" altLang="zh-CN" dirty="0"/>
              <a:t>(</a:t>
            </a:r>
            <a:r>
              <a:rPr lang="en-US" altLang="zh-CN" dirty="0" err="1"/>
              <a:t>vm</a:t>
            </a:r>
            <a:r>
              <a:rPr lang="en-US" altLang="zh-CN" dirty="0"/>
              <a:t> 04)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A504F-95D1-4201-92CD-E9913D2A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虚拟机程序</a:t>
            </a:r>
            <a:endParaRPr lang="en-US" altLang="zh-CN" dirty="0"/>
          </a:p>
          <a:p>
            <a:r>
              <a:rPr lang="zh-CN" altLang="en-US" dirty="0"/>
              <a:t>表达式求值</a:t>
            </a:r>
            <a:endParaRPr lang="en-US" altLang="zh-CN" dirty="0"/>
          </a:p>
          <a:p>
            <a:r>
              <a:rPr lang="zh-CN" altLang="en-US" dirty="0"/>
              <a:t>函数求值</a:t>
            </a:r>
          </a:p>
          <a:p>
            <a:r>
              <a:rPr lang="en-US" altLang="zh-CN" dirty="0"/>
              <a:t>Unit Test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265457-DE4C-4F71-8C8F-64634F772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284983"/>
            <a:ext cx="2309242" cy="23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28617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99B5F-A5BD-444F-BC95-A3751FF48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课程总结</a:t>
            </a:r>
            <a:r>
              <a:rPr lang="en-US" altLang="zh-CN" dirty="0"/>
              <a:t>——</a:t>
            </a:r>
            <a:r>
              <a:rPr lang="zh-CN" altLang="en-US" dirty="0"/>
              <a:t>如何成为优秀的架构师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E74B57-C178-4F8D-ADEE-A21CB41E3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编译器制作结业典礼</a:t>
            </a:r>
          </a:p>
        </p:txBody>
      </p:sp>
    </p:spTree>
    <p:extLst>
      <p:ext uri="{BB962C8B-B14F-4D97-AF65-F5344CB8AC3E}">
        <p14:creationId xmlns:p14="http://schemas.microsoft.com/office/powerpoint/2010/main" val="1763615456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41361-8161-4BA7-8986-96ACBF4B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再看编译器</a:t>
            </a:r>
            <a:r>
              <a:rPr lang="en-US" altLang="zh-CN" dirty="0"/>
              <a:t>-</a:t>
            </a:r>
            <a:r>
              <a:rPr lang="zh-CN" altLang="en-US" dirty="0"/>
              <a:t>知识迁移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96391E-8388-4C57-9CAA-DBBA711FBED5}"/>
              </a:ext>
            </a:extLst>
          </p:cNvPr>
          <p:cNvSpPr/>
          <p:nvPr/>
        </p:nvSpPr>
        <p:spPr>
          <a:xfrm>
            <a:off x="1115616" y="1419622"/>
            <a:ext cx="2232248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高级语言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AC2573-9D1B-4887-815B-FF99552E7BEE}"/>
              </a:ext>
            </a:extLst>
          </p:cNvPr>
          <p:cNvSpPr/>
          <p:nvPr/>
        </p:nvSpPr>
        <p:spPr>
          <a:xfrm>
            <a:off x="1115616" y="2311339"/>
            <a:ext cx="2232248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语法</a:t>
            </a:r>
            <a:r>
              <a:rPr lang="zh-CN" altLang="en-US" dirty="0"/>
              <a:t>树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DAC49F-4C9F-4D35-B9AC-B65D0E499861}"/>
              </a:ext>
            </a:extLst>
          </p:cNvPr>
          <p:cNvSpPr/>
          <p:nvPr/>
        </p:nvSpPr>
        <p:spPr>
          <a:xfrm>
            <a:off x="1115616" y="3147814"/>
            <a:ext cx="2232248" cy="6480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综合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低级语言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33102D-38EA-4BB2-BD9C-AA0CDFAF9DAC}"/>
              </a:ext>
            </a:extLst>
          </p:cNvPr>
          <p:cNvSpPr/>
          <p:nvPr/>
        </p:nvSpPr>
        <p:spPr>
          <a:xfrm>
            <a:off x="1115616" y="3972085"/>
            <a:ext cx="2232248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B09A11-AA44-4B0F-BB68-8CC44E4586B7}"/>
              </a:ext>
            </a:extLst>
          </p:cNvPr>
          <p:cNvSpPr/>
          <p:nvPr/>
        </p:nvSpPr>
        <p:spPr>
          <a:xfrm>
            <a:off x="5796136" y="1410494"/>
            <a:ext cx="2232248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业务语言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74C809A-AF95-496C-B3D1-34182B383750}"/>
              </a:ext>
            </a:extLst>
          </p:cNvPr>
          <p:cNvSpPr/>
          <p:nvPr/>
        </p:nvSpPr>
        <p:spPr>
          <a:xfrm>
            <a:off x="5796136" y="2302211"/>
            <a:ext cx="2232248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领域模型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7E0715-0B2A-49AD-8932-3D0F43B7930F}"/>
              </a:ext>
            </a:extLst>
          </p:cNvPr>
          <p:cNvSpPr/>
          <p:nvPr/>
        </p:nvSpPr>
        <p:spPr>
          <a:xfrm>
            <a:off x="5796136" y="3138686"/>
            <a:ext cx="2232248" cy="6480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综合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代码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52F4DA0-7FC1-4EC2-86D2-C073A557C1CE}"/>
              </a:ext>
            </a:extLst>
          </p:cNvPr>
          <p:cNvSpPr/>
          <p:nvPr/>
        </p:nvSpPr>
        <p:spPr>
          <a:xfrm>
            <a:off x="5796136" y="3962957"/>
            <a:ext cx="2232248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017C8B2-B097-4E6F-8A66-DF2DFF171402}"/>
              </a:ext>
            </a:extLst>
          </p:cNvPr>
          <p:cNvCxnSpPr/>
          <p:nvPr/>
        </p:nvCxnSpPr>
        <p:spPr>
          <a:xfrm>
            <a:off x="4572000" y="1203598"/>
            <a:ext cx="0" cy="3600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609574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79674-724E-4CCD-933E-01D2058A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分层设计</a:t>
            </a:r>
            <a:r>
              <a:rPr lang="en-US" altLang="zh-CN" dirty="0"/>
              <a:t>Review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42256-C137-47C7-81D8-FAF1E484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结构化（分层：分析</a:t>
            </a:r>
            <a:r>
              <a:rPr lang="en-US" altLang="zh-CN" dirty="0"/>
              <a:t>+</a:t>
            </a:r>
            <a:r>
              <a:rPr lang="zh-CN" altLang="en-US" dirty="0"/>
              <a:t>综合）</a:t>
            </a:r>
            <a:endParaRPr lang="en-US" altLang="zh-CN" dirty="0"/>
          </a:p>
          <a:p>
            <a:pPr lvl="1"/>
            <a:r>
              <a:rPr lang="zh-CN" altLang="en-US" dirty="0"/>
              <a:t>分析</a:t>
            </a:r>
            <a:endParaRPr lang="en-US" altLang="zh-CN" dirty="0"/>
          </a:p>
          <a:p>
            <a:pPr lvl="2"/>
            <a:r>
              <a:rPr lang="zh-CN" altLang="en-US" dirty="0"/>
              <a:t>词法</a:t>
            </a:r>
            <a:endParaRPr lang="en-US" altLang="zh-CN" dirty="0"/>
          </a:p>
          <a:p>
            <a:pPr lvl="2"/>
            <a:r>
              <a:rPr lang="zh-CN" altLang="en-US" dirty="0"/>
              <a:t>语法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综合</a:t>
            </a:r>
            <a:endParaRPr lang="en-US" altLang="zh-CN" dirty="0"/>
          </a:p>
          <a:p>
            <a:pPr lvl="2"/>
            <a:r>
              <a:rPr lang="zh-CN" altLang="en-US" dirty="0"/>
              <a:t>翻译</a:t>
            </a:r>
            <a:endParaRPr lang="en-US" altLang="zh-CN" dirty="0"/>
          </a:p>
          <a:p>
            <a:pPr lvl="2"/>
            <a:r>
              <a:rPr lang="zh-CN" altLang="en-US" dirty="0"/>
              <a:t>代码生成</a:t>
            </a:r>
            <a:endParaRPr lang="en-US" altLang="zh-CN" dirty="0"/>
          </a:p>
          <a:p>
            <a:pPr lvl="2"/>
            <a:r>
              <a:rPr lang="zh-CN" altLang="en-US" dirty="0"/>
              <a:t>执行</a:t>
            </a:r>
            <a:r>
              <a:rPr lang="en-US" altLang="zh-CN" dirty="0"/>
              <a:t>……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46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2381D-98FC-4B96-8704-95D26C3A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</a:t>
            </a:r>
            <a:r>
              <a:rPr lang="en-US" altLang="zh-CN" dirty="0"/>
              <a:t>(Virtual Machine)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8B37E-D433-467E-8A17-29B732CCB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394A"/>
                </a:solidFill>
              </a:rPr>
              <a:t>虚拟机</a:t>
            </a:r>
            <a:r>
              <a:rPr lang="zh-CN" altLang="en-US" dirty="0"/>
              <a:t>是模拟计算机的软件（世嘉模拟器玩过么？王者荣耀</a:t>
            </a:r>
            <a:r>
              <a:rPr lang="en-US" altLang="zh-CN" dirty="0"/>
              <a:t>PC</a:t>
            </a:r>
            <a:r>
              <a:rPr lang="zh-CN" altLang="en-US" dirty="0"/>
              <a:t>版用过吗？）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zh-CN" altLang="en-US" dirty="0">
                <a:solidFill>
                  <a:srgbClr val="C9394A"/>
                </a:solidFill>
              </a:rPr>
              <a:t>虚拟机</a:t>
            </a:r>
            <a:r>
              <a:rPr lang="zh-CN" altLang="en-US" dirty="0"/>
              <a:t>的作用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跨平台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资源调度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共享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隔离（容器、沙箱）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362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79674-724E-4CCD-933E-01D2058A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类型设计</a:t>
            </a:r>
            <a:r>
              <a:rPr lang="en-US" altLang="zh-CN" dirty="0"/>
              <a:t>Review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42256-C137-47C7-81D8-FAF1E484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类型抽象（</a:t>
            </a:r>
            <a:r>
              <a:rPr lang="en-US" altLang="zh-CN" dirty="0"/>
              <a:t>AST</a:t>
            </a:r>
            <a:r>
              <a:rPr lang="zh-CN" altLang="en-US" dirty="0"/>
              <a:t>、</a:t>
            </a:r>
            <a:r>
              <a:rPr lang="en-US" altLang="zh-CN" dirty="0"/>
              <a:t>TA</a:t>
            </a:r>
            <a:r>
              <a:rPr lang="zh-CN" altLang="en-US" dirty="0"/>
              <a:t>指令、指令）</a:t>
            </a:r>
            <a:endParaRPr lang="en-US" altLang="zh-CN" dirty="0"/>
          </a:p>
          <a:p>
            <a:pPr lvl="1"/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成员</a:t>
            </a:r>
            <a:endParaRPr lang="en-US" altLang="zh-CN" dirty="0"/>
          </a:p>
          <a:p>
            <a:pPr lvl="1"/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关系（继承、组合）</a:t>
            </a:r>
          </a:p>
        </p:txBody>
      </p:sp>
    </p:spTree>
    <p:extLst>
      <p:ext uri="{BB962C8B-B14F-4D97-AF65-F5344CB8AC3E}">
        <p14:creationId xmlns:p14="http://schemas.microsoft.com/office/powerpoint/2010/main" val="18544699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CCA41-BF1D-4841-BEDD-6C6B769B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算法和数据结构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955C3-8CC7-4E84-96BC-38A0BA21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循环（状态机）</a:t>
            </a:r>
            <a:endParaRPr lang="en-US" altLang="zh-CN" dirty="0"/>
          </a:p>
          <a:p>
            <a:pPr lvl="1"/>
            <a:r>
              <a:rPr lang="zh-CN" altLang="en-US" dirty="0"/>
              <a:t>递归（产生式）</a:t>
            </a:r>
            <a:endParaRPr lang="en-US" altLang="zh-CN" dirty="0"/>
          </a:p>
          <a:p>
            <a:pPr lvl="1"/>
            <a:r>
              <a:rPr lang="zh-CN" altLang="en-US" dirty="0"/>
              <a:t>决策：遍历</a:t>
            </a:r>
            <a:r>
              <a:rPr lang="en-US" altLang="zh-CN" dirty="0"/>
              <a:t>/</a:t>
            </a:r>
            <a:r>
              <a:rPr lang="zh-CN" altLang="en-US" dirty="0"/>
              <a:t>查找</a:t>
            </a:r>
            <a:r>
              <a:rPr lang="en-US" altLang="zh-CN" dirty="0"/>
              <a:t>/</a:t>
            </a:r>
            <a:r>
              <a:rPr lang="zh-CN" altLang="en-US" dirty="0"/>
              <a:t>求值</a:t>
            </a:r>
            <a:endParaRPr lang="en-US" altLang="zh-CN" dirty="0"/>
          </a:p>
          <a:p>
            <a:r>
              <a:rPr lang="zh-CN" altLang="en-US" dirty="0"/>
              <a:t>数据结构</a:t>
            </a:r>
            <a:endParaRPr lang="en-US" altLang="zh-CN" dirty="0"/>
          </a:p>
          <a:p>
            <a:pPr lvl="1"/>
            <a:r>
              <a:rPr lang="zh-CN" altLang="en-US" dirty="0"/>
              <a:t>链表</a:t>
            </a:r>
            <a:endParaRPr lang="en-US" altLang="zh-CN" dirty="0"/>
          </a:p>
          <a:p>
            <a:pPr lvl="1"/>
            <a:r>
              <a:rPr lang="zh-CN" altLang="en-US" dirty="0"/>
              <a:t>树</a:t>
            </a:r>
            <a:endParaRPr lang="en-US" altLang="zh-CN" dirty="0"/>
          </a:p>
          <a:p>
            <a:pPr lvl="1"/>
            <a:r>
              <a:rPr lang="zh-CN" altLang="en-US" dirty="0"/>
              <a:t>栈、队列</a:t>
            </a:r>
            <a:endParaRPr lang="en-US" altLang="zh-CN" dirty="0"/>
          </a:p>
          <a:p>
            <a:pPr lvl="1"/>
            <a:r>
              <a:rPr lang="zh-CN" altLang="en-US" dirty="0"/>
              <a:t>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9001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7FEE9-1E4D-4A2D-AB13-4B0D729C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底层知识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6EA52-A7E2-4FBA-8E64-E9778A278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</a:p>
          <a:p>
            <a:pPr lvl="1"/>
            <a:r>
              <a:rPr lang="zh-CN" altLang="en-US" dirty="0"/>
              <a:t>指令</a:t>
            </a:r>
            <a:endParaRPr lang="en-US" altLang="zh-CN" dirty="0"/>
          </a:p>
          <a:p>
            <a:pPr lvl="1"/>
            <a:r>
              <a:rPr lang="zh-CN" altLang="en-US" dirty="0"/>
              <a:t>寻址</a:t>
            </a:r>
            <a:endParaRPr lang="en-US" altLang="zh-CN" dirty="0"/>
          </a:p>
          <a:p>
            <a:r>
              <a:rPr lang="zh-CN" altLang="en-US" dirty="0"/>
              <a:t>内存</a:t>
            </a:r>
            <a:endParaRPr lang="en-US" altLang="zh-CN" dirty="0"/>
          </a:p>
          <a:p>
            <a:pPr lvl="1"/>
            <a:r>
              <a:rPr lang="zh-CN" altLang="en-US" dirty="0"/>
              <a:t>栈</a:t>
            </a:r>
            <a:endParaRPr lang="en-US" altLang="zh-CN" dirty="0"/>
          </a:p>
          <a:p>
            <a:pPr lvl="1"/>
            <a:r>
              <a:rPr lang="zh-CN" altLang="en-US" dirty="0"/>
              <a:t>堆（操作系统部分）</a:t>
            </a:r>
            <a:endParaRPr lang="en-US" altLang="zh-CN" dirty="0"/>
          </a:p>
          <a:p>
            <a:r>
              <a:rPr lang="zh-CN" altLang="en-US" dirty="0"/>
              <a:t>寄存器</a:t>
            </a:r>
          </a:p>
        </p:txBody>
      </p:sp>
    </p:spTree>
    <p:extLst>
      <p:ext uri="{BB962C8B-B14F-4D97-AF65-F5344CB8AC3E}">
        <p14:creationId xmlns:p14="http://schemas.microsoft.com/office/powerpoint/2010/main" val="3424223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5FACA-7F47-4CFE-9D10-1AB5D34E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354B0-5F02-4BB1-929A-45B6331D8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敲代码</a:t>
            </a:r>
            <a:endParaRPr lang="en-US" altLang="zh-CN" dirty="0"/>
          </a:p>
          <a:p>
            <a:r>
              <a:rPr lang="zh-CN" altLang="en-US" dirty="0"/>
              <a:t>自动化测试工具</a:t>
            </a:r>
            <a:endParaRPr lang="en-US" altLang="zh-CN" dirty="0"/>
          </a:p>
          <a:p>
            <a:r>
              <a:rPr lang="zh-CN" altLang="en-US" dirty="0"/>
              <a:t>绘图工具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7717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DB080-840D-4521-9653-88C29CA7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如何做一个优秀的架构师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2D20F-285C-4D0C-ABDB-8176C6E9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/>
              <a:t>领域足够认知</a:t>
            </a:r>
            <a:endParaRPr lang="en-US" altLang="zh-CN" sz="1600" dirty="0"/>
          </a:p>
          <a:p>
            <a:pPr lvl="1"/>
            <a:r>
              <a:rPr lang="zh-CN" altLang="en-US" sz="1400" dirty="0"/>
              <a:t>怎么分层</a:t>
            </a:r>
            <a:r>
              <a:rPr lang="en-US" altLang="zh-CN" sz="1400" dirty="0"/>
              <a:t>/</a:t>
            </a:r>
            <a:r>
              <a:rPr lang="zh-CN" altLang="en-US" sz="1400" dirty="0"/>
              <a:t>怎么设计类型</a:t>
            </a:r>
            <a:endParaRPr lang="en-US" altLang="zh-CN" sz="1400" dirty="0"/>
          </a:p>
          <a:p>
            <a:r>
              <a:rPr lang="zh-CN" altLang="en-US" sz="1600" dirty="0"/>
              <a:t>基础足够扎实</a:t>
            </a:r>
            <a:endParaRPr lang="en-US" altLang="zh-CN" sz="1600" dirty="0"/>
          </a:p>
          <a:p>
            <a:pPr lvl="1"/>
            <a:r>
              <a:rPr lang="zh-CN" altLang="en-US" sz="1400" dirty="0"/>
              <a:t>算法</a:t>
            </a:r>
            <a:r>
              <a:rPr lang="en-US" altLang="zh-CN" sz="1400" dirty="0"/>
              <a:t>/</a:t>
            </a:r>
            <a:r>
              <a:rPr lang="zh-CN" altLang="en-US" sz="1400" dirty="0"/>
              <a:t>数据结构</a:t>
            </a:r>
            <a:endParaRPr lang="en-US" altLang="zh-CN" sz="1400" dirty="0"/>
          </a:p>
          <a:p>
            <a:r>
              <a:rPr lang="zh-CN" altLang="en-US" sz="1600" dirty="0"/>
              <a:t>底层足够熟悉</a:t>
            </a:r>
            <a:endParaRPr lang="en-US" altLang="zh-CN" sz="1600" dirty="0"/>
          </a:p>
          <a:p>
            <a:pPr lvl="1"/>
            <a:r>
              <a:rPr lang="zh-CN" altLang="en-US" sz="1400" dirty="0"/>
              <a:t>操作系统</a:t>
            </a:r>
            <a:r>
              <a:rPr lang="en-US" altLang="zh-CN" sz="1400" dirty="0"/>
              <a:t>/</a:t>
            </a:r>
            <a:r>
              <a:rPr lang="zh-CN" altLang="en-US" sz="1400" dirty="0"/>
              <a:t>网络</a:t>
            </a:r>
            <a:r>
              <a:rPr lang="en-US" altLang="zh-CN" sz="1400" dirty="0"/>
              <a:t>/</a:t>
            </a:r>
            <a:r>
              <a:rPr lang="zh-CN" altLang="en-US" sz="1400" dirty="0"/>
              <a:t>计算机组成等</a:t>
            </a:r>
            <a:endParaRPr lang="en-US" altLang="zh-CN" sz="1400" dirty="0"/>
          </a:p>
          <a:p>
            <a:r>
              <a:rPr lang="zh-CN" altLang="en-US" sz="1600" dirty="0"/>
              <a:t>工具足够熟练</a:t>
            </a:r>
            <a:endParaRPr lang="en-US" altLang="zh-CN" sz="1600" dirty="0"/>
          </a:p>
          <a:p>
            <a:r>
              <a:rPr lang="zh-CN" altLang="en-US" sz="1600" dirty="0"/>
              <a:t>我为什么要做编译器？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5652845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F87E9-CA76-40E4-A662-46B354EB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TinyScript</a:t>
            </a:r>
            <a:r>
              <a:rPr lang="zh-CN" altLang="en-US" dirty="0"/>
              <a:t>虚拟机的组成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8E800-F7B3-478E-8A05-61CDE196D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内存（</a:t>
            </a:r>
            <a:r>
              <a:rPr lang="en-US" altLang="zh-CN" dirty="0"/>
              <a:t>32</a:t>
            </a:r>
            <a:r>
              <a:rPr lang="zh-CN" altLang="en-US" dirty="0"/>
              <a:t>位整数数组）</a:t>
            </a:r>
            <a:endParaRPr lang="en-US" altLang="zh-CN" dirty="0"/>
          </a:p>
          <a:p>
            <a:r>
              <a:rPr lang="zh-CN" altLang="en-US" dirty="0"/>
              <a:t>寄存器</a:t>
            </a:r>
            <a:r>
              <a:rPr lang="en-US" altLang="zh-CN" dirty="0"/>
              <a:t>(32</a:t>
            </a:r>
            <a:r>
              <a:rPr lang="zh-CN" altLang="en-US" dirty="0"/>
              <a:t>位整数数组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PC/SP/RA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等特殊寄存器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S0/S1/S2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普通寄存器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……</a:t>
            </a:r>
          </a:p>
          <a:p>
            <a:r>
              <a:rPr lang="en-US" altLang="zh-CN" dirty="0"/>
              <a:t>CPU</a:t>
            </a:r>
            <a:r>
              <a:rPr lang="zh-CN" altLang="en-US" dirty="0"/>
              <a:t>循环</a:t>
            </a:r>
            <a:r>
              <a:rPr lang="en-US" altLang="zh-CN" dirty="0"/>
              <a:t>(fetch/decode/exec)</a:t>
            </a:r>
          </a:p>
          <a:p>
            <a:pPr lvl="1"/>
            <a:endParaRPr lang="en-US" altLang="zh-CN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E1C228BE-2E7C-41B5-A89C-F1E3E0286C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9690250"/>
              </p:ext>
            </p:extLst>
          </p:nvPr>
        </p:nvGraphicFramePr>
        <p:xfrm>
          <a:off x="4860032" y="1779662"/>
          <a:ext cx="2996208" cy="1997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38000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D394E-2302-464C-9143-5465B806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操作码（</a:t>
            </a:r>
            <a:r>
              <a:rPr lang="en-US" altLang="zh-CN" dirty="0"/>
              <a:t>Operate Code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B18C1-3B60-4AE7-89B7-3A6BA4C41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也叫</a:t>
            </a:r>
            <a:r>
              <a:rPr lang="zh-CN" altLang="en-US" dirty="0">
                <a:solidFill>
                  <a:srgbClr val="C00000"/>
                </a:solidFill>
              </a:rPr>
              <a:t>指令码</a:t>
            </a:r>
            <a:r>
              <a:rPr lang="en-US" altLang="zh-CN" dirty="0"/>
              <a:t>(instruction code)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字节码</a:t>
            </a:r>
            <a:r>
              <a:rPr lang="zh-CN" altLang="en-US" dirty="0"/>
              <a:t>（</a:t>
            </a:r>
            <a:r>
              <a:rPr lang="en-US" altLang="zh-CN" dirty="0"/>
              <a:t>byte code</a:t>
            </a:r>
            <a:r>
              <a:rPr lang="zh-CN" altLang="en-US" dirty="0"/>
              <a:t>），虚拟机上执行的</a:t>
            </a:r>
            <a:r>
              <a:rPr lang="zh-CN" altLang="en-US" dirty="0">
                <a:solidFill>
                  <a:srgbClr val="C00000"/>
                </a:solidFill>
              </a:rPr>
              <a:t>虚拟</a:t>
            </a:r>
            <a:r>
              <a:rPr lang="zh-CN" altLang="en-US" dirty="0"/>
              <a:t>机器代码（类比计算机上执行的机器代码）</a:t>
            </a:r>
            <a:endParaRPr lang="en-US" altLang="zh-CN" dirty="0"/>
          </a:p>
          <a:p>
            <a:r>
              <a:rPr lang="zh-CN" altLang="en-US" dirty="0"/>
              <a:t>为什么要有</a:t>
            </a:r>
            <a:r>
              <a:rPr lang="en-US" altLang="zh-CN" dirty="0"/>
              <a:t>Operate Code? </a:t>
            </a:r>
            <a:r>
              <a:rPr lang="zh-CN" altLang="en-US" dirty="0"/>
              <a:t>性能损耗如何？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标准（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Standard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）优势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性能考量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Opcdoe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到机器代码开销可以用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JIT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技术优化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24736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6C535-8F9C-43FD-B957-F690561E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操作码举例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EFDF6-3E86-4834-B566-F52030D53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091680"/>
          </a:xfrm>
        </p:spPr>
        <p:txBody>
          <a:bodyPr/>
          <a:lstStyle/>
          <a:p>
            <a:r>
              <a:rPr lang="zh-CN" altLang="en-US" dirty="0"/>
              <a:t>比较寄存器</a:t>
            </a:r>
            <a:r>
              <a:rPr lang="en-US" altLang="zh-CN" dirty="0"/>
              <a:t>S0</a:t>
            </a:r>
            <a:r>
              <a:rPr lang="zh-CN" altLang="en-US" dirty="0"/>
              <a:t>和</a:t>
            </a:r>
            <a:r>
              <a:rPr lang="en-US" altLang="zh-CN" dirty="0"/>
              <a:t>S1</a:t>
            </a:r>
            <a:r>
              <a:rPr lang="zh-CN" altLang="en-US" dirty="0"/>
              <a:t>的值，如果不相等然后就跳转到第</a:t>
            </a:r>
            <a:r>
              <a:rPr lang="en-US" altLang="zh-CN" dirty="0"/>
              <a:t>100</a:t>
            </a:r>
            <a:r>
              <a:rPr lang="zh-CN" altLang="en-US" dirty="0"/>
              <a:t>行代码；如果相等就执行下一行代码</a:t>
            </a:r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/>
              <a:t>BNE S0, S1, L0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12086D-B6F6-4F62-B04B-5AB0CF1367C7}"/>
              </a:ext>
            </a:extLst>
          </p:cNvPr>
          <p:cNvSpPr txBox="1"/>
          <p:nvPr/>
        </p:nvSpPr>
        <p:spPr>
          <a:xfrm>
            <a:off x="1547664" y="350785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0x15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272F02-BB43-4E3D-B233-F1DD8F28F8EE}"/>
              </a:ext>
            </a:extLst>
          </p:cNvPr>
          <p:cNvSpPr txBox="1"/>
          <p:nvPr/>
        </p:nvSpPr>
        <p:spPr>
          <a:xfrm>
            <a:off x="2915816" y="350785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0x0a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4CB2B3-FB57-4A0E-A491-A612EA298B6B}"/>
              </a:ext>
            </a:extLst>
          </p:cNvPr>
          <p:cNvSpPr/>
          <p:nvPr/>
        </p:nvSpPr>
        <p:spPr>
          <a:xfrm>
            <a:off x="1130796" y="3967459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OpCode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42A0E5-03A5-42B2-855D-3FF6FE3EA96D}"/>
              </a:ext>
            </a:extLst>
          </p:cNvPr>
          <p:cNvSpPr/>
          <p:nvPr/>
        </p:nvSpPr>
        <p:spPr>
          <a:xfrm>
            <a:off x="2563366" y="3967459"/>
            <a:ext cx="1440160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寄存器</a:t>
            </a:r>
            <a:r>
              <a:rPr lang="en-US" altLang="zh-CN" dirty="0"/>
              <a:t>S0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66529A-CB14-418B-89F2-E0B9102AA812}"/>
              </a:ext>
            </a:extLst>
          </p:cNvPr>
          <p:cNvSpPr/>
          <p:nvPr/>
        </p:nvSpPr>
        <p:spPr>
          <a:xfrm>
            <a:off x="3995936" y="3967459"/>
            <a:ext cx="144016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寄存器</a:t>
            </a:r>
            <a:r>
              <a:rPr lang="en-US" altLang="zh-CN" dirty="0"/>
              <a:t>S1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1330D8-49D1-4359-BEA2-A52ECE86C83B}"/>
              </a:ext>
            </a:extLst>
          </p:cNvPr>
          <p:cNvSpPr/>
          <p:nvPr/>
        </p:nvSpPr>
        <p:spPr>
          <a:xfrm>
            <a:off x="5436096" y="3967459"/>
            <a:ext cx="2535460" cy="432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Label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F064A9-09B9-429D-8C77-F78876C15F96}"/>
              </a:ext>
            </a:extLst>
          </p:cNvPr>
          <p:cNvSpPr txBox="1"/>
          <p:nvPr/>
        </p:nvSpPr>
        <p:spPr>
          <a:xfrm>
            <a:off x="4401667" y="35078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0x0b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5C3B86-CA16-4F1F-82C3-9A71B8EED025}"/>
              </a:ext>
            </a:extLst>
          </p:cNvPr>
          <p:cNvSpPr txBox="1"/>
          <p:nvPr/>
        </p:nvSpPr>
        <p:spPr>
          <a:xfrm>
            <a:off x="6383866" y="35078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16161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6C535-8F9C-43FD-B957-F690561E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操作码举例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EFDF6-3E86-4834-B566-F52030D53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091680"/>
          </a:xfrm>
        </p:spPr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S0</a:t>
            </a:r>
            <a:r>
              <a:rPr lang="zh-CN" altLang="en-US" dirty="0"/>
              <a:t>和</a:t>
            </a:r>
            <a:r>
              <a:rPr lang="en-US" altLang="zh-CN" dirty="0"/>
              <a:t>S1</a:t>
            </a:r>
            <a:r>
              <a:rPr lang="zh-CN" altLang="en-US" dirty="0"/>
              <a:t>的值相加，存入</a:t>
            </a:r>
            <a:r>
              <a:rPr lang="en-US" altLang="zh-CN" dirty="0"/>
              <a:t>S0</a:t>
            </a:r>
          </a:p>
          <a:p>
            <a:r>
              <a:rPr lang="zh-CN" altLang="en-US" dirty="0"/>
              <a:t>例如：</a:t>
            </a:r>
            <a:r>
              <a:rPr lang="en-US" altLang="zh-CN" dirty="0"/>
              <a:t>ADD S0, S1, S0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12086D-B6F6-4F62-B04B-5AB0CF1367C7}"/>
              </a:ext>
            </a:extLst>
          </p:cNvPr>
          <p:cNvSpPr txBox="1"/>
          <p:nvPr/>
        </p:nvSpPr>
        <p:spPr>
          <a:xfrm>
            <a:off x="1547664" y="350785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0x01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272F02-BB43-4E3D-B233-F1DD8F28F8EE}"/>
              </a:ext>
            </a:extLst>
          </p:cNvPr>
          <p:cNvSpPr txBox="1"/>
          <p:nvPr/>
        </p:nvSpPr>
        <p:spPr>
          <a:xfrm>
            <a:off x="2915816" y="350785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0x0a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4CB2B3-FB57-4A0E-A491-A612EA298B6B}"/>
              </a:ext>
            </a:extLst>
          </p:cNvPr>
          <p:cNvSpPr/>
          <p:nvPr/>
        </p:nvSpPr>
        <p:spPr>
          <a:xfrm>
            <a:off x="1130796" y="3967459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OpCode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42A0E5-03A5-42B2-855D-3FF6FE3EA96D}"/>
              </a:ext>
            </a:extLst>
          </p:cNvPr>
          <p:cNvSpPr/>
          <p:nvPr/>
        </p:nvSpPr>
        <p:spPr>
          <a:xfrm>
            <a:off x="2563366" y="3967459"/>
            <a:ext cx="1440160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寄存器</a:t>
            </a:r>
            <a:r>
              <a:rPr lang="en-US" altLang="zh-CN" dirty="0"/>
              <a:t>S0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66529A-CB14-418B-89F2-E0B9102AA812}"/>
              </a:ext>
            </a:extLst>
          </p:cNvPr>
          <p:cNvSpPr/>
          <p:nvPr/>
        </p:nvSpPr>
        <p:spPr>
          <a:xfrm>
            <a:off x="3995936" y="3967459"/>
            <a:ext cx="144016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寄存器</a:t>
            </a:r>
            <a:r>
              <a:rPr lang="en-US" altLang="zh-CN" dirty="0"/>
              <a:t>S1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F064A9-09B9-429D-8C77-F78876C15F96}"/>
              </a:ext>
            </a:extLst>
          </p:cNvPr>
          <p:cNvSpPr txBox="1"/>
          <p:nvPr/>
        </p:nvSpPr>
        <p:spPr>
          <a:xfrm>
            <a:off x="4401667" y="35078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0x0b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5C3B86-CA16-4F1F-82C3-9A71B8EED025}"/>
              </a:ext>
            </a:extLst>
          </p:cNvPr>
          <p:cNvSpPr txBox="1"/>
          <p:nvPr/>
        </p:nvSpPr>
        <p:spPr>
          <a:xfrm>
            <a:off x="5867981" y="35078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0x0b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96196B-D700-4F94-82F6-2F4E8C0EDD31}"/>
              </a:ext>
            </a:extLst>
          </p:cNvPr>
          <p:cNvSpPr/>
          <p:nvPr/>
        </p:nvSpPr>
        <p:spPr>
          <a:xfrm>
            <a:off x="5428506" y="3967459"/>
            <a:ext cx="1440160" cy="4320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寄存器</a:t>
            </a:r>
            <a:r>
              <a:rPr lang="en-US" altLang="zh-CN" dirty="0"/>
              <a:t>S1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8BD6330-9A45-4076-BD03-079DB7C02853}"/>
              </a:ext>
            </a:extLst>
          </p:cNvPr>
          <p:cNvSpPr/>
          <p:nvPr/>
        </p:nvSpPr>
        <p:spPr>
          <a:xfrm>
            <a:off x="6854282" y="3967459"/>
            <a:ext cx="1440160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空</a:t>
            </a:r>
          </a:p>
        </p:txBody>
      </p:sp>
    </p:spTree>
    <p:extLst>
      <p:ext uri="{BB962C8B-B14F-4D97-AF65-F5344CB8AC3E}">
        <p14:creationId xmlns:p14="http://schemas.microsoft.com/office/powerpoint/2010/main" val="150036625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E2BC8-BF85-4A6A-A074-E5B986FD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准时制技术</a:t>
            </a:r>
            <a:r>
              <a:rPr lang="en-US" altLang="zh-CN" dirty="0"/>
              <a:t>(Just In Time)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621426-806B-4667-B962-BF08711BD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419622"/>
            <a:ext cx="4656978" cy="306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984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4300</TotalTime>
  <Words>1494</Words>
  <Application>Microsoft Office PowerPoint</Application>
  <PresentationFormat>全屏显示(16:9)</PresentationFormat>
  <Paragraphs>430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9" baseType="lpstr">
      <vt:lpstr>微软雅黑</vt:lpstr>
      <vt:lpstr>Arial</vt:lpstr>
      <vt:lpstr>Calibri</vt:lpstr>
      <vt:lpstr>Wingdings</vt:lpstr>
      <vt:lpstr>讲师ppt模板20141215</vt:lpstr>
      <vt:lpstr>冲刺——用虚拟机执行TinyScript程序</vt:lpstr>
      <vt:lpstr>三地址代码以后做什么？</vt:lpstr>
      <vt:lpstr>代码生成器（Generator)</vt:lpstr>
      <vt:lpstr>虚拟机(Virtual Machine)</vt:lpstr>
      <vt:lpstr>TinyScript虚拟机的组成</vt:lpstr>
      <vt:lpstr>操作码（Operate Code）</vt:lpstr>
      <vt:lpstr>操作码举例</vt:lpstr>
      <vt:lpstr>操作码举例</vt:lpstr>
      <vt:lpstr>准时制技术(Just In Time)</vt:lpstr>
      <vt:lpstr>TinyScript代码生成器类型设计</vt:lpstr>
      <vt:lpstr>虚拟机——指令和程序表示(vm 01)</vt:lpstr>
      <vt:lpstr>生成器——将三地址代码转化成指令</vt:lpstr>
      <vt:lpstr>Opcode Generator</vt:lpstr>
      <vt:lpstr>ASSIGN</vt:lpstr>
      <vt:lpstr>GOTO</vt:lpstr>
      <vt:lpstr>函数调用</vt:lpstr>
      <vt:lpstr>传递参数a</vt:lpstr>
      <vt:lpstr>传递参数b</vt:lpstr>
      <vt:lpstr>创建活动记录</vt:lpstr>
      <vt:lpstr>函数调用</vt:lpstr>
      <vt:lpstr>计算a+b</vt:lpstr>
      <vt:lpstr>返回结果</vt:lpstr>
      <vt:lpstr>回收活动记录</vt:lpstr>
      <vt:lpstr>IF语句</vt:lpstr>
      <vt:lpstr>虚拟机——指令翻译过程讲解(vm 02)</vt:lpstr>
      <vt:lpstr>补课——神奇的位运算</vt:lpstr>
      <vt:lpstr>操作符</vt:lpstr>
      <vt:lpstr>取反（~）</vt:lpstr>
      <vt:lpstr>位与(&amp;)</vt:lpstr>
      <vt:lpstr>位或(|)</vt:lpstr>
      <vt:lpstr>异或(^)</vt:lpstr>
      <vt:lpstr>左移（&lt;&lt;）</vt:lpstr>
      <vt:lpstr>右移(&gt;&gt;)</vt:lpstr>
      <vt:lpstr>无符号右移（&gt;&gt;&gt;）</vt:lpstr>
      <vt:lpstr>虚拟机—— 指令的编码和解码(vm 03)</vt:lpstr>
      <vt:lpstr> 虚拟机执行程序(vm 04)</vt:lpstr>
      <vt:lpstr>课程总结——如何成为优秀的架构师</vt:lpstr>
      <vt:lpstr>再看编译器-知识迁移</vt:lpstr>
      <vt:lpstr>分层设计Review</vt:lpstr>
      <vt:lpstr>类型设计Review</vt:lpstr>
      <vt:lpstr>算法和数据结构</vt:lpstr>
      <vt:lpstr>底层知识</vt:lpstr>
      <vt:lpstr>工具</vt:lpstr>
      <vt:lpstr>如何做一个优秀的架构师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starcraft</cp:lastModifiedBy>
  <cp:revision>243</cp:revision>
  <dcterms:created xsi:type="dcterms:W3CDTF">2016-04-25T01:54:29Z</dcterms:created>
  <dcterms:modified xsi:type="dcterms:W3CDTF">2020-04-09T05:15:45Z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