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49" r:id="rId2"/>
    <p:sldId id="496" r:id="rId3"/>
    <p:sldId id="486" r:id="rId4"/>
    <p:sldId id="498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446" r:id="rId14"/>
    <p:sldId id="466" r:id="rId15"/>
    <p:sldId id="454" r:id="rId16"/>
    <p:sldId id="458" r:id="rId17"/>
    <p:sldId id="480" r:id="rId18"/>
    <p:sldId id="481" r:id="rId19"/>
    <p:sldId id="450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1A81B1-5671-4A4B-A79F-543C3407C35A}" v="1" dt="2024-06-06T11:41:50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2"/>
    <p:restoredTop sz="88540" autoAdjust="0"/>
  </p:normalViewPr>
  <p:slideViewPr>
    <p:cSldViewPr>
      <p:cViewPr varScale="1">
        <p:scale>
          <a:sx n="77" d="100"/>
          <a:sy n="77" d="100"/>
        </p:scale>
        <p:origin x="1680" y="126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nghui He" userId="84c43c5713df2282" providerId="LiveId" clId="{4B815BE1-04C1-40B6-A11A-58C660DF3603}"/>
    <pc:docChg chg="undo custSel addSld delSld modSld sldOrd">
      <pc:chgData name="Yinghui He" userId="84c43c5713df2282" providerId="LiveId" clId="{4B815BE1-04C1-40B6-A11A-58C660DF3603}" dt="2023-05-22T12:26:23.069" v="4750" actId="554"/>
      <pc:docMkLst>
        <pc:docMk/>
      </pc:docMkLst>
      <pc:sldChg chg="addSp delSp modSp mod ord">
        <pc:chgData name="Yinghui He" userId="84c43c5713df2282" providerId="LiveId" clId="{4B815BE1-04C1-40B6-A11A-58C660DF3603}" dt="2023-05-22T12:18:31.625" v="4551" actId="20577"/>
        <pc:sldMkLst>
          <pc:docMk/>
          <pc:sldMk cId="2362238643" sldId="256"/>
        </pc:sldMkLst>
        <pc:spChg chg="mod">
          <ac:chgData name="Yinghui He" userId="84c43c5713df2282" providerId="LiveId" clId="{4B815BE1-04C1-40B6-A11A-58C660DF3603}" dt="2023-05-22T12:18:31.625" v="4551" actId="20577"/>
          <ac:spMkLst>
            <pc:docMk/>
            <pc:sldMk cId="2362238643" sldId="256"/>
            <ac:spMk id="2" creationId="{E453A097-FD96-4A56-87D0-084686F17DFC}"/>
          </ac:spMkLst>
        </pc:spChg>
        <pc:spChg chg="mod">
          <ac:chgData name="Yinghui He" userId="84c43c5713df2282" providerId="LiveId" clId="{4B815BE1-04C1-40B6-A11A-58C660DF3603}" dt="2023-05-21T13:47:52.803" v="4009" actId="1035"/>
          <ac:spMkLst>
            <pc:docMk/>
            <pc:sldMk cId="2362238643" sldId="256"/>
            <ac:spMk id="19" creationId="{A090D188-49C5-462E-80A0-4F85AA5102F3}"/>
          </ac:spMkLst>
        </pc:spChg>
        <pc:spChg chg="mod">
          <ac:chgData name="Yinghui He" userId="84c43c5713df2282" providerId="LiveId" clId="{4B815BE1-04C1-40B6-A11A-58C660DF3603}" dt="2023-05-21T13:52:31.367" v="4216" actId="1036"/>
          <ac:spMkLst>
            <pc:docMk/>
            <pc:sldMk cId="2362238643" sldId="256"/>
            <ac:spMk id="20" creationId="{0DCD8E98-032E-45E3-9CA2-2FE1439D06D4}"/>
          </ac:spMkLst>
        </pc:spChg>
        <pc:spChg chg="mod">
          <ac:chgData name="Yinghui He" userId="84c43c5713df2282" providerId="LiveId" clId="{4B815BE1-04C1-40B6-A11A-58C660DF3603}" dt="2023-05-21T13:33:50.063" v="3644" actId="1076"/>
          <ac:spMkLst>
            <pc:docMk/>
            <pc:sldMk cId="2362238643" sldId="256"/>
            <ac:spMk id="22" creationId="{C12CD644-AA68-4B03-AD0B-EF611E6AF8E6}"/>
          </ac:spMkLst>
        </pc:spChg>
        <pc:spChg chg="mod">
          <ac:chgData name="Yinghui He" userId="84c43c5713df2282" providerId="LiveId" clId="{4B815BE1-04C1-40B6-A11A-58C660DF3603}" dt="2023-05-22T12:17:52.014" v="4543" actId="20577"/>
          <ac:spMkLst>
            <pc:docMk/>
            <pc:sldMk cId="2362238643" sldId="256"/>
            <ac:spMk id="31" creationId="{1CCDCE16-60B9-41FB-BEE3-BF92F834BED9}"/>
          </ac:spMkLst>
        </pc:spChg>
        <pc:spChg chg="mod">
          <ac:chgData name="Yinghui He" userId="84c43c5713df2282" providerId="LiveId" clId="{4B815BE1-04C1-40B6-A11A-58C660DF3603}" dt="2023-05-21T13:52:25.701" v="4211" actId="1035"/>
          <ac:spMkLst>
            <pc:docMk/>
            <pc:sldMk cId="2362238643" sldId="256"/>
            <ac:spMk id="38" creationId="{1413CDDC-8BC2-481A-864C-36B0B7EB2979}"/>
          </ac:spMkLst>
        </pc:spChg>
        <pc:spChg chg="del">
          <ac:chgData name="Yinghui He" userId="84c43c5713df2282" providerId="LiveId" clId="{4B815BE1-04C1-40B6-A11A-58C660DF3603}" dt="2023-05-21T13:38:32.368" v="3656" actId="478"/>
          <ac:spMkLst>
            <pc:docMk/>
            <pc:sldMk cId="2362238643" sldId="256"/>
            <ac:spMk id="40" creationId="{0EFFE412-2430-45C6-8156-58FA220361BF}"/>
          </ac:spMkLst>
        </pc:spChg>
        <pc:spChg chg="del">
          <ac:chgData name="Yinghui He" userId="84c43c5713df2282" providerId="LiveId" clId="{4B815BE1-04C1-40B6-A11A-58C660DF3603}" dt="2023-05-21T13:38:29.886" v="3654" actId="478"/>
          <ac:spMkLst>
            <pc:docMk/>
            <pc:sldMk cId="2362238643" sldId="256"/>
            <ac:spMk id="42" creationId="{B3AC8A3E-10C6-4F86-8B0B-EADFD68930C4}"/>
          </ac:spMkLst>
        </pc:spChg>
        <pc:picChg chg="add mod ord modCrop">
          <ac:chgData name="Yinghui He" userId="84c43c5713df2282" providerId="LiveId" clId="{4B815BE1-04C1-40B6-A11A-58C660DF3603}" dt="2023-05-22T12:18:11.878" v="4550" actId="1035"/>
          <ac:picMkLst>
            <pc:docMk/>
            <pc:sldMk cId="2362238643" sldId="256"/>
            <ac:picMk id="3" creationId="{3377E3D9-673D-A3B1-2AB0-77FCF166B351}"/>
          </ac:picMkLst>
        </pc:picChg>
        <pc:picChg chg="add mod ord">
          <ac:chgData name="Yinghui He" userId="84c43c5713df2282" providerId="LiveId" clId="{4B815BE1-04C1-40B6-A11A-58C660DF3603}" dt="2023-05-22T12:18:07.506" v="4548" actId="1076"/>
          <ac:picMkLst>
            <pc:docMk/>
            <pc:sldMk cId="2362238643" sldId="256"/>
            <ac:picMk id="4" creationId="{05433FF1-E888-1983-3238-1DAFA55A4C31}"/>
          </ac:picMkLst>
        </pc:picChg>
        <pc:picChg chg="add del mod">
          <ac:chgData name="Yinghui He" userId="84c43c5713df2282" providerId="LiveId" clId="{4B815BE1-04C1-40B6-A11A-58C660DF3603}" dt="2023-05-21T13:50:47.598" v="4143" actId="478"/>
          <ac:picMkLst>
            <pc:docMk/>
            <pc:sldMk cId="2362238643" sldId="256"/>
            <ac:picMk id="5" creationId="{E3D5FDF5-CC65-B3E4-837E-943ADC222C85}"/>
          </ac:picMkLst>
        </pc:picChg>
        <pc:picChg chg="del">
          <ac:chgData name="Yinghui He" userId="84c43c5713df2282" providerId="LiveId" clId="{4B815BE1-04C1-40B6-A11A-58C660DF3603}" dt="2023-05-21T13:38:45.654" v="3660" actId="478"/>
          <ac:picMkLst>
            <pc:docMk/>
            <pc:sldMk cId="2362238643" sldId="256"/>
            <ac:picMk id="15" creationId="{8207C776-2BDB-4ECD-A1B4-C8F33D44AD7D}"/>
          </ac:picMkLst>
        </pc:picChg>
        <pc:picChg chg="del">
          <ac:chgData name="Yinghui He" userId="84c43c5713df2282" providerId="LiveId" clId="{4B815BE1-04C1-40B6-A11A-58C660DF3603}" dt="2023-05-21T13:38:45.654" v="3660" actId="478"/>
          <ac:picMkLst>
            <pc:docMk/>
            <pc:sldMk cId="2362238643" sldId="256"/>
            <ac:picMk id="16" creationId="{00A518A9-2E6B-4291-9F0C-69A300BAE308}"/>
          </ac:picMkLst>
        </pc:picChg>
        <pc:picChg chg="del">
          <ac:chgData name="Yinghui He" userId="84c43c5713df2282" providerId="LiveId" clId="{4B815BE1-04C1-40B6-A11A-58C660DF3603}" dt="2023-05-21T13:38:45.654" v="3660" actId="478"/>
          <ac:picMkLst>
            <pc:docMk/>
            <pc:sldMk cId="2362238643" sldId="256"/>
            <ac:picMk id="18" creationId="{5D86ACBC-C55E-4F70-841C-AF155B8B0D5B}"/>
          </ac:picMkLst>
        </pc:picChg>
        <pc:cxnChg chg="mod">
          <ac:chgData name="Yinghui He" userId="84c43c5713df2282" providerId="LiveId" clId="{4B815BE1-04C1-40B6-A11A-58C660DF3603}" dt="2023-05-21T13:47:52.803" v="4009" actId="1035"/>
          <ac:cxnSpMkLst>
            <pc:docMk/>
            <pc:sldMk cId="2362238643" sldId="256"/>
            <ac:cxnSpMk id="21" creationId="{D7083A63-83A4-4A56-90B3-B0C24F522108}"/>
          </ac:cxnSpMkLst>
        </pc:cxnChg>
        <pc:cxnChg chg="del">
          <ac:chgData name="Yinghui He" userId="84c43c5713df2282" providerId="LiveId" clId="{4B815BE1-04C1-40B6-A11A-58C660DF3603}" dt="2023-05-21T13:38:30.800" v="3655" actId="478"/>
          <ac:cxnSpMkLst>
            <pc:docMk/>
            <pc:sldMk cId="2362238643" sldId="256"/>
            <ac:cxnSpMk id="41" creationId="{D0D323CD-52CD-42DB-9857-6CD1CAE26C8B}"/>
          </ac:cxnSpMkLst>
        </pc:cxnChg>
      </pc:sldChg>
      <pc:sldChg chg="del">
        <pc:chgData name="Yinghui He" userId="84c43c5713df2282" providerId="LiveId" clId="{4B815BE1-04C1-40B6-A11A-58C660DF3603}" dt="2023-05-21T13:52:47.228" v="4217" actId="2696"/>
        <pc:sldMkLst>
          <pc:docMk/>
          <pc:sldMk cId="1808498992" sldId="257"/>
        </pc:sldMkLst>
      </pc:sldChg>
      <pc:sldChg chg="del">
        <pc:chgData name="Yinghui He" userId="84c43c5713df2282" providerId="LiveId" clId="{4B815BE1-04C1-40B6-A11A-58C660DF3603}" dt="2023-05-21T13:52:47.228" v="4217" actId="2696"/>
        <pc:sldMkLst>
          <pc:docMk/>
          <pc:sldMk cId="1690815720" sldId="260"/>
        </pc:sldMkLst>
      </pc:sldChg>
      <pc:sldChg chg="del">
        <pc:chgData name="Yinghui He" userId="84c43c5713df2282" providerId="LiveId" clId="{4B815BE1-04C1-40B6-A11A-58C660DF3603}" dt="2023-05-21T13:20:30.129" v="3571" actId="2696"/>
        <pc:sldMkLst>
          <pc:docMk/>
          <pc:sldMk cId="699587407" sldId="404"/>
        </pc:sldMkLst>
      </pc:sldChg>
      <pc:sldChg chg="del">
        <pc:chgData name="Yinghui He" userId="84c43c5713df2282" providerId="LiveId" clId="{4B815BE1-04C1-40B6-A11A-58C660DF3603}" dt="2023-05-21T13:52:47.228" v="4217" actId="2696"/>
        <pc:sldMkLst>
          <pc:docMk/>
          <pc:sldMk cId="2346351590" sldId="408"/>
        </pc:sldMkLst>
      </pc:sldChg>
      <pc:sldChg chg="del">
        <pc:chgData name="Yinghui He" userId="84c43c5713df2282" providerId="LiveId" clId="{4B815BE1-04C1-40B6-A11A-58C660DF3603}" dt="2023-05-21T13:52:47.228" v="4217" actId="2696"/>
        <pc:sldMkLst>
          <pc:docMk/>
          <pc:sldMk cId="2043133043" sldId="409"/>
        </pc:sldMkLst>
      </pc:sldChg>
      <pc:sldChg chg="del">
        <pc:chgData name="Yinghui He" userId="84c43c5713df2282" providerId="LiveId" clId="{4B815BE1-04C1-40B6-A11A-58C660DF3603}" dt="2023-05-21T13:52:47.228" v="4217" actId="2696"/>
        <pc:sldMkLst>
          <pc:docMk/>
          <pc:sldMk cId="1618331141" sldId="410"/>
        </pc:sldMkLst>
      </pc:sldChg>
      <pc:sldChg chg="del">
        <pc:chgData name="Yinghui He" userId="84c43c5713df2282" providerId="LiveId" clId="{4B815BE1-04C1-40B6-A11A-58C660DF3603}" dt="2023-05-21T13:52:47.228" v="4217" actId="2696"/>
        <pc:sldMkLst>
          <pc:docMk/>
          <pc:sldMk cId="2195353730" sldId="411"/>
        </pc:sldMkLst>
      </pc:sldChg>
      <pc:sldChg chg="del">
        <pc:chgData name="Yinghui He" userId="84c43c5713df2282" providerId="LiveId" clId="{4B815BE1-04C1-40B6-A11A-58C660DF3603}" dt="2023-05-21T13:20:30.129" v="3571" actId="2696"/>
        <pc:sldMkLst>
          <pc:docMk/>
          <pc:sldMk cId="845859412" sldId="412"/>
        </pc:sldMkLst>
      </pc:sldChg>
      <pc:sldChg chg="del">
        <pc:chgData name="Yinghui He" userId="84c43c5713df2282" providerId="LiveId" clId="{4B815BE1-04C1-40B6-A11A-58C660DF3603}" dt="2023-05-21T13:20:30.129" v="3571" actId="2696"/>
        <pc:sldMkLst>
          <pc:docMk/>
          <pc:sldMk cId="2409855384" sldId="417"/>
        </pc:sldMkLst>
      </pc:sldChg>
      <pc:sldChg chg="del">
        <pc:chgData name="Yinghui He" userId="84c43c5713df2282" providerId="LiveId" clId="{4B815BE1-04C1-40B6-A11A-58C660DF3603}" dt="2023-05-21T13:20:30.129" v="3571" actId="2696"/>
        <pc:sldMkLst>
          <pc:docMk/>
          <pc:sldMk cId="1321295480" sldId="419"/>
        </pc:sldMkLst>
      </pc:sldChg>
      <pc:sldChg chg="modSp del ord">
        <pc:chgData name="Yinghui He" userId="84c43c5713df2282" providerId="LiveId" clId="{4B815BE1-04C1-40B6-A11A-58C660DF3603}" dt="2023-05-21T13:20:30.129" v="3571" actId="2696"/>
        <pc:sldMkLst>
          <pc:docMk/>
          <pc:sldMk cId="2807127291" sldId="420"/>
        </pc:sldMkLst>
        <pc:graphicFrameChg chg="mod">
          <ac:chgData name="Yinghui He" userId="84c43c5713df2282" providerId="LiveId" clId="{4B815BE1-04C1-40B6-A11A-58C660DF3603}" dt="2023-05-21T07:05:22.646" v="0"/>
          <ac:graphicFrameMkLst>
            <pc:docMk/>
            <pc:sldMk cId="2807127291" sldId="420"/>
            <ac:graphicFrameMk id="12" creationId="{5C5CB15F-886E-4FCD-83AE-F284E60E686B}"/>
          </ac:graphicFrameMkLst>
        </pc:graphicFrameChg>
      </pc:sldChg>
      <pc:sldChg chg="del">
        <pc:chgData name="Yinghui He" userId="84c43c5713df2282" providerId="LiveId" clId="{4B815BE1-04C1-40B6-A11A-58C660DF3603}" dt="2023-05-21T13:20:30.129" v="3571" actId="2696"/>
        <pc:sldMkLst>
          <pc:docMk/>
          <pc:sldMk cId="3291897145" sldId="421"/>
        </pc:sldMkLst>
      </pc:sldChg>
      <pc:sldChg chg="del">
        <pc:chgData name="Yinghui He" userId="84c43c5713df2282" providerId="LiveId" clId="{4B815BE1-04C1-40B6-A11A-58C660DF3603}" dt="2023-05-21T13:20:30.129" v="3571" actId="2696"/>
        <pc:sldMkLst>
          <pc:docMk/>
          <pc:sldMk cId="649099428" sldId="422"/>
        </pc:sldMkLst>
      </pc:sldChg>
      <pc:sldChg chg="del">
        <pc:chgData name="Yinghui He" userId="84c43c5713df2282" providerId="LiveId" clId="{4B815BE1-04C1-40B6-A11A-58C660DF3603}" dt="2023-05-21T13:20:30.129" v="3571" actId="2696"/>
        <pc:sldMkLst>
          <pc:docMk/>
          <pc:sldMk cId="179169411" sldId="423"/>
        </pc:sldMkLst>
      </pc:sldChg>
      <pc:sldChg chg="del">
        <pc:chgData name="Yinghui He" userId="84c43c5713df2282" providerId="LiveId" clId="{4B815BE1-04C1-40B6-A11A-58C660DF3603}" dt="2023-05-21T13:20:30.129" v="3571" actId="2696"/>
        <pc:sldMkLst>
          <pc:docMk/>
          <pc:sldMk cId="2563266082" sldId="424"/>
        </pc:sldMkLst>
      </pc:sldChg>
      <pc:sldChg chg="del">
        <pc:chgData name="Yinghui He" userId="84c43c5713df2282" providerId="LiveId" clId="{4B815BE1-04C1-40B6-A11A-58C660DF3603}" dt="2023-05-21T13:20:30.129" v="3571" actId="2696"/>
        <pc:sldMkLst>
          <pc:docMk/>
          <pc:sldMk cId="3794711289" sldId="425"/>
        </pc:sldMkLst>
      </pc:sldChg>
      <pc:sldChg chg="del">
        <pc:chgData name="Yinghui He" userId="84c43c5713df2282" providerId="LiveId" clId="{4B815BE1-04C1-40B6-A11A-58C660DF3603}" dt="2023-05-21T13:20:30.129" v="3571" actId="2696"/>
        <pc:sldMkLst>
          <pc:docMk/>
          <pc:sldMk cId="4158449725" sldId="426"/>
        </pc:sldMkLst>
      </pc:sldChg>
      <pc:sldChg chg="del">
        <pc:chgData name="Yinghui He" userId="84c43c5713df2282" providerId="LiveId" clId="{4B815BE1-04C1-40B6-A11A-58C660DF3603}" dt="2023-05-21T10:18:50.089" v="1411" actId="2696"/>
        <pc:sldMkLst>
          <pc:docMk/>
          <pc:sldMk cId="3284399967" sldId="439"/>
        </pc:sldMkLst>
      </pc:sldChg>
      <pc:sldChg chg="del">
        <pc:chgData name="Yinghui He" userId="84c43c5713df2282" providerId="LiveId" clId="{4B815BE1-04C1-40B6-A11A-58C660DF3603}" dt="2023-05-21T13:20:30.129" v="3571" actId="2696"/>
        <pc:sldMkLst>
          <pc:docMk/>
          <pc:sldMk cId="3483564376" sldId="440"/>
        </pc:sldMkLst>
      </pc:sldChg>
      <pc:sldChg chg="del">
        <pc:chgData name="Yinghui He" userId="84c43c5713df2282" providerId="LiveId" clId="{4B815BE1-04C1-40B6-A11A-58C660DF3603}" dt="2023-05-21T13:20:30.129" v="3571" actId="2696"/>
        <pc:sldMkLst>
          <pc:docMk/>
          <pc:sldMk cId="3741837305" sldId="441"/>
        </pc:sldMkLst>
      </pc:sldChg>
      <pc:sldChg chg="modSp add mod ord setBg">
        <pc:chgData name="Yinghui He" userId="84c43c5713df2282" providerId="LiveId" clId="{4B815BE1-04C1-40B6-A11A-58C660DF3603}" dt="2023-05-22T12:17:22.938" v="4528" actId="20577"/>
        <pc:sldMkLst>
          <pc:docMk/>
          <pc:sldMk cId="2715945698" sldId="442"/>
        </pc:sldMkLst>
        <pc:spChg chg="mod">
          <ac:chgData name="Yinghui He" userId="84c43c5713df2282" providerId="LiveId" clId="{4B815BE1-04C1-40B6-A11A-58C660DF3603}" dt="2023-05-22T12:17:22.938" v="4528" actId="20577"/>
          <ac:spMkLst>
            <pc:docMk/>
            <pc:sldMk cId="2715945698" sldId="442"/>
            <ac:spMk id="11" creationId="{CBC8C171-475A-407D-93CA-0889D049E38C}"/>
          </ac:spMkLst>
        </pc:spChg>
      </pc:sldChg>
      <pc:sldChg chg="addSp delSp modSp add del mod ord">
        <pc:chgData name="Yinghui He" userId="84c43c5713df2282" providerId="LiveId" clId="{4B815BE1-04C1-40B6-A11A-58C660DF3603}" dt="2023-05-21T09:46:45.775" v="972" actId="2696"/>
        <pc:sldMkLst>
          <pc:docMk/>
          <pc:sldMk cId="1029529153" sldId="443"/>
        </pc:sldMkLst>
        <pc:spChg chg="add del">
          <ac:chgData name="Yinghui He" userId="84c43c5713df2282" providerId="LiveId" clId="{4B815BE1-04C1-40B6-A11A-58C660DF3603}" dt="2023-05-21T08:54:41.871" v="295"/>
          <ac:spMkLst>
            <pc:docMk/>
            <pc:sldMk cId="1029529153" sldId="443"/>
            <ac:spMk id="9" creationId="{BA53889A-1F9F-9C3F-C416-F39570C12EF0}"/>
          </ac:spMkLst>
        </pc:spChg>
        <pc:spChg chg="mod">
          <ac:chgData name="Yinghui He" userId="84c43c5713df2282" providerId="LiveId" clId="{4B815BE1-04C1-40B6-A11A-58C660DF3603}" dt="2023-05-21T08:39:38.050" v="179"/>
          <ac:spMkLst>
            <pc:docMk/>
            <pc:sldMk cId="1029529153" sldId="443"/>
            <ac:spMk id="18" creationId="{48B19D7C-E879-415A-B086-257465934574}"/>
          </ac:spMkLst>
        </pc:spChg>
        <pc:spChg chg="del">
          <ac:chgData name="Yinghui He" userId="84c43c5713df2282" providerId="LiveId" clId="{4B815BE1-04C1-40B6-A11A-58C660DF3603}" dt="2023-05-21T09:02:32.733" v="311" actId="478"/>
          <ac:spMkLst>
            <pc:docMk/>
            <pc:sldMk cId="1029529153" sldId="443"/>
            <ac:spMk id="19" creationId="{B6D4CB74-10F4-4701-8BA6-8B2BB5D93C1B}"/>
          </ac:spMkLst>
        </pc:spChg>
        <pc:spChg chg="mod">
          <ac:chgData name="Yinghui He" userId="84c43c5713df2282" providerId="LiveId" clId="{4B815BE1-04C1-40B6-A11A-58C660DF3603}" dt="2023-05-21T08:54:23.844" v="290" actId="1076"/>
          <ac:spMkLst>
            <pc:docMk/>
            <pc:sldMk cId="1029529153" sldId="443"/>
            <ac:spMk id="21" creationId="{18237BCB-3D04-49B9-99EF-4B8D986AF2FD}"/>
          </ac:spMkLst>
        </pc:spChg>
        <pc:picChg chg="del mod">
          <ac:chgData name="Yinghui He" userId="84c43c5713df2282" providerId="LiveId" clId="{4B815BE1-04C1-40B6-A11A-58C660DF3603}" dt="2023-05-21T08:48:25.266" v="181" actId="478"/>
          <ac:picMkLst>
            <pc:docMk/>
            <pc:sldMk cId="1029529153" sldId="443"/>
            <ac:picMk id="2" creationId="{81945543-F38E-4D53-B292-4CB5C898854C}"/>
          </ac:picMkLst>
        </pc:picChg>
        <pc:picChg chg="add mod ord">
          <ac:chgData name="Yinghui He" userId="84c43c5713df2282" providerId="LiveId" clId="{4B815BE1-04C1-40B6-A11A-58C660DF3603}" dt="2023-05-21T08:54:27.872" v="291" actId="14100"/>
          <ac:picMkLst>
            <pc:docMk/>
            <pc:sldMk cId="1029529153" sldId="443"/>
            <ac:picMk id="5" creationId="{1570FEE4-B98B-EE88-5668-7F40C8A0011B}"/>
          </ac:picMkLst>
        </pc:picChg>
      </pc:sldChg>
      <pc:sldChg chg="addSp delSp modSp add mod ord">
        <pc:chgData name="Yinghui He" userId="84c43c5713df2282" providerId="LiveId" clId="{4B815BE1-04C1-40B6-A11A-58C660DF3603}" dt="2023-05-22T12:20:00.240" v="4577" actId="1076"/>
        <pc:sldMkLst>
          <pc:docMk/>
          <pc:sldMk cId="475138589" sldId="444"/>
        </pc:sldMkLst>
        <pc:spChg chg="add mod">
          <ac:chgData name="Yinghui He" userId="84c43c5713df2282" providerId="LiveId" clId="{4B815BE1-04C1-40B6-A11A-58C660DF3603}" dt="2023-05-22T12:19:51.449" v="4573" actId="1037"/>
          <ac:spMkLst>
            <pc:docMk/>
            <pc:sldMk cId="475138589" sldId="444"/>
            <ac:spMk id="12" creationId="{60400353-B78F-1874-60C5-0ED10EB1B249}"/>
          </ac:spMkLst>
        </pc:spChg>
        <pc:spChg chg="add mod">
          <ac:chgData name="Yinghui He" userId="84c43c5713df2282" providerId="LiveId" clId="{4B815BE1-04C1-40B6-A11A-58C660DF3603}" dt="2023-05-22T12:19:51.449" v="4573" actId="1037"/>
          <ac:spMkLst>
            <pc:docMk/>
            <pc:sldMk cId="475138589" sldId="444"/>
            <ac:spMk id="17" creationId="{D3B1223C-C99C-CC4F-9BFE-C32C80621A3F}"/>
          </ac:spMkLst>
        </pc:spChg>
        <pc:spChg chg="del">
          <ac:chgData name="Yinghui He" userId="84c43c5713df2282" providerId="LiveId" clId="{4B815BE1-04C1-40B6-A11A-58C660DF3603}" dt="2023-05-21T09:02:29.821" v="310" actId="478"/>
          <ac:spMkLst>
            <pc:docMk/>
            <pc:sldMk cId="475138589" sldId="444"/>
            <ac:spMk id="19" creationId="{B6D4CB74-10F4-4701-8BA6-8B2BB5D93C1B}"/>
          </ac:spMkLst>
        </pc:spChg>
        <pc:spChg chg="mod">
          <ac:chgData name="Yinghui He" userId="84c43c5713df2282" providerId="LiveId" clId="{4B815BE1-04C1-40B6-A11A-58C660DF3603}" dt="2023-05-22T12:19:12.998" v="4557" actId="113"/>
          <ac:spMkLst>
            <pc:docMk/>
            <pc:sldMk cId="475138589" sldId="444"/>
            <ac:spMk id="21" creationId="{18237BCB-3D04-49B9-99EF-4B8D986AF2FD}"/>
          </ac:spMkLst>
        </pc:spChg>
        <pc:spChg chg="mod">
          <ac:chgData name="Yinghui He" userId="84c43c5713df2282" providerId="LiveId" clId="{4B815BE1-04C1-40B6-A11A-58C660DF3603}" dt="2023-05-21T09:08:43.506" v="421" actId="1036"/>
          <ac:spMkLst>
            <pc:docMk/>
            <pc:sldMk cId="475138589" sldId="444"/>
            <ac:spMk id="22" creationId="{CF62F127-57BF-4B5C-A0E5-1178FA796DB5}"/>
          </ac:spMkLst>
        </pc:spChg>
        <pc:spChg chg="mod">
          <ac:chgData name="Yinghui He" userId="84c43c5713df2282" providerId="LiveId" clId="{4B815BE1-04C1-40B6-A11A-58C660DF3603}" dt="2023-05-21T09:08:43.506" v="421" actId="1036"/>
          <ac:spMkLst>
            <pc:docMk/>
            <pc:sldMk cId="475138589" sldId="444"/>
            <ac:spMk id="23" creationId="{9F088F59-4A70-48EB-A811-8651DC65CE0E}"/>
          </ac:spMkLst>
        </pc:spChg>
        <pc:spChg chg="mod">
          <ac:chgData name="Yinghui He" userId="84c43c5713df2282" providerId="LiveId" clId="{4B815BE1-04C1-40B6-A11A-58C660DF3603}" dt="2023-05-22T12:19:46.545" v="4568" actId="20577"/>
          <ac:spMkLst>
            <pc:docMk/>
            <pc:sldMk cId="475138589" sldId="444"/>
            <ac:spMk id="25" creationId="{E25547BF-29B7-479D-8665-24049C8A27A0}"/>
          </ac:spMkLst>
        </pc:spChg>
        <pc:spChg chg="add mod">
          <ac:chgData name="Yinghui He" userId="84c43c5713df2282" providerId="LiveId" clId="{4B815BE1-04C1-40B6-A11A-58C660DF3603}" dt="2023-05-22T12:19:51.449" v="4573" actId="1037"/>
          <ac:spMkLst>
            <pc:docMk/>
            <pc:sldMk cId="475138589" sldId="444"/>
            <ac:spMk id="26" creationId="{B511F542-82E4-31C2-3AE0-95232A3181FD}"/>
          </ac:spMkLst>
        </pc:spChg>
        <pc:spChg chg="add mod">
          <ac:chgData name="Yinghui He" userId="84c43c5713df2282" providerId="LiveId" clId="{4B815BE1-04C1-40B6-A11A-58C660DF3603}" dt="2023-05-22T12:19:51.449" v="4573" actId="1037"/>
          <ac:spMkLst>
            <pc:docMk/>
            <pc:sldMk cId="475138589" sldId="444"/>
            <ac:spMk id="27" creationId="{84A704AD-9E4E-1876-75E9-695770EEFF47}"/>
          </ac:spMkLst>
        </pc:spChg>
        <pc:graphicFrameChg chg="del">
          <ac:chgData name="Yinghui He" userId="84c43c5713df2282" providerId="LiveId" clId="{4B815BE1-04C1-40B6-A11A-58C660DF3603}" dt="2023-05-21T09:03:42.213" v="314" actId="478"/>
          <ac:graphicFrameMkLst>
            <pc:docMk/>
            <pc:sldMk cId="475138589" sldId="444"/>
            <ac:graphicFrameMk id="3" creationId="{8DF1AC2C-570F-4061-978D-50BCB00FF6A1}"/>
          </ac:graphicFrameMkLst>
        </pc:graphicFrameChg>
        <pc:picChg chg="add mod">
          <ac:chgData name="Yinghui He" userId="84c43c5713df2282" providerId="LiveId" clId="{4B815BE1-04C1-40B6-A11A-58C660DF3603}" dt="2023-05-21T09:23:08.246" v="525" actId="1076"/>
          <ac:picMkLst>
            <pc:docMk/>
            <pc:sldMk cId="475138589" sldId="444"/>
            <ac:picMk id="2" creationId="{62A229A9-598A-47EA-DF4F-675FF620644C}"/>
          </ac:picMkLst>
        </pc:picChg>
        <pc:picChg chg="mod">
          <ac:chgData name="Yinghui He" userId="84c43c5713df2282" providerId="LiveId" clId="{4B815BE1-04C1-40B6-A11A-58C660DF3603}" dt="2023-05-22T12:20:00.240" v="4577" actId="1076"/>
          <ac:picMkLst>
            <pc:docMk/>
            <pc:sldMk cId="475138589" sldId="444"/>
            <ac:picMk id="5" creationId="{1570FEE4-B98B-EE88-5668-7F40C8A0011B}"/>
          </ac:picMkLst>
        </pc:picChg>
        <pc:picChg chg="add mod">
          <ac:chgData name="Yinghui He" userId="84c43c5713df2282" providerId="LiveId" clId="{4B815BE1-04C1-40B6-A11A-58C660DF3603}" dt="2023-05-22T12:19:51.449" v="4573" actId="1037"/>
          <ac:picMkLst>
            <pc:docMk/>
            <pc:sldMk cId="475138589" sldId="444"/>
            <ac:picMk id="8" creationId="{705A2979-5C98-67A4-D14D-F72C0EA3C044}"/>
          </ac:picMkLst>
        </pc:picChg>
        <pc:cxnChg chg="add del">
          <ac:chgData name="Yinghui He" userId="84c43c5713df2282" providerId="LiveId" clId="{4B815BE1-04C1-40B6-A11A-58C660DF3603}" dt="2023-05-21T09:24:14.536" v="546" actId="11529"/>
          <ac:cxnSpMkLst>
            <pc:docMk/>
            <pc:sldMk cId="475138589" sldId="444"/>
            <ac:cxnSpMk id="10" creationId="{9BDEBA6F-9325-0DB3-AED6-518AA8CA93E1}"/>
          </ac:cxnSpMkLst>
        </pc:cxnChg>
        <pc:cxnChg chg="mod">
          <ac:chgData name="Yinghui He" userId="84c43c5713df2282" providerId="LiveId" clId="{4B815BE1-04C1-40B6-A11A-58C660DF3603}" dt="2023-05-21T09:08:43.506" v="421" actId="1036"/>
          <ac:cxnSpMkLst>
            <pc:docMk/>
            <pc:sldMk cId="475138589" sldId="444"/>
            <ac:cxnSpMk id="24" creationId="{ABE60192-0175-4C9E-A457-D633F071A164}"/>
          </ac:cxnSpMkLst>
        </pc:cxnChg>
      </pc:sldChg>
      <pc:sldChg chg="add del">
        <pc:chgData name="Yinghui He" userId="84c43c5713df2282" providerId="LiveId" clId="{4B815BE1-04C1-40B6-A11A-58C660DF3603}" dt="2023-05-21T10:12:12.235" v="1287" actId="2696"/>
        <pc:sldMkLst>
          <pc:docMk/>
          <pc:sldMk cId="2978160685" sldId="445"/>
        </pc:sldMkLst>
      </pc:sldChg>
      <pc:sldChg chg="addSp delSp modSp add mod">
        <pc:chgData name="Yinghui He" userId="84c43c5713df2282" providerId="LiveId" clId="{4B815BE1-04C1-40B6-A11A-58C660DF3603}" dt="2023-05-22T12:21:02.140" v="4594" actId="1076"/>
        <pc:sldMkLst>
          <pc:docMk/>
          <pc:sldMk cId="3953950654" sldId="446"/>
        </pc:sldMkLst>
        <pc:spChg chg="mod">
          <ac:chgData name="Yinghui He" userId="84c43c5713df2282" providerId="LiveId" clId="{4B815BE1-04C1-40B6-A11A-58C660DF3603}" dt="2023-05-21T09:33:14.874" v="712" actId="20577"/>
          <ac:spMkLst>
            <pc:docMk/>
            <pc:sldMk cId="3953950654" sldId="446"/>
            <ac:spMk id="11" creationId="{74532005-455F-45A2-813F-AC9E84000445}"/>
          </ac:spMkLst>
        </pc:spChg>
        <pc:spChg chg="del mod">
          <ac:chgData name="Yinghui He" userId="84c43c5713df2282" providerId="LiveId" clId="{4B815BE1-04C1-40B6-A11A-58C660DF3603}" dt="2023-05-21T09:39:12.600" v="789" actId="478"/>
          <ac:spMkLst>
            <pc:docMk/>
            <pc:sldMk cId="3953950654" sldId="446"/>
            <ac:spMk id="12" creationId="{60400353-B78F-1874-60C5-0ED10EB1B249}"/>
          </ac:spMkLst>
        </pc:spChg>
        <pc:spChg chg="del mod">
          <ac:chgData name="Yinghui He" userId="84c43c5713df2282" providerId="LiveId" clId="{4B815BE1-04C1-40B6-A11A-58C660DF3603}" dt="2023-05-21T09:39:11.422" v="788" actId="478"/>
          <ac:spMkLst>
            <pc:docMk/>
            <pc:sldMk cId="3953950654" sldId="446"/>
            <ac:spMk id="17" creationId="{D3B1223C-C99C-CC4F-9BFE-C32C80621A3F}"/>
          </ac:spMkLst>
        </pc:spChg>
        <pc:spChg chg="add mod">
          <ac:chgData name="Yinghui He" userId="84c43c5713df2282" providerId="LiveId" clId="{4B815BE1-04C1-40B6-A11A-58C660DF3603}" dt="2023-05-21T09:45:10.426" v="918" actId="164"/>
          <ac:spMkLst>
            <pc:docMk/>
            <pc:sldMk cId="3953950654" sldId="446"/>
            <ac:spMk id="19" creationId="{7C4E1F39-6D6D-911E-F6DF-7DFC1E96815C}"/>
          </ac:spMkLst>
        </pc:spChg>
        <pc:spChg chg="add mod">
          <ac:chgData name="Yinghui He" userId="84c43c5713df2282" providerId="LiveId" clId="{4B815BE1-04C1-40B6-A11A-58C660DF3603}" dt="2023-05-21T09:45:10.426" v="918" actId="164"/>
          <ac:spMkLst>
            <pc:docMk/>
            <pc:sldMk cId="3953950654" sldId="446"/>
            <ac:spMk id="20" creationId="{40E11FCB-9EDE-B211-7B79-BD0E9DF58BEF}"/>
          </ac:spMkLst>
        </pc:spChg>
        <pc:spChg chg="mod">
          <ac:chgData name="Yinghui He" userId="84c43c5713df2282" providerId="LiveId" clId="{4B815BE1-04C1-40B6-A11A-58C660DF3603}" dt="2023-05-21T09:35:44.271" v="762" actId="14100"/>
          <ac:spMkLst>
            <pc:docMk/>
            <pc:sldMk cId="3953950654" sldId="446"/>
            <ac:spMk id="21" creationId="{18237BCB-3D04-49B9-99EF-4B8D986AF2FD}"/>
          </ac:spMkLst>
        </pc:spChg>
        <pc:spChg chg="mod">
          <ac:chgData name="Yinghui He" userId="84c43c5713df2282" providerId="LiveId" clId="{4B815BE1-04C1-40B6-A11A-58C660DF3603}" dt="2023-05-21T09:35:57.076" v="787" actId="1035"/>
          <ac:spMkLst>
            <pc:docMk/>
            <pc:sldMk cId="3953950654" sldId="446"/>
            <ac:spMk id="22" creationId="{CF62F127-57BF-4B5C-A0E5-1178FA796DB5}"/>
          </ac:spMkLst>
        </pc:spChg>
        <pc:spChg chg="mod">
          <ac:chgData name="Yinghui He" userId="84c43c5713df2282" providerId="LiveId" clId="{4B815BE1-04C1-40B6-A11A-58C660DF3603}" dt="2023-05-21T09:35:57.076" v="787" actId="1035"/>
          <ac:spMkLst>
            <pc:docMk/>
            <pc:sldMk cId="3953950654" sldId="446"/>
            <ac:spMk id="23" creationId="{9F088F59-4A70-48EB-A811-8651DC65CE0E}"/>
          </ac:spMkLst>
        </pc:spChg>
        <pc:spChg chg="mod">
          <ac:chgData name="Yinghui He" userId="84c43c5713df2282" providerId="LiveId" clId="{4B815BE1-04C1-40B6-A11A-58C660DF3603}" dt="2023-05-22T12:20:26.368" v="4583" actId="20577"/>
          <ac:spMkLst>
            <pc:docMk/>
            <pc:sldMk cId="3953950654" sldId="446"/>
            <ac:spMk id="25" creationId="{E25547BF-29B7-479D-8665-24049C8A27A0}"/>
          </ac:spMkLst>
        </pc:spChg>
        <pc:spChg chg="del mod">
          <ac:chgData name="Yinghui He" userId="84c43c5713df2282" providerId="LiveId" clId="{4B815BE1-04C1-40B6-A11A-58C660DF3603}" dt="2023-05-21T09:39:11.422" v="788" actId="478"/>
          <ac:spMkLst>
            <pc:docMk/>
            <pc:sldMk cId="3953950654" sldId="446"/>
            <ac:spMk id="26" creationId="{B511F542-82E4-31C2-3AE0-95232A3181FD}"/>
          </ac:spMkLst>
        </pc:spChg>
        <pc:spChg chg="del mod">
          <ac:chgData name="Yinghui He" userId="84c43c5713df2282" providerId="LiveId" clId="{4B815BE1-04C1-40B6-A11A-58C660DF3603}" dt="2023-05-21T09:39:11.422" v="788" actId="478"/>
          <ac:spMkLst>
            <pc:docMk/>
            <pc:sldMk cId="3953950654" sldId="446"/>
            <ac:spMk id="27" creationId="{84A704AD-9E4E-1876-75E9-695770EEFF47}"/>
          </ac:spMkLst>
        </pc:spChg>
        <pc:spChg chg="add mod">
          <ac:chgData name="Yinghui He" userId="84c43c5713df2282" providerId="LiveId" clId="{4B815BE1-04C1-40B6-A11A-58C660DF3603}" dt="2023-05-21T09:45:10.426" v="918" actId="164"/>
          <ac:spMkLst>
            <pc:docMk/>
            <pc:sldMk cId="3953950654" sldId="446"/>
            <ac:spMk id="28" creationId="{2EF115ED-7B14-16A3-A113-C3F2361C5E80}"/>
          </ac:spMkLst>
        </pc:spChg>
        <pc:spChg chg="add mod">
          <ac:chgData name="Yinghui He" userId="84c43c5713df2282" providerId="LiveId" clId="{4B815BE1-04C1-40B6-A11A-58C660DF3603}" dt="2023-05-21T09:45:10.426" v="918" actId="164"/>
          <ac:spMkLst>
            <pc:docMk/>
            <pc:sldMk cId="3953950654" sldId="446"/>
            <ac:spMk id="29" creationId="{F0768F30-3BD5-0895-1527-50BAAC6938C3}"/>
          </ac:spMkLst>
        </pc:spChg>
        <pc:grpChg chg="add mod">
          <ac:chgData name="Yinghui He" userId="84c43c5713df2282" providerId="LiveId" clId="{4B815BE1-04C1-40B6-A11A-58C660DF3603}" dt="2023-05-21T09:45:12.876" v="919" actId="1076"/>
          <ac:grpSpMkLst>
            <pc:docMk/>
            <pc:sldMk cId="3953950654" sldId="446"/>
            <ac:grpSpMk id="30" creationId="{0EB85B00-E5A6-2035-5D4A-8B71F6C5AD39}"/>
          </ac:grpSpMkLst>
        </pc:grpChg>
        <pc:picChg chg="del mod">
          <ac:chgData name="Yinghui He" userId="84c43c5713df2282" providerId="LiveId" clId="{4B815BE1-04C1-40B6-A11A-58C660DF3603}" dt="2023-05-21T09:39:17.838" v="791" actId="478"/>
          <ac:picMkLst>
            <pc:docMk/>
            <pc:sldMk cId="3953950654" sldId="446"/>
            <ac:picMk id="2" creationId="{62A229A9-598A-47EA-DF4F-675FF620644C}"/>
          </ac:picMkLst>
        </pc:picChg>
        <pc:picChg chg="add mod">
          <ac:chgData name="Yinghui He" userId="84c43c5713df2282" providerId="LiveId" clId="{4B815BE1-04C1-40B6-A11A-58C660DF3603}" dt="2023-05-21T09:33:44.071" v="729" actId="1076"/>
          <ac:picMkLst>
            <pc:docMk/>
            <pc:sldMk cId="3953950654" sldId="446"/>
            <ac:picMk id="3" creationId="{3C3731C5-80A4-EAA2-1F50-7346671472C9}"/>
          </ac:picMkLst>
        </pc:picChg>
        <pc:picChg chg="del">
          <ac:chgData name="Yinghui He" userId="84c43c5713df2282" providerId="LiveId" clId="{4B815BE1-04C1-40B6-A11A-58C660DF3603}" dt="2023-05-21T09:33:27.448" v="725" actId="478"/>
          <ac:picMkLst>
            <pc:docMk/>
            <pc:sldMk cId="3953950654" sldId="446"/>
            <ac:picMk id="5" creationId="{1570FEE4-B98B-EE88-5668-7F40C8A0011B}"/>
          </ac:picMkLst>
        </pc:picChg>
        <pc:picChg chg="del mod">
          <ac:chgData name="Yinghui He" userId="84c43c5713df2282" providerId="LiveId" clId="{4B815BE1-04C1-40B6-A11A-58C660DF3603}" dt="2023-05-21T09:39:11.422" v="788" actId="478"/>
          <ac:picMkLst>
            <pc:docMk/>
            <pc:sldMk cId="3953950654" sldId="446"/>
            <ac:picMk id="8" creationId="{705A2979-5C98-67A4-D14D-F72C0EA3C044}"/>
          </ac:picMkLst>
        </pc:picChg>
        <pc:picChg chg="add mod">
          <ac:chgData name="Yinghui He" userId="84c43c5713df2282" providerId="LiveId" clId="{4B815BE1-04C1-40B6-A11A-58C660DF3603}" dt="2023-05-21T09:45:10.426" v="918" actId="164"/>
          <ac:picMkLst>
            <pc:docMk/>
            <pc:sldMk cId="3953950654" sldId="446"/>
            <ac:picMk id="9" creationId="{DB889A1A-D9CB-1A50-1F9C-D8E64DB0B9DC}"/>
          </ac:picMkLst>
        </pc:picChg>
        <pc:picChg chg="add mod ord">
          <ac:chgData name="Yinghui He" userId="84c43c5713df2282" providerId="LiveId" clId="{4B815BE1-04C1-40B6-A11A-58C660DF3603}" dt="2023-05-22T12:20:51.693" v="4592" actId="170"/>
          <ac:picMkLst>
            <pc:docMk/>
            <pc:sldMk cId="3953950654" sldId="446"/>
            <ac:picMk id="10" creationId="{368BD91F-A56A-992E-0803-32A5547DCA48}"/>
          </ac:picMkLst>
        </pc:picChg>
        <pc:picChg chg="add mod">
          <ac:chgData name="Yinghui He" userId="84c43c5713df2282" providerId="LiveId" clId="{4B815BE1-04C1-40B6-A11A-58C660DF3603}" dt="2023-05-22T12:21:02.140" v="4594" actId="1076"/>
          <ac:picMkLst>
            <pc:docMk/>
            <pc:sldMk cId="3953950654" sldId="446"/>
            <ac:picMk id="31" creationId="{5235B1D2-18A4-E11A-A6F5-D1A4B3CA8F3B}"/>
          </ac:picMkLst>
        </pc:picChg>
        <pc:cxnChg chg="mod">
          <ac:chgData name="Yinghui He" userId="84c43c5713df2282" providerId="LiveId" clId="{4B815BE1-04C1-40B6-A11A-58C660DF3603}" dt="2023-05-21T09:35:57.076" v="787" actId="1035"/>
          <ac:cxnSpMkLst>
            <pc:docMk/>
            <pc:sldMk cId="3953950654" sldId="446"/>
            <ac:cxnSpMk id="24" creationId="{ABE60192-0175-4C9E-A457-D633F071A164}"/>
          </ac:cxnSpMkLst>
        </pc:cxnChg>
      </pc:sldChg>
      <pc:sldChg chg="addSp delSp modSp add mod">
        <pc:chgData name="Yinghui He" userId="84c43c5713df2282" providerId="LiveId" clId="{4B815BE1-04C1-40B6-A11A-58C660DF3603}" dt="2023-05-22T12:23:26.341" v="4715" actId="1076"/>
        <pc:sldMkLst>
          <pc:docMk/>
          <pc:sldMk cId="4206773698" sldId="447"/>
        </pc:sldMkLst>
        <pc:spChg chg="add mod">
          <ac:chgData name="Yinghui He" userId="84c43c5713df2282" providerId="LiveId" clId="{4B815BE1-04C1-40B6-A11A-58C660DF3603}" dt="2023-05-22T12:22:50.226" v="4713" actId="1076"/>
          <ac:spMkLst>
            <pc:docMk/>
            <pc:sldMk cId="4206773698" sldId="447"/>
            <ac:spMk id="3" creationId="{B024C6FA-3343-6C61-C365-F97C29E1B7AD}"/>
          </ac:spMkLst>
        </pc:spChg>
        <pc:spChg chg="mod">
          <ac:chgData name="Yinghui He" userId="84c43c5713df2282" providerId="LiveId" clId="{4B815BE1-04C1-40B6-A11A-58C660DF3603}" dt="2023-05-21T09:53:43.962" v="1069"/>
          <ac:spMkLst>
            <pc:docMk/>
            <pc:sldMk cId="4206773698" sldId="447"/>
            <ac:spMk id="18" creationId="{48B19D7C-E879-415A-B086-257465934574}"/>
          </ac:spMkLst>
        </pc:spChg>
        <pc:spChg chg="mod">
          <ac:chgData name="Yinghui He" userId="84c43c5713df2282" providerId="LiveId" clId="{4B815BE1-04C1-40B6-A11A-58C660DF3603}" dt="2023-05-21T10:09:24.814" v="1217" actId="1036"/>
          <ac:spMkLst>
            <pc:docMk/>
            <pc:sldMk cId="4206773698" sldId="447"/>
            <ac:spMk id="20" creationId="{16A5520C-9A4B-49C6-9907-4C0E7FF348B2}"/>
          </ac:spMkLst>
        </pc:spChg>
        <pc:spChg chg="mod">
          <ac:chgData name="Yinghui He" userId="84c43c5713df2282" providerId="LiveId" clId="{4B815BE1-04C1-40B6-A11A-58C660DF3603}" dt="2023-05-21T10:09:24.814" v="1217" actId="1036"/>
          <ac:spMkLst>
            <pc:docMk/>
            <pc:sldMk cId="4206773698" sldId="447"/>
            <ac:spMk id="21" creationId="{A35F7F64-4758-42B3-AC24-1DAA6798661F}"/>
          </ac:spMkLst>
        </pc:spChg>
        <pc:spChg chg="del mod">
          <ac:chgData name="Yinghui He" userId="84c43c5713df2282" providerId="LiveId" clId="{4B815BE1-04C1-40B6-A11A-58C660DF3603}" dt="2023-05-21T09:58:12.972" v="1123" actId="478"/>
          <ac:spMkLst>
            <pc:docMk/>
            <pc:sldMk cId="4206773698" sldId="447"/>
            <ac:spMk id="23" creationId="{5FD12E7C-75A6-4999-BB10-98558E28DF6D}"/>
          </ac:spMkLst>
        </pc:spChg>
        <pc:spChg chg="del mod">
          <ac:chgData name="Yinghui He" userId="84c43c5713df2282" providerId="LiveId" clId="{4B815BE1-04C1-40B6-A11A-58C660DF3603}" dt="2023-05-21T09:58:12.972" v="1123" actId="478"/>
          <ac:spMkLst>
            <pc:docMk/>
            <pc:sldMk cId="4206773698" sldId="447"/>
            <ac:spMk id="24" creationId="{B2CF5DF2-3647-4C98-BDAA-C1002450B867}"/>
          </ac:spMkLst>
        </pc:spChg>
        <pc:spChg chg="mod">
          <ac:chgData name="Yinghui He" userId="84c43c5713df2282" providerId="LiveId" clId="{4B815BE1-04C1-40B6-A11A-58C660DF3603}" dt="2023-05-21T10:11:23.705" v="1269" actId="20577"/>
          <ac:spMkLst>
            <pc:docMk/>
            <pc:sldMk cId="4206773698" sldId="447"/>
            <ac:spMk id="26" creationId="{D35C527D-B901-4445-8D98-0EBE2126A26C}"/>
          </ac:spMkLst>
        </pc:spChg>
        <pc:spChg chg="add mod">
          <ac:chgData name="Yinghui He" userId="84c43c5713df2282" providerId="LiveId" clId="{4B815BE1-04C1-40B6-A11A-58C660DF3603}" dt="2023-05-22T12:22:19.816" v="4680" actId="14100"/>
          <ac:spMkLst>
            <pc:docMk/>
            <pc:sldMk cId="4206773698" sldId="447"/>
            <ac:spMk id="28" creationId="{CC0F66B6-DA2B-D319-1F64-B1A891D406CE}"/>
          </ac:spMkLst>
        </pc:spChg>
        <pc:spChg chg="add del mod">
          <ac:chgData name="Yinghui He" userId="84c43c5713df2282" providerId="LiveId" clId="{4B815BE1-04C1-40B6-A11A-58C660DF3603}" dt="2023-05-21T09:52:40.726" v="1067" actId="478"/>
          <ac:spMkLst>
            <pc:docMk/>
            <pc:sldMk cId="4206773698" sldId="447"/>
            <ac:spMk id="30" creationId="{FA9AF282-37C7-6540-3927-02F426130B02}"/>
          </ac:spMkLst>
        </pc:spChg>
        <pc:spChg chg="add mod">
          <ac:chgData name="Yinghui He" userId="84c43c5713df2282" providerId="LiveId" clId="{4B815BE1-04C1-40B6-A11A-58C660DF3603}" dt="2023-05-22T12:22:23.624" v="4681" actId="14100"/>
          <ac:spMkLst>
            <pc:docMk/>
            <pc:sldMk cId="4206773698" sldId="447"/>
            <ac:spMk id="32" creationId="{907DA3AA-6388-2443-9CE7-A516B845E203}"/>
          </ac:spMkLst>
        </pc:spChg>
        <pc:spChg chg="add mod">
          <ac:chgData name="Yinghui He" userId="84c43c5713df2282" providerId="LiveId" clId="{4B815BE1-04C1-40B6-A11A-58C660DF3603}" dt="2023-05-21T10:09:53.364" v="1235" actId="1076"/>
          <ac:spMkLst>
            <pc:docMk/>
            <pc:sldMk cId="4206773698" sldId="447"/>
            <ac:spMk id="36" creationId="{CC9D0B81-8593-F491-BAE7-EFF894CB186A}"/>
          </ac:spMkLst>
        </pc:spChg>
        <pc:graphicFrameChg chg="del mod">
          <ac:chgData name="Yinghui He" userId="84c43c5713df2282" providerId="LiveId" clId="{4B815BE1-04C1-40B6-A11A-58C660DF3603}" dt="2023-05-21T09:53:55.942" v="1070" actId="478"/>
          <ac:graphicFrameMkLst>
            <pc:docMk/>
            <pc:sldMk cId="4206773698" sldId="447"/>
            <ac:graphicFrameMk id="9" creationId="{6A011C56-8E74-46BE-BD6D-4E6A42309422}"/>
          </ac:graphicFrameMkLst>
        </pc:graphicFrameChg>
        <pc:graphicFrameChg chg="del mod">
          <ac:chgData name="Yinghui He" userId="84c43c5713df2282" providerId="LiveId" clId="{4B815BE1-04C1-40B6-A11A-58C660DF3603}" dt="2023-05-21T09:58:12.972" v="1123" actId="478"/>
          <ac:graphicFrameMkLst>
            <pc:docMk/>
            <pc:sldMk cId="4206773698" sldId="447"/>
            <ac:graphicFrameMk id="10" creationId="{3AB75AF6-22A0-4518-8BBB-653B3135D49A}"/>
          </ac:graphicFrameMkLst>
        </pc:graphicFrameChg>
        <pc:graphicFrameChg chg="del mod">
          <ac:chgData name="Yinghui He" userId="84c43c5713df2282" providerId="LiveId" clId="{4B815BE1-04C1-40B6-A11A-58C660DF3603}" dt="2023-05-21T09:58:12.972" v="1123" actId="478"/>
          <ac:graphicFrameMkLst>
            <pc:docMk/>
            <pc:sldMk cId="4206773698" sldId="447"/>
            <ac:graphicFrameMk id="12" creationId="{5C5CB15F-886E-4FCD-83AE-F284E60E686B}"/>
          </ac:graphicFrameMkLst>
        </pc:graphicFrameChg>
        <pc:picChg chg="del">
          <ac:chgData name="Yinghui He" userId="84c43c5713df2282" providerId="LiveId" clId="{4B815BE1-04C1-40B6-A11A-58C660DF3603}" dt="2023-05-21T09:48:23.836" v="973" actId="478"/>
          <ac:picMkLst>
            <pc:docMk/>
            <pc:sldMk cId="4206773698" sldId="447"/>
            <ac:picMk id="2" creationId="{6A03DD04-8C3F-4F64-AB9A-0184B3C9AA08}"/>
          </ac:picMkLst>
        </pc:picChg>
        <pc:picChg chg="add del mod">
          <ac:chgData name="Yinghui He" userId="84c43c5713df2282" providerId="LiveId" clId="{4B815BE1-04C1-40B6-A11A-58C660DF3603}" dt="2023-05-21T09:48:30.920" v="976" actId="478"/>
          <ac:picMkLst>
            <pc:docMk/>
            <pc:sldMk cId="4206773698" sldId="447"/>
            <ac:picMk id="3" creationId="{BB772E81-E556-98A1-262A-DD278F8B4279}"/>
          </ac:picMkLst>
        </pc:picChg>
        <pc:picChg chg="add mod">
          <ac:chgData name="Yinghui He" userId="84c43c5713df2282" providerId="LiveId" clId="{4B815BE1-04C1-40B6-A11A-58C660DF3603}" dt="2023-05-22T12:22:13.107" v="4676" actId="1038"/>
          <ac:picMkLst>
            <pc:docMk/>
            <pc:sldMk cId="4206773698" sldId="447"/>
            <ac:picMk id="5" creationId="{5A2C5085-E2C2-AE5E-BB45-80F671BBBABB}"/>
          </ac:picMkLst>
        </pc:picChg>
        <pc:picChg chg="add mod modCrop">
          <ac:chgData name="Yinghui He" userId="84c43c5713df2282" providerId="LiveId" clId="{4B815BE1-04C1-40B6-A11A-58C660DF3603}" dt="2023-05-21T10:10:01.956" v="1238" actId="1076"/>
          <ac:picMkLst>
            <pc:docMk/>
            <pc:sldMk cId="4206773698" sldId="447"/>
            <ac:picMk id="34" creationId="{1FC60643-9D1F-D9A9-6125-4E8771D82C49}"/>
          </ac:picMkLst>
        </pc:picChg>
        <pc:picChg chg="add mod">
          <ac:chgData name="Yinghui He" userId="84c43c5713df2282" providerId="LiveId" clId="{4B815BE1-04C1-40B6-A11A-58C660DF3603}" dt="2023-05-22T12:23:26.341" v="4715" actId="1076"/>
          <ac:picMkLst>
            <pc:docMk/>
            <pc:sldMk cId="4206773698" sldId="447"/>
            <ac:picMk id="38" creationId="{3B3A11DE-280D-ACA2-52EF-367828B32BCE}"/>
          </ac:picMkLst>
        </pc:picChg>
        <pc:picChg chg="add del mod">
          <ac:chgData name="Yinghui He" userId="84c43c5713df2282" providerId="LiveId" clId="{4B815BE1-04C1-40B6-A11A-58C660DF3603}" dt="2023-05-21T10:10:27.876" v="1245" actId="478"/>
          <ac:picMkLst>
            <pc:docMk/>
            <pc:sldMk cId="4206773698" sldId="447"/>
            <ac:picMk id="41" creationId="{9943B868-E8AC-26E0-C5AB-E125352707F8}"/>
          </ac:picMkLst>
        </pc:picChg>
        <pc:picChg chg="add mod">
          <ac:chgData name="Yinghui He" userId="84c43c5713df2282" providerId="LiveId" clId="{4B815BE1-04C1-40B6-A11A-58C660DF3603}" dt="2023-05-21T10:10:34.284" v="1248" actId="1076"/>
          <ac:picMkLst>
            <pc:docMk/>
            <pc:sldMk cId="4206773698" sldId="447"/>
            <ac:picMk id="42" creationId="{74E9A4C8-8173-FD40-2D18-4C27C64E5313}"/>
          </ac:picMkLst>
        </pc:picChg>
        <pc:cxnChg chg="add mod">
          <ac:chgData name="Yinghui He" userId="84c43c5713df2282" providerId="LiveId" clId="{4B815BE1-04C1-40B6-A11A-58C660DF3603}" dt="2023-05-22T12:22:13.107" v="4676" actId="1038"/>
          <ac:cxnSpMkLst>
            <pc:docMk/>
            <pc:sldMk cId="4206773698" sldId="447"/>
            <ac:cxnSpMk id="17" creationId="{7DFC11FD-D105-469A-99A8-058341F68B3A}"/>
          </ac:cxnSpMkLst>
        </pc:cxnChg>
        <pc:cxnChg chg="mod">
          <ac:chgData name="Yinghui He" userId="84c43c5713df2282" providerId="LiveId" clId="{4B815BE1-04C1-40B6-A11A-58C660DF3603}" dt="2023-05-21T10:09:24.814" v="1217" actId="1036"/>
          <ac:cxnSpMkLst>
            <pc:docMk/>
            <pc:sldMk cId="4206773698" sldId="447"/>
            <ac:cxnSpMk id="22" creationId="{1EF30E0E-4FAF-4996-BB1C-1EE374F4C2BD}"/>
          </ac:cxnSpMkLst>
        </pc:cxnChg>
        <pc:cxnChg chg="del mod">
          <ac:chgData name="Yinghui He" userId="84c43c5713df2282" providerId="LiveId" clId="{4B815BE1-04C1-40B6-A11A-58C660DF3603}" dt="2023-05-21T09:58:12.972" v="1123" actId="478"/>
          <ac:cxnSpMkLst>
            <pc:docMk/>
            <pc:sldMk cId="4206773698" sldId="447"/>
            <ac:cxnSpMk id="25" creationId="{BA8BA962-A732-4B35-98F4-FD056713F3DF}"/>
          </ac:cxnSpMkLst>
        </pc:cxnChg>
        <pc:cxnChg chg="add mod">
          <ac:chgData name="Yinghui He" userId="84c43c5713df2282" providerId="LiveId" clId="{4B815BE1-04C1-40B6-A11A-58C660DF3603}" dt="2023-05-22T12:22:13.107" v="4676" actId="1038"/>
          <ac:cxnSpMkLst>
            <pc:docMk/>
            <pc:sldMk cId="4206773698" sldId="447"/>
            <ac:cxnSpMk id="31" creationId="{59D7777B-F327-B230-247E-C7C35B63F54D}"/>
          </ac:cxnSpMkLst>
        </pc:cxnChg>
        <pc:cxnChg chg="add mod">
          <ac:chgData name="Yinghui He" userId="84c43c5713df2282" providerId="LiveId" clId="{4B815BE1-04C1-40B6-A11A-58C660DF3603}" dt="2023-05-21T10:09:53.364" v="1235" actId="1076"/>
          <ac:cxnSpMkLst>
            <pc:docMk/>
            <pc:sldMk cId="4206773698" sldId="447"/>
            <ac:cxnSpMk id="37" creationId="{B43C8DCE-D202-470E-301F-810754AC50F1}"/>
          </ac:cxnSpMkLst>
        </pc:cxnChg>
      </pc:sldChg>
      <pc:sldChg chg="addSp delSp modSp add mod">
        <pc:chgData name="Yinghui He" userId="84c43c5713df2282" providerId="LiveId" clId="{4B815BE1-04C1-40B6-A11A-58C660DF3603}" dt="2023-05-22T12:24:33.931" v="4731" actId="1038"/>
        <pc:sldMkLst>
          <pc:docMk/>
          <pc:sldMk cId="1335175831" sldId="448"/>
        </pc:sldMkLst>
        <pc:spChg chg="add mod">
          <ac:chgData name="Yinghui He" userId="84c43c5713df2282" providerId="LiveId" clId="{4B815BE1-04C1-40B6-A11A-58C660DF3603}" dt="2023-05-22T12:23:43.579" v="4718" actId="207"/>
          <ac:spMkLst>
            <pc:docMk/>
            <pc:sldMk cId="1335175831" sldId="448"/>
            <ac:spMk id="2" creationId="{33B59E9B-049C-AC9C-F506-2572D6C4CABC}"/>
          </ac:spMkLst>
        </pc:spChg>
        <pc:spChg chg="add mod">
          <ac:chgData name="Yinghui He" userId="84c43c5713df2282" providerId="LiveId" clId="{4B815BE1-04C1-40B6-A11A-58C660DF3603}" dt="2023-05-22T12:24:26.396" v="4727" actId="1076"/>
          <ac:spMkLst>
            <pc:docMk/>
            <pc:sldMk cId="1335175831" sldId="448"/>
            <ac:spMk id="3" creationId="{69C17950-F355-ABD2-CF94-16490E312C6A}"/>
          </ac:spMkLst>
        </pc:spChg>
        <pc:spChg chg="mod">
          <ac:chgData name="Yinghui He" userId="84c43c5713df2282" providerId="LiveId" clId="{4B815BE1-04C1-40B6-A11A-58C660DF3603}" dt="2023-05-21T10:12:29.026" v="1292" actId="20577"/>
          <ac:spMkLst>
            <pc:docMk/>
            <pc:sldMk cId="1335175831" sldId="448"/>
            <ac:spMk id="11" creationId="{74532005-455F-45A2-813F-AC9E84000445}"/>
          </ac:spMkLst>
        </pc:spChg>
        <pc:spChg chg="mod">
          <ac:chgData name="Yinghui He" userId="84c43c5713df2282" providerId="LiveId" clId="{4B815BE1-04C1-40B6-A11A-58C660DF3603}" dt="2023-05-21T10:12:04.942" v="1286"/>
          <ac:spMkLst>
            <pc:docMk/>
            <pc:sldMk cId="1335175831" sldId="448"/>
            <ac:spMk id="18" creationId="{48B19D7C-E879-415A-B086-257465934574}"/>
          </ac:spMkLst>
        </pc:spChg>
        <pc:spChg chg="del">
          <ac:chgData name="Yinghui He" userId="84c43c5713df2282" providerId="LiveId" clId="{4B815BE1-04C1-40B6-A11A-58C660DF3603}" dt="2023-05-21T10:12:33.065" v="1293" actId="478"/>
          <ac:spMkLst>
            <pc:docMk/>
            <pc:sldMk cId="1335175831" sldId="448"/>
            <ac:spMk id="20" creationId="{16A5520C-9A4B-49C6-9907-4C0E7FF348B2}"/>
          </ac:spMkLst>
        </pc:spChg>
        <pc:spChg chg="del">
          <ac:chgData name="Yinghui He" userId="84c43c5713df2282" providerId="LiveId" clId="{4B815BE1-04C1-40B6-A11A-58C660DF3603}" dt="2023-05-21T10:12:33.065" v="1293" actId="478"/>
          <ac:spMkLst>
            <pc:docMk/>
            <pc:sldMk cId="1335175831" sldId="448"/>
            <ac:spMk id="21" creationId="{A35F7F64-4758-42B3-AC24-1DAA6798661F}"/>
          </ac:spMkLst>
        </pc:spChg>
        <pc:spChg chg="del">
          <ac:chgData name="Yinghui He" userId="84c43c5713df2282" providerId="LiveId" clId="{4B815BE1-04C1-40B6-A11A-58C660DF3603}" dt="2023-05-21T10:12:33.065" v="1293" actId="478"/>
          <ac:spMkLst>
            <pc:docMk/>
            <pc:sldMk cId="1335175831" sldId="448"/>
            <ac:spMk id="26" creationId="{D35C527D-B901-4445-8D98-0EBE2126A26C}"/>
          </ac:spMkLst>
        </pc:spChg>
        <pc:spChg chg="add mod">
          <ac:chgData name="Yinghui He" userId="84c43c5713df2282" providerId="LiveId" clId="{4B815BE1-04C1-40B6-A11A-58C660DF3603}" dt="2023-05-21T10:36:34.537" v="1546" actId="1076"/>
          <ac:spMkLst>
            <pc:docMk/>
            <pc:sldMk cId="1335175831" sldId="448"/>
            <ac:spMk id="27" creationId="{7203564D-0F32-B0DA-C7D4-D57ECD354EF9}"/>
          </ac:spMkLst>
        </pc:spChg>
        <pc:spChg chg="del">
          <ac:chgData name="Yinghui He" userId="84c43c5713df2282" providerId="LiveId" clId="{4B815BE1-04C1-40B6-A11A-58C660DF3603}" dt="2023-05-21T10:12:33.065" v="1293" actId="478"/>
          <ac:spMkLst>
            <pc:docMk/>
            <pc:sldMk cId="1335175831" sldId="448"/>
            <ac:spMk id="28" creationId="{CC0F66B6-DA2B-D319-1F64-B1A891D406CE}"/>
          </ac:spMkLst>
        </pc:spChg>
        <pc:spChg chg="add mod">
          <ac:chgData name="Yinghui He" userId="84c43c5713df2282" providerId="LiveId" clId="{4B815BE1-04C1-40B6-A11A-58C660DF3603}" dt="2023-05-21T12:40:19.910" v="1929" actId="207"/>
          <ac:spMkLst>
            <pc:docMk/>
            <pc:sldMk cId="1335175831" sldId="448"/>
            <ac:spMk id="30" creationId="{FA367523-2245-F762-7F9F-A0B95939AC04}"/>
          </ac:spMkLst>
        </pc:spChg>
        <pc:spChg chg="del">
          <ac:chgData name="Yinghui He" userId="84c43c5713df2282" providerId="LiveId" clId="{4B815BE1-04C1-40B6-A11A-58C660DF3603}" dt="2023-05-21T10:12:33.065" v="1293" actId="478"/>
          <ac:spMkLst>
            <pc:docMk/>
            <pc:sldMk cId="1335175831" sldId="448"/>
            <ac:spMk id="32" creationId="{907DA3AA-6388-2443-9CE7-A516B845E203}"/>
          </ac:spMkLst>
        </pc:spChg>
        <pc:spChg chg="del">
          <ac:chgData name="Yinghui He" userId="84c43c5713df2282" providerId="LiveId" clId="{4B815BE1-04C1-40B6-A11A-58C660DF3603}" dt="2023-05-21T10:12:33.065" v="1293" actId="478"/>
          <ac:spMkLst>
            <pc:docMk/>
            <pc:sldMk cId="1335175831" sldId="448"/>
            <ac:spMk id="36" creationId="{CC9D0B81-8593-F491-BAE7-EFF894CB186A}"/>
          </ac:spMkLst>
        </pc:spChg>
        <pc:spChg chg="add mod">
          <ac:chgData name="Yinghui He" userId="84c43c5713df2282" providerId="LiveId" clId="{4B815BE1-04C1-40B6-A11A-58C660DF3603}" dt="2023-05-21T11:31:46.618" v="1701" actId="1035"/>
          <ac:spMkLst>
            <pc:docMk/>
            <pc:sldMk cId="1335175831" sldId="448"/>
            <ac:spMk id="39" creationId="{EA8E3DC2-04DC-833D-B27A-E97B53C155E1}"/>
          </ac:spMkLst>
        </pc:spChg>
        <pc:spChg chg="add mod">
          <ac:chgData name="Yinghui He" userId="84c43c5713df2282" providerId="LiveId" clId="{4B815BE1-04C1-40B6-A11A-58C660DF3603}" dt="2023-05-21T11:31:46.618" v="1701" actId="1035"/>
          <ac:spMkLst>
            <pc:docMk/>
            <pc:sldMk cId="1335175831" sldId="448"/>
            <ac:spMk id="43" creationId="{3F0B35B8-279E-03EE-B400-7BF131CC391B}"/>
          </ac:spMkLst>
        </pc:spChg>
        <pc:spChg chg="add mod">
          <ac:chgData name="Yinghui He" userId="84c43c5713df2282" providerId="LiveId" clId="{4B815BE1-04C1-40B6-A11A-58C660DF3603}" dt="2023-05-22T12:24:31.975" v="4728" actId="14100"/>
          <ac:spMkLst>
            <pc:docMk/>
            <pc:sldMk cId="1335175831" sldId="448"/>
            <ac:spMk id="45" creationId="{F3ED479D-2747-228B-2B98-2C3630A80B46}"/>
          </ac:spMkLst>
        </pc:spChg>
        <pc:spChg chg="add mod">
          <ac:chgData name="Yinghui He" userId="84c43c5713df2282" providerId="LiveId" clId="{4B815BE1-04C1-40B6-A11A-58C660DF3603}" dt="2023-05-22T12:24:33.931" v="4731" actId="1038"/>
          <ac:spMkLst>
            <pc:docMk/>
            <pc:sldMk cId="1335175831" sldId="448"/>
            <ac:spMk id="46" creationId="{85DA7FFC-CCCB-FB7E-C5D2-4D91019B69E9}"/>
          </ac:spMkLst>
        </pc:spChg>
        <pc:spChg chg="add mod">
          <ac:chgData name="Yinghui He" userId="84c43c5713df2282" providerId="LiveId" clId="{4B815BE1-04C1-40B6-A11A-58C660DF3603}" dt="2023-05-21T11:31:42.955" v="1698" actId="1036"/>
          <ac:spMkLst>
            <pc:docMk/>
            <pc:sldMk cId="1335175831" sldId="448"/>
            <ac:spMk id="48" creationId="{7B22B431-CF27-3A05-96DF-C956452BFD72}"/>
          </ac:spMkLst>
        </pc:spChg>
        <pc:spChg chg="add mod">
          <ac:chgData name="Yinghui He" userId="84c43c5713df2282" providerId="LiveId" clId="{4B815BE1-04C1-40B6-A11A-58C660DF3603}" dt="2023-05-21T11:31:42.955" v="1698" actId="1036"/>
          <ac:spMkLst>
            <pc:docMk/>
            <pc:sldMk cId="1335175831" sldId="448"/>
            <ac:spMk id="49" creationId="{F2F37957-08EC-85A4-66C6-72F999CE2506}"/>
          </ac:spMkLst>
        </pc:spChg>
        <pc:spChg chg="add mod">
          <ac:chgData name="Yinghui He" userId="84c43c5713df2282" providerId="LiveId" clId="{4B815BE1-04C1-40B6-A11A-58C660DF3603}" dt="2023-05-21T11:31:46.618" v="1701" actId="1035"/>
          <ac:spMkLst>
            <pc:docMk/>
            <pc:sldMk cId="1335175831" sldId="448"/>
            <ac:spMk id="52" creationId="{D22E0CE5-23FF-7DB9-D260-EE9E417BF39C}"/>
          </ac:spMkLst>
        </pc:spChg>
        <pc:picChg chg="del">
          <ac:chgData name="Yinghui He" userId="84c43c5713df2282" providerId="LiveId" clId="{4B815BE1-04C1-40B6-A11A-58C660DF3603}" dt="2023-05-21T10:12:34.664" v="1294" actId="478"/>
          <ac:picMkLst>
            <pc:docMk/>
            <pc:sldMk cId="1335175831" sldId="448"/>
            <ac:picMk id="5" creationId="{5A2C5085-E2C2-AE5E-BB45-80F671BBBABB}"/>
          </ac:picMkLst>
        </pc:picChg>
        <pc:picChg chg="add mod">
          <ac:chgData name="Yinghui He" userId="84c43c5713df2282" providerId="LiveId" clId="{4B815BE1-04C1-40B6-A11A-58C660DF3603}" dt="2023-05-21T10:36:17.752" v="1529" actId="1076"/>
          <ac:picMkLst>
            <pc:docMk/>
            <pc:sldMk cId="1335175831" sldId="448"/>
            <ac:picMk id="8" creationId="{FF62FEC2-2D43-02F0-E6E0-5F23177FCF7A}"/>
          </ac:picMkLst>
        </pc:picChg>
        <pc:picChg chg="add mod">
          <ac:chgData name="Yinghui He" userId="84c43c5713df2282" providerId="LiveId" clId="{4B815BE1-04C1-40B6-A11A-58C660DF3603}" dt="2023-05-21T10:36:08.599" v="1525" actId="1076"/>
          <ac:picMkLst>
            <pc:docMk/>
            <pc:sldMk cId="1335175831" sldId="448"/>
            <ac:picMk id="19" creationId="{72C547C3-AEDF-8AD9-BCE9-0F031B5BF789}"/>
          </ac:picMkLst>
        </pc:picChg>
        <pc:picChg chg="add mod">
          <ac:chgData name="Yinghui He" userId="84c43c5713df2282" providerId="LiveId" clId="{4B815BE1-04C1-40B6-A11A-58C660DF3603}" dt="2023-05-21T11:31:46.618" v="1701" actId="1035"/>
          <ac:picMkLst>
            <pc:docMk/>
            <pc:sldMk cId="1335175831" sldId="448"/>
            <ac:picMk id="33" creationId="{7B5B9C21-3928-D232-37FB-9744D8A50872}"/>
          </ac:picMkLst>
        </pc:picChg>
        <pc:picChg chg="del">
          <ac:chgData name="Yinghui He" userId="84c43c5713df2282" providerId="LiveId" clId="{4B815BE1-04C1-40B6-A11A-58C660DF3603}" dt="2023-05-21T10:12:33.065" v="1293" actId="478"/>
          <ac:picMkLst>
            <pc:docMk/>
            <pc:sldMk cId="1335175831" sldId="448"/>
            <ac:picMk id="34" creationId="{1FC60643-9D1F-D9A9-6125-4E8771D82C49}"/>
          </ac:picMkLst>
        </pc:picChg>
        <pc:picChg chg="add mod">
          <ac:chgData name="Yinghui He" userId="84c43c5713df2282" providerId="LiveId" clId="{4B815BE1-04C1-40B6-A11A-58C660DF3603}" dt="2023-05-21T11:31:46.618" v="1701" actId="1035"/>
          <ac:picMkLst>
            <pc:docMk/>
            <pc:sldMk cId="1335175831" sldId="448"/>
            <ac:picMk id="35" creationId="{42E3A35C-2816-5880-245C-8B65A5EED7F4}"/>
          </ac:picMkLst>
        </pc:picChg>
        <pc:picChg chg="del">
          <ac:chgData name="Yinghui He" userId="84c43c5713df2282" providerId="LiveId" clId="{4B815BE1-04C1-40B6-A11A-58C660DF3603}" dt="2023-05-21T10:12:33.065" v="1293" actId="478"/>
          <ac:picMkLst>
            <pc:docMk/>
            <pc:sldMk cId="1335175831" sldId="448"/>
            <ac:picMk id="38" creationId="{3B3A11DE-280D-ACA2-52EF-367828B32BCE}"/>
          </ac:picMkLst>
        </pc:picChg>
        <pc:picChg chg="add mod">
          <ac:chgData name="Yinghui He" userId="84c43c5713df2282" providerId="LiveId" clId="{4B815BE1-04C1-40B6-A11A-58C660DF3603}" dt="2023-05-21T11:31:46.618" v="1701" actId="1035"/>
          <ac:picMkLst>
            <pc:docMk/>
            <pc:sldMk cId="1335175831" sldId="448"/>
            <ac:picMk id="40" creationId="{F72646C2-2FEE-1A61-D809-89780C754B48}"/>
          </ac:picMkLst>
        </pc:picChg>
        <pc:picChg chg="del">
          <ac:chgData name="Yinghui He" userId="84c43c5713df2282" providerId="LiveId" clId="{4B815BE1-04C1-40B6-A11A-58C660DF3603}" dt="2023-05-21T10:12:33.065" v="1293" actId="478"/>
          <ac:picMkLst>
            <pc:docMk/>
            <pc:sldMk cId="1335175831" sldId="448"/>
            <ac:picMk id="42" creationId="{74E9A4C8-8173-FD40-2D18-4C27C64E5313}"/>
          </ac:picMkLst>
        </pc:picChg>
        <pc:picChg chg="add mod">
          <ac:chgData name="Yinghui He" userId="84c43c5713df2282" providerId="LiveId" clId="{4B815BE1-04C1-40B6-A11A-58C660DF3603}" dt="2023-05-21T11:31:42.955" v="1698" actId="1036"/>
          <ac:picMkLst>
            <pc:docMk/>
            <pc:sldMk cId="1335175831" sldId="448"/>
            <ac:picMk id="47" creationId="{51B3D974-A972-D2F6-F7BB-F9E9F51AE139}"/>
          </ac:picMkLst>
        </pc:picChg>
        <pc:picChg chg="add mod">
          <ac:chgData name="Yinghui He" userId="84c43c5713df2282" providerId="LiveId" clId="{4B815BE1-04C1-40B6-A11A-58C660DF3603}" dt="2023-05-21T11:31:42.955" v="1698" actId="1036"/>
          <ac:picMkLst>
            <pc:docMk/>
            <pc:sldMk cId="1335175831" sldId="448"/>
            <ac:picMk id="50" creationId="{7CE4205D-AA21-D14A-2BE7-F8D1C0821BD5}"/>
          </ac:picMkLst>
        </pc:picChg>
        <pc:cxnChg chg="add mod">
          <ac:chgData name="Yinghui He" userId="84c43c5713df2282" providerId="LiveId" clId="{4B815BE1-04C1-40B6-A11A-58C660DF3603}" dt="2023-05-21T10:36:19.627" v="1530" actId="14100"/>
          <ac:cxnSpMkLst>
            <pc:docMk/>
            <pc:sldMk cId="1335175831" sldId="448"/>
            <ac:cxnSpMk id="9" creationId="{D80B36E2-FF74-DE20-8C89-4AB113A24C29}"/>
          </ac:cxnSpMkLst>
        </pc:cxnChg>
        <pc:cxnChg chg="del">
          <ac:chgData name="Yinghui He" userId="84c43c5713df2282" providerId="LiveId" clId="{4B815BE1-04C1-40B6-A11A-58C660DF3603}" dt="2023-05-21T10:12:33.065" v="1293" actId="478"/>
          <ac:cxnSpMkLst>
            <pc:docMk/>
            <pc:sldMk cId="1335175831" sldId="448"/>
            <ac:cxnSpMk id="17" creationId="{7DFC11FD-D105-469A-99A8-058341F68B3A}"/>
          </ac:cxnSpMkLst>
        </pc:cxnChg>
        <pc:cxnChg chg="del">
          <ac:chgData name="Yinghui He" userId="84c43c5713df2282" providerId="LiveId" clId="{4B815BE1-04C1-40B6-A11A-58C660DF3603}" dt="2023-05-21T10:12:33.065" v="1293" actId="478"/>
          <ac:cxnSpMkLst>
            <pc:docMk/>
            <pc:sldMk cId="1335175831" sldId="448"/>
            <ac:cxnSpMk id="22" creationId="{1EF30E0E-4FAF-4996-BB1C-1EE374F4C2BD}"/>
          </ac:cxnSpMkLst>
        </pc:cxnChg>
        <pc:cxnChg chg="del">
          <ac:chgData name="Yinghui He" userId="84c43c5713df2282" providerId="LiveId" clId="{4B815BE1-04C1-40B6-A11A-58C660DF3603}" dt="2023-05-21T10:12:33.065" v="1293" actId="478"/>
          <ac:cxnSpMkLst>
            <pc:docMk/>
            <pc:sldMk cId="1335175831" sldId="448"/>
            <ac:cxnSpMk id="31" creationId="{59D7777B-F327-B230-247E-C7C35B63F54D}"/>
          </ac:cxnSpMkLst>
        </pc:cxnChg>
        <pc:cxnChg chg="del">
          <ac:chgData name="Yinghui He" userId="84c43c5713df2282" providerId="LiveId" clId="{4B815BE1-04C1-40B6-A11A-58C660DF3603}" dt="2023-05-21T10:12:33.065" v="1293" actId="478"/>
          <ac:cxnSpMkLst>
            <pc:docMk/>
            <pc:sldMk cId="1335175831" sldId="448"/>
            <ac:cxnSpMk id="37" creationId="{B43C8DCE-D202-470E-301F-810754AC50F1}"/>
          </ac:cxnSpMkLst>
        </pc:cxnChg>
      </pc:sldChg>
      <pc:sldChg chg="addSp delSp modSp add mod ord setBg modClrScheme chgLayout">
        <pc:chgData name="Yinghui He" userId="84c43c5713df2282" providerId="LiveId" clId="{4B815BE1-04C1-40B6-A11A-58C660DF3603}" dt="2023-05-21T13:59:01.793" v="4524" actId="1035"/>
        <pc:sldMkLst>
          <pc:docMk/>
          <pc:sldMk cId="1613566516" sldId="449"/>
        </pc:sldMkLst>
        <pc:spChg chg="add del mod ord">
          <ac:chgData name="Yinghui He" userId="84c43c5713df2282" providerId="LiveId" clId="{4B815BE1-04C1-40B6-A11A-58C660DF3603}" dt="2023-05-21T10:15:18.423" v="1334" actId="478"/>
          <ac:spMkLst>
            <pc:docMk/>
            <pc:sldMk cId="1613566516" sldId="449"/>
            <ac:spMk id="2" creationId="{AD42A832-5059-C577-48ED-17DCB67FBB17}"/>
          </ac:spMkLst>
        </pc:spChg>
        <pc:spChg chg="add del mod ord">
          <ac:chgData name="Yinghui He" userId="84c43c5713df2282" providerId="LiveId" clId="{4B815BE1-04C1-40B6-A11A-58C660DF3603}" dt="2023-05-21T10:15:15.565" v="1333" actId="478"/>
          <ac:spMkLst>
            <pc:docMk/>
            <pc:sldMk cId="1613566516" sldId="449"/>
            <ac:spMk id="3" creationId="{CD40BEF7-3E57-7813-C7B0-11D4ECDC0232}"/>
          </ac:spMkLst>
        </pc:spChg>
        <pc:spChg chg="add del mod ord">
          <ac:chgData name="Yinghui He" userId="84c43c5713df2282" providerId="LiveId" clId="{4B815BE1-04C1-40B6-A11A-58C660DF3603}" dt="2023-05-21T10:15:34.161" v="1338" actId="478"/>
          <ac:spMkLst>
            <pc:docMk/>
            <pc:sldMk cId="1613566516" sldId="449"/>
            <ac:spMk id="4" creationId="{42BB0B0A-D625-C83B-60D5-C7E85DC1B32A}"/>
          </ac:spMkLst>
        </pc:spChg>
        <pc:spChg chg="add mod">
          <ac:chgData name="Yinghui He" userId="84c43c5713df2282" providerId="LiveId" clId="{4B815BE1-04C1-40B6-A11A-58C660DF3603}" dt="2023-05-21T10:17:05.514" v="1365" actId="1076"/>
          <ac:spMkLst>
            <pc:docMk/>
            <pc:sldMk cId="1613566516" sldId="449"/>
            <ac:spMk id="5" creationId="{082DE020-5023-7201-E320-A5DE1FA488E9}"/>
          </ac:spMkLst>
        </pc:spChg>
        <pc:spChg chg="del">
          <ac:chgData name="Yinghui He" userId="84c43c5713df2282" providerId="LiveId" clId="{4B815BE1-04C1-40B6-A11A-58C660DF3603}" dt="2023-05-21T10:14:59.217" v="1331" actId="478"/>
          <ac:spMkLst>
            <pc:docMk/>
            <pc:sldMk cId="1613566516" sldId="449"/>
            <ac:spMk id="9" creationId="{2F96BC11-7D5D-459F-956B-BAE703DC929A}"/>
          </ac:spMkLst>
        </pc:spChg>
        <pc:spChg chg="mod">
          <ac:chgData name="Yinghui He" userId="84c43c5713df2282" providerId="LiveId" clId="{4B815BE1-04C1-40B6-A11A-58C660DF3603}" dt="2023-05-21T13:59:01.793" v="4524" actId="1035"/>
          <ac:spMkLst>
            <pc:docMk/>
            <pc:sldMk cId="1613566516" sldId="449"/>
            <ac:spMk id="11" creationId="{CBC8C171-475A-407D-93CA-0889D049E38C}"/>
          </ac:spMkLst>
        </pc:spChg>
      </pc:sldChg>
      <pc:sldChg chg="add del setBg">
        <pc:chgData name="Yinghui He" userId="84c43c5713df2282" providerId="LiveId" clId="{4B815BE1-04C1-40B6-A11A-58C660DF3603}" dt="2023-05-21T10:17:38.545" v="1379"/>
        <pc:sldMkLst>
          <pc:docMk/>
          <pc:sldMk cId="842616402" sldId="450"/>
        </pc:sldMkLst>
      </pc:sldChg>
      <pc:sldChg chg="delSp modSp add mod">
        <pc:chgData name="Yinghui He" userId="84c43c5713df2282" providerId="LiveId" clId="{4B815BE1-04C1-40B6-A11A-58C660DF3603}" dt="2023-05-21T10:18:45.176" v="1410" actId="1036"/>
        <pc:sldMkLst>
          <pc:docMk/>
          <pc:sldMk cId="2981603513" sldId="450"/>
        </pc:sldMkLst>
        <pc:spChg chg="del">
          <ac:chgData name="Yinghui He" userId="84c43c5713df2282" providerId="LiveId" clId="{4B815BE1-04C1-40B6-A11A-58C660DF3603}" dt="2023-05-21T10:18:38.724" v="1403" actId="478"/>
          <ac:spMkLst>
            <pc:docMk/>
            <pc:sldMk cId="2981603513" sldId="450"/>
            <ac:spMk id="5" creationId="{082DE020-5023-7201-E320-A5DE1FA488E9}"/>
          </ac:spMkLst>
        </pc:spChg>
        <pc:spChg chg="mod">
          <ac:chgData name="Yinghui He" userId="84c43c5713df2282" providerId="LiveId" clId="{4B815BE1-04C1-40B6-A11A-58C660DF3603}" dt="2023-05-21T10:18:45.176" v="1410" actId="1036"/>
          <ac:spMkLst>
            <pc:docMk/>
            <pc:sldMk cId="2981603513" sldId="450"/>
            <ac:spMk id="11" creationId="{CBC8C171-475A-407D-93CA-0889D049E38C}"/>
          </ac:spMkLst>
        </pc:spChg>
      </pc:sldChg>
      <pc:sldChg chg="addSp delSp modSp add mod">
        <pc:chgData name="Yinghui He" userId="84c43c5713df2282" providerId="LiveId" clId="{4B815BE1-04C1-40B6-A11A-58C660DF3603}" dt="2023-05-21T13:53:52.943" v="4225" actId="20577"/>
        <pc:sldMkLst>
          <pc:docMk/>
          <pc:sldMk cId="2704595533" sldId="451"/>
        </pc:sldMkLst>
        <pc:spChg chg="mod">
          <ac:chgData name="Yinghui He" userId="84c43c5713df2282" providerId="LiveId" clId="{4B815BE1-04C1-40B6-A11A-58C660DF3603}" dt="2023-05-21T13:53:52.943" v="4225" actId="20577"/>
          <ac:spMkLst>
            <pc:docMk/>
            <pc:sldMk cId="2704595533" sldId="451"/>
            <ac:spMk id="2" creationId="{33B59E9B-049C-AC9C-F506-2572D6C4CABC}"/>
          </ac:spMkLst>
        </pc:spChg>
        <pc:spChg chg="mod">
          <ac:chgData name="Yinghui He" userId="84c43c5713df2282" providerId="LiveId" clId="{4B815BE1-04C1-40B6-A11A-58C660DF3603}" dt="2023-05-21T11:31:17.601" v="1693"/>
          <ac:spMkLst>
            <pc:docMk/>
            <pc:sldMk cId="2704595533" sldId="451"/>
            <ac:spMk id="11" creationId="{74532005-455F-45A2-813F-AC9E84000445}"/>
          </ac:spMkLst>
        </pc:spChg>
        <pc:spChg chg="del">
          <ac:chgData name="Yinghui He" userId="84c43c5713df2282" providerId="LiveId" clId="{4B815BE1-04C1-40B6-A11A-58C660DF3603}" dt="2023-05-21T11:32:00.425" v="1705" actId="478"/>
          <ac:spMkLst>
            <pc:docMk/>
            <pc:sldMk cId="2704595533" sldId="451"/>
            <ac:spMk id="27" creationId="{7203564D-0F32-B0DA-C7D4-D57ECD354EF9}"/>
          </ac:spMkLst>
        </pc:spChg>
        <pc:spChg chg="del">
          <ac:chgData name="Yinghui He" userId="84c43c5713df2282" providerId="LiveId" clId="{4B815BE1-04C1-40B6-A11A-58C660DF3603}" dt="2023-05-21T11:32:00.425" v="1705" actId="478"/>
          <ac:spMkLst>
            <pc:docMk/>
            <pc:sldMk cId="2704595533" sldId="451"/>
            <ac:spMk id="30" creationId="{FA367523-2245-F762-7F9F-A0B95939AC04}"/>
          </ac:spMkLst>
        </pc:spChg>
        <pc:spChg chg="del">
          <ac:chgData name="Yinghui He" userId="84c43c5713df2282" providerId="LiveId" clId="{4B815BE1-04C1-40B6-A11A-58C660DF3603}" dt="2023-05-21T11:32:00.425" v="1705" actId="478"/>
          <ac:spMkLst>
            <pc:docMk/>
            <pc:sldMk cId="2704595533" sldId="451"/>
            <ac:spMk id="39" creationId="{EA8E3DC2-04DC-833D-B27A-E97B53C155E1}"/>
          </ac:spMkLst>
        </pc:spChg>
        <pc:spChg chg="del">
          <ac:chgData name="Yinghui He" userId="84c43c5713df2282" providerId="LiveId" clId="{4B815BE1-04C1-40B6-A11A-58C660DF3603}" dt="2023-05-21T11:32:00.425" v="1705" actId="478"/>
          <ac:spMkLst>
            <pc:docMk/>
            <pc:sldMk cId="2704595533" sldId="451"/>
            <ac:spMk id="43" creationId="{3F0B35B8-279E-03EE-B400-7BF131CC391B}"/>
          </ac:spMkLst>
        </pc:spChg>
        <pc:spChg chg="del">
          <ac:chgData name="Yinghui He" userId="84c43c5713df2282" providerId="LiveId" clId="{4B815BE1-04C1-40B6-A11A-58C660DF3603}" dt="2023-05-21T11:32:00.425" v="1705" actId="478"/>
          <ac:spMkLst>
            <pc:docMk/>
            <pc:sldMk cId="2704595533" sldId="451"/>
            <ac:spMk id="45" creationId="{F3ED479D-2747-228B-2B98-2C3630A80B46}"/>
          </ac:spMkLst>
        </pc:spChg>
        <pc:spChg chg="del">
          <ac:chgData name="Yinghui He" userId="84c43c5713df2282" providerId="LiveId" clId="{4B815BE1-04C1-40B6-A11A-58C660DF3603}" dt="2023-05-21T11:32:00.425" v="1705" actId="478"/>
          <ac:spMkLst>
            <pc:docMk/>
            <pc:sldMk cId="2704595533" sldId="451"/>
            <ac:spMk id="46" creationId="{85DA7FFC-CCCB-FB7E-C5D2-4D91019B69E9}"/>
          </ac:spMkLst>
        </pc:spChg>
        <pc:spChg chg="del">
          <ac:chgData name="Yinghui He" userId="84c43c5713df2282" providerId="LiveId" clId="{4B815BE1-04C1-40B6-A11A-58C660DF3603}" dt="2023-05-21T11:32:00.425" v="1705" actId="478"/>
          <ac:spMkLst>
            <pc:docMk/>
            <pc:sldMk cId="2704595533" sldId="451"/>
            <ac:spMk id="48" creationId="{7B22B431-CF27-3A05-96DF-C956452BFD72}"/>
          </ac:spMkLst>
        </pc:spChg>
        <pc:spChg chg="del">
          <ac:chgData name="Yinghui He" userId="84c43c5713df2282" providerId="LiveId" clId="{4B815BE1-04C1-40B6-A11A-58C660DF3603}" dt="2023-05-21T11:32:00.425" v="1705" actId="478"/>
          <ac:spMkLst>
            <pc:docMk/>
            <pc:sldMk cId="2704595533" sldId="451"/>
            <ac:spMk id="49" creationId="{F2F37957-08EC-85A4-66C6-72F999CE2506}"/>
          </ac:spMkLst>
        </pc:spChg>
        <pc:spChg chg="del">
          <ac:chgData name="Yinghui He" userId="84c43c5713df2282" providerId="LiveId" clId="{4B815BE1-04C1-40B6-A11A-58C660DF3603}" dt="2023-05-21T11:32:00.425" v="1705" actId="478"/>
          <ac:spMkLst>
            <pc:docMk/>
            <pc:sldMk cId="2704595533" sldId="451"/>
            <ac:spMk id="52" creationId="{D22E0CE5-23FF-7DB9-D260-EE9E417BF39C}"/>
          </ac:spMkLst>
        </pc:spChg>
        <pc:picChg chg="add mod">
          <ac:chgData name="Yinghui He" userId="84c43c5713df2282" providerId="LiveId" clId="{4B815BE1-04C1-40B6-A11A-58C660DF3603}" dt="2023-05-21T11:41:19.241" v="1779" actId="1076"/>
          <ac:picMkLst>
            <pc:docMk/>
            <pc:sldMk cId="2704595533" sldId="451"/>
            <ac:picMk id="3" creationId="{5DDC288C-5212-4A8E-F4D0-7497D8D11AAD}"/>
          </ac:picMkLst>
        </pc:picChg>
        <pc:picChg chg="add mod">
          <ac:chgData name="Yinghui He" userId="84c43c5713df2282" providerId="LiveId" clId="{4B815BE1-04C1-40B6-A11A-58C660DF3603}" dt="2023-05-21T11:42:30.010" v="1794" actId="1076"/>
          <ac:picMkLst>
            <pc:docMk/>
            <pc:sldMk cId="2704595533" sldId="451"/>
            <ac:picMk id="5" creationId="{57642370-5B5B-CA9C-1226-7FA4BD5E4DA6}"/>
          </ac:picMkLst>
        </pc:picChg>
        <pc:picChg chg="del">
          <ac:chgData name="Yinghui He" userId="84c43c5713df2282" providerId="LiveId" clId="{4B815BE1-04C1-40B6-A11A-58C660DF3603}" dt="2023-05-21T11:32:00.425" v="1705" actId="478"/>
          <ac:picMkLst>
            <pc:docMk/>
            <pc:sldMk cId="2704595533" sldId="451"/>
            <ac:picMk id="8" creationId="{FF62FEC2-2D43-02F0-E6E0-5F23177FCF7A}"/>
          </ac:picMkLst>
        </pc:picChg>
        <pc:picChg chg="add del">
          <ac:chgData name="Yinghui He" userId="84c43c5713df2282" providerId="LiveId" clId="{4B815BE1-04C1-40B6-A11A-58C660DF3603}" dt="2023-05-21T11:42:35.026" v="1796"/>
          <ac:picMkLst>
            <pc:docMk/>
            <pc:sldMk cId="2704595533" sldId="451"/>
            <ac:picMk id="10" creationId="{FED80DBA-A5FA-6579-BF87-C59D71EF82C0}"/>
          </ac:picMkLst>
        </pc:picChg>
        <pc:picChg chg="del">
          <ac:chgData name="Yinghui He" userId="84c43c5713df2282" providerId="LiveId" clId="{4B815BE1-04C1-40B6-A11A-58C660DF3603}" dt="2023-05-21T11:32:00.425" v="1705" actId="478"/>
          <ac:picMkLst>
            <pc:docMk/>
            <pc:sldMk cId="2704595533" sldId="451"/>
            <ac:picMk id="19" creationId="{72C547C3-AEDF-8AD9-BCE9-0F031B5BF789}"/>
          </ac:picMkLst>
        </pc:picChg>
        <pc:picChg chg="del">
          <ac:chgData name="Yinghui He" userId="84c43c5713df2282" providerId="LiveId" clId="{4B815BE1-04C1-40B6-A11A-58C660DF3603}" dt="2023-05-21T11:32:00.425" v="1705" actId="478"/>
          <ac:picMkLst>
            <pc:docMk/>
            <pc:sldMk cId="2704595533" sldId="451"/>
            <ac:picMk id="33" creationId="{7B5B9C21-3928-D232-37FB-9744D8A50872}"/>
          </ac:picMkLst>
        </pc:picChg>
        <pc:picChg chg="del">
          <ac:chgData name="Yinghui He" userId="84c43c5713df2282" providerId="LiveId" clId="{4B815BE1-04C1-40B6-A11A-58C660DF3603}" dt="2023-05-21T11:32:00.425" v="1705" actId="478"/>
          <ac:picMkLst>
            <pc:docMk/>
            <pc:sldMk cId="2704595533" sldId="451"/>
            <ac:picMk id="35" creationId="{42E3A35C-2816-5880-245C-8B65A5EED7F4}"/>
          </ac:picMkLst>
        </pc:picChg>
        <pc:picChg chg="del">
          <ac:chgData name="Yinghui He" userId="84c43c5713df2282" providerId="LiveId" clId="{4B815BE1-04C1-40B6-A11A-58C660DF3603}" dt="2023-05-21T11:32:00.425" v="1705" actId="478"/>
          <ac:picMkLst>
            <pc:docMk/>
            <pc:sldMk cId="2704595533" sldId="451"/>
            <ac:picMk id="40" creationId="{F72646C2-2FEE-1A61-D809-89780C754B48}"/>
          </ac:picMkLst>
        </pc:picChg>
        <pc:picChg chg="del">
          <ac:chgData name="Yinghui He" userId="84c43c5713df2282" providerId="LiveId" clId="{4B815BE1-04C1-40B6-A11A-58C660DF3603}" dt="2023-05-21T11:32:00.425" v="1705" actId="478"/>
          <ac:picMkLst>
            <pc:docMk/>
            <pc:sldMk cId="2704595533" sldId="451"/>
            <ac:picMk id="47" creationId="{51B3D974-A972-D2F6-F7BB-F9E9F51AE139}"/>
          </ac:picMkLst>
        </pc:picChg>
        <pc:picChg chg="del">
          <ac:chgData name="Yinghui He" userId="84c43c5713df2282" providerId="LiveId" clId="{4B815BE1-04C1-40B6-A11A-58C660DF3603}" dt="2023-05-21T11:32:00.425" v="1705" actId="478"/>
          <ac:picMkLst>
            <pc:docMk/>
            <pc:sldMk cId="2704595533" sldId="451"/>
            <ac:picMk id="50" creationId="{7CE4205D-AA21-D14A-2BE7-F8D1C0821BD5}"/>
          </ac:picMkLst>
        </pc:picChg>
        <pc:cxnChg chg="del">
          <ac:chgData name="Yinghui He" userId="84c43c5713df2282" providerId="LiveId" clId="{4B815BE1-04C1-40B6-A11A-58C660DF3603}" dt="2023-05-21T11:32:00.425" v="1705" actId="478"/>
          <ac:cxnSpMkLst>
            <pc:docMk/>
            <pc:sldMk cId="2704595533" sldId="451"/>
            <ac:cxnSpMk id="9" creationId="{D80B36E2-FF74-DE20-8C89-4AB113A24C29}"/>
          </ac:cxnSpMkLst>
        </pc:cxnChg>
      </pc:sldChg>
      <pc:sldChg chg="addSp delSp modSp add mod">
        <pc:chgData name="Yinghui He" userId="84c43c5713df2282" providerId="LiveId" clId="{4B815BE1-04C1-40B6-A11A-58C660DF3603}" dt="2023-05-22T12:25:02.839" v="4733" actId="115"/>
        <pc:sldMkLst>
          <pc:docMk/>
          <pc:sldMk cId="1379186667" sldId="452"/>
        </pc:sldMkLst>
        <pc:spChg chg="mod">
          <ac:chgData name="Yinghui He" userId="84c43c5713df2282" providerId="LiveId" clId="{4B815BE1-04C1-40B6-A11A-58C660DF3603}" dt="2023-05-22T12:25:02.839" v="4733" actId="115"/>
          <ac:spMkLst>
            <pc:docMk/>
            <pc:sldMk cId="1379186667" sldId="452"/>
            <ac:spMk id="2" creationId="{33B59E9B-049C-AC9C-F506-2572D6C4CABC}"/>
          </ac:spMkLst>
        </pc:spChg>
        <pc:spChg chg="mod">
          <ac:chgData name="Yinghui He" userId="84c43c5713df2282" providerId="LiveId" clId="{4B815BE1-04C1-40B6-A11A-58C660DF3603}" dt="2023-05-21T11:43:09.546" v="1799"/>
          <ac:spMkLst>
            <pc:docMk/>
            <pc:sldMk cId="1379186667" sldId="452"/>
            <ac:spMk id="11" creationId="{74532005-455F-45A2-813F-AC9E84000445}"/>
          </ac:spMkLst>
        </pc:spChg>
        <pc:spChg chg="mod">
          <ac:chgData name="Yinghui He" userId="84c43c5713df2282" providerId="LiveId" clId="{4B815BE1-04C1-40B6-A11A-58C660DF3603}" dt="2023-05-21T12:58:30.317" v="2743"/>
          <ac:spMkLst>
            <pc:docMk/>
            <pc:sldMk cId="1379186667" sldId="452"/>
            <ac:spMk id="18" creationId="{48B19D7C-E879-415A-B086-257465934574}"/>
          </ac:spMkLst>
        </pc:spChg>
        <pc:picChg chg="del">
          <ac:chgData name="Yinghui He" userId="84c43c5713df2282" providerId="LiveId" clId="{4B815BE1-04C1-40B6-A11A-58C660DF3603}" dt="2023-05-21T12:32:25.946" v="1800" actId="478"/>
          <ac:picMkLst>
            <pc:docMk/>
            <pc:sldMk cId="1379186667" sldId="452"/>
            <ac:picMk id="3" creationId="{5DDC288C-5212-4A8E-F4D0-7497D8D11AAD}"/>
          </ac:picMkLst>
        </pc:picChg>
        <pc:picChg chg="del">
          <ac:chgData name="Yinghui He" userId="84c43c5713df2282" providerId="LiveId" clId="{4B815BE1-04C1-40B6-A11A-58C660DF3603}" dt="2023-05-21T12:36:58.041" v="1833" actId="478"/>
          <ac:picMkLst>
            <pc:docMk/>
            <pc:sldMk cId="1379186667" sldId="452"/>
            <ac:picMk id="5" creationId="{57642370-5B5B-CA9C-1226-7FA4BD5E4DA6}"/>
          </ac:picMkLst>
        </pc:picChg>
        <pc:picChg chg="add mod">
          <ac:chgData name="Yinghui He" userId="84c43c5713df2282" providerId="LiveId" clId="{4B815BE1-04C1-40B6-A11A-58C660DF3603}" dt="2023-05-21T12:44:04.869" v="2107" actId="1036"/>
          <ac:picMkLst>
            <pc:docMk/>
            <pc:sldMk cId="1379186667" sldId="452"/>
            <ac:picMk id="8" creationId="{8B30432B-FEB2-98CF-9D36-72CC53463E73}"/>
          </ac:picMkLst>
        </pc:picChg>
        <pc:picChg chg="add mod">
          <ac:chgData name="Yinghui He" userId="84c43c5713df2282" providerId="LiveId" clId="{4B815BE1-04C1-40B6-A11A-58C660DF3603}" dt="2023-05-21T12:44:36.962" v="2120" actId="1076"/>
          <ac:picMkLst>
            <pc:docMk/>
            <pc:sldMk cId="1379186667" sldId="452"/>
            <ac:picMk id="9" creationId="{B44594E5-CF3E-563F-D2C4-9CE295B39815}"/>
          </ac:picMkLst>
        </pc:picChg>
      </pc:sldChg>
      <pc:sldChg chg="addSp delSp modSp add mod">
        <pc:chgData name="Yinghui He" userId="84c43c5713df2282" providerId="LiveId" clId="{4B815BE1-04C1-40B6-A11A-58C660DF3603}" dt="2023-05-22T12:25:47.537" v="4744" actId="1076"/>
        <pc:sldMkLst>
          <pc:docMk/>
          <pc:sldMk cId="2074011015" sldId="453"/>
        </pc:sldMkLst>
        <pc:spChg chg="mod ord">
          <ac:chgData name="Yinghui He" userId="84c43c5713df2282" providerId="LiveId" clId="{4B815BE1-04C1-40B6-A11A-58C660DF3603}" dt="2023-05-22T12:25:35.386" v="4742" actId="20577"/>
          <ac:spMkLst>
            <pc:docMk/>
            <pc:sldMk cId="2074011015" sldId="453"/>
            <ac:spMk id="2" creationId="{33B59E9B-049C-AC9C-F506-2572D6C4CABC}"/>
          </ac:spMkLst>
        </pc:spChg>
        <pc:spChg chg="mod">
          <ac:chgData name="Yinghui He" userId="84c43c5713df2282" providerId="LiveId" clId="{4B815BE1-04C1-40B6-A11A-58C660DF3603}" dt="2023-05-21T12:44:57.403" v="2129" actId="20577"/>
          <ac:spMkLst>
            <pc:docMk/>
            <pc:sldMk cId="2074011015" sldId="453"/>
            <ac:spMk id="11" creationId="{74532005-455F-45A2-813F-AC9E84000445}"/>
          </ac:spMkLst>
        </pc:spChg>
        <pc:spChg chg="mod">
          <ac:chgData name="Yinghui He" userId="84c43c5713df2282" providerId="LiveId" clId="{4B815BE1-04C1-40B6-A11A-58C660DF3603}" dt="2023-05-21T12:58:22.967" v="2740" actId="20577"/>
          <ac:spMkLst>
            <pc:docMk/>
            <pc:sldMk cId="2074011015" sldId="453"/>
            <ac:spMk id="18" creationId="{48B19D7C-E879-415A-B086-257465934574}"/>
          </ac:spMkLst>
        </pc:spChg>
        <pc:picChg chg="add mod ord modCrop">
          <ac:chgData name="Yinghui He" userId="84c43c5713df2282" providerId="LiveId" clId="{4B815BE1-04C1-40B6-A11A-58C660DF3603}" dt="2023-05-21T12:56:38.264" v="2640" actId="1076"/>
          <ac:picMkLst>
            <pc:docMk/>
            <pc:sldMk cId="2074011015" sldId="453"/>
            <ac:picMk id="3" creationId="{AC904C90-1761-C732-5D22-0F63633A335D}"/>
          </ac:picMkLst>
        </pc:picChg>
        <pc:picChg chg="add mod">
          <ac:chgData name="Yinghui He" userId="84c43c5713df2282" providerId="LiveId" clId="{4B815BE1-04C1-40B6-A11A-58C660DF3603}" dt="2023-05-22T12:25:47.537" v="4744" actId="1076"/>
          <ac:picMkLst>
            <pc:docMk/>
            <pc:sldMk cId="2074011015" sldId="453"/>
            <ac:picMk id="5" creationId="{BA473AE7-F6E1-4046-7746-2F1BDDB43A69}"/>
          </ac:picMkLst>
        </pc:picChg>
        <pc:picChg chg="del">
          <ac:chgData name="Yinghui He" userId="84c43c5713df2282" providerId="LiveId" clId="{4B815BE1-04C1-40B6-A11A-58C660DF3603}" dt="2023-05-21T12:45:15.949" v="2132" actId="478"/>
          <ac:picMkLst>
            <pc:docMk/>
            <pc:sldMk cId="2074011015" sldId="453"/>
            <ac:picMk id="8" creationId="{8B30432B-FEB2-98CF-9D36-72CC53463E73}"/>
          </ac:picMkLst>
        </pc:picChg>
        <pc:picChg chg="del">
          <ac:chgData name="Yinghui He" userId="84c43c5713df2282" providerId="LiveId" clId="{4B815BE1-04C1-40B6-A11A-58C660DF3603}" dt="2023-05-21T12:45:09.635" v="2130" actId="478"/>
          <ac:picMkLst>
            <pc:docMk/>
            <pc:sldMk cId="2074011015" sldId="453"/>
            <ac:picMk id="9" creationId="{B44594E5-CF3E-563F-D2C4-9CE295B39815}"/>
          </ac:picMkLst>
        </pc:picChg>
        <pc:picChg chg="add mod">
          <ac:chgData name="Yinghui He" userId="84c43c5713df2282" providerId="LiveId" clId="{4B815BE1-04C1-40B6-A11A-58C660DF3603}" dt="2023-05-21T13:02:00.415" v="2884" actId="1076"/>
          <ac:picMkLst>
            <pc:docMk/>
            <pc:sldMk cId="2074011015" sldId="453"/>
            <ac:picMk id="10" creationId="{48AE4103-78F5-D260-ADCD-01B1E3C99074}"/>
          </ac:picMkLst>
        </pc:picChg>
      </pc:sldChg>
      <pc:sldChg chg="addSp delSp modSp add mod">
        <pc:chgData name="Yinghui He" userId="84c43c5713df2282" providerId="LiveId" clId="{4B815BE1-04C1-40B6-A11A-58C660DF3603}" dt="2023-05-21T13:11:00.691" v="3116" actId="1076"/>
        <pc:sldMkLst>
          <pc:docMk/>
          <pc:sldMk cId="4114271905" sldId="454"/>
        </pc:sldMkLst>
        <pc:spChg chg="mod">
          <ac:chgData name="Yinghui He" userId="84c43c5713df2282" providerId="LiveId" clId="{4B815BE1-04C1-40B6-A11A-58C660DF3603}" dt="2023-05-21T13:08:12.435" v="3072" actId="20577"/>
          <ac:spMkLst>
            <pc:docMk/>
            <pc:sldMk cId="4114271905" sldId="454"/>
            <ac:spMk id="2" creationId="{33B59E9B-049C-AC9C-F506-2572D6C4CABC}"/>
          </ac:spMkLst>
        </pc:spChg>
        <pc:spChg chg="mod">
          <ac:chgData name="Yinghui He" userId="84c43c5713df2282" providerId="LiveId" clId="{4B815BE1-04C1-40B6-A11A-58C660DF3603}" dt="2023-05-21T13:03:27.878" v="2900"/>
          <ac:spMkLst>
            <pc:docMk/>
            <pc:sldMk cId="4114271905" sldId="454"/>
            <ac:spMk id="11" creationId="{74532005-455F-45A2-813F-AC9E84000445}"/>
          </ac:spMkLst>
        </pc:spChg>
        <pc:spChg chg="mod">
          <ac:chgData name="Yinghui He" userId="84c43c5713df2282" providerId="LiveId" clId="{4B815BE1-04C1-40B6-A11A-58C660DF3603}" dt="2023-05-21T13:09:29.844" v="3085"/>
          <ac:spMkLst>
            <pc:docMk/>
            <pc:sldMk cId="4114271905" sldId="454"/>
            <ac:spMk id="17" creationId="{FA73AFFF-D81C-87E1-F737-9B32C0AD7831}"/>
          </ac:spMkLst>
        </pc:spChg>
        <pc:spChg chg="mod">
          <ac:chgData name="Yinghui He" userId="84c43c5713df2282" providerId="LiveId" clId="{4B815BE1-04C1-40B6-A11A-58C660DF3603}" dt="2023-05-21T13:03:15.369" v="2899"/>
          <ac:spMkLst>
            <pc:docMk/>
            <pc:sldMk cId="4114271905" sldId="454"/>
            <ac:spMk id="18" creationId="{48B19D7C-E879-415A-B086-257465934574}"/>
          </ac:spMkLst>
        </pc:spChg>
        <pc:spChg chg="mod">
          <ac:chgData name="Yinghui He" userId="84c43c5713df2282" providerId="LiveId" clId="{4B815BE1-04C1-40B6-A11A-58C660DF3603}" dt="2023-05-21T13:08:25.280" v="3082" actId="1036"/>
          <ac:spMkLst>
            <pc:docMk/>
            <pc:sldMk cId="4114271905" sldId="454"/>
            <ac:spMk id="22" creationId="{6AE9FA7C-67AD-AD46-9DC0-5343144BFA94}"/>
          </ac:spMkLst>
        </pc:spChg>
        <pc:spChg chg="mod">
          <ac:chgData name="Yinghui He" userId="84c43c5713df2282" providerId="LiveId" clId="{4B815BE1-04C1-40B6-A11A-58C660DF3603}" dt="2023-05-21T13:08:25.280" v="3082" actId="1036"/>
          <ac:spMkLst>
            <pc:docMk/>
            <pc:sldMk cId="4114271905" sldId="454"/>
            <ac:spMk id="23" creationId="{A92C6F98-3DBD-4C35-0329-12BC5C1CBD4B}"/>
          </ac:spMkLst>
        </pc:spChg>
        <pc:spChg chg="add mod">
          <ac:chgData name="Yinghui He" userId="84c43c5713df2282" providerId="LiveId" clId="{4B815BE1-04C1-40B6-A11A-58C660DF3603}" dt="2023-05-21T13:10:09.444" v="3099" actId="14100"/>
          <ac:spMkLst>
            <pc:docMk/>
            <pc:sldMk cId="4114271905" sldId="454"/>
            <ac:spMk id="25" creationId="{CCA980FB-4D30-506C-5CBF-B74510CE426B}"/>
          </ac:spMkLst>
        </pc:spChg>
        <pc:spChg chg="add mod">
          <ac:chgData name="Yinghui He" userId="84c43c5713df2282" providerId="LiveId" clId="{4B815BE1-04C1-40B6-A11A-58C660DF3603}" dt="2023-05-21T13:10:34.474" v="3105" actId="20577"/>
          <ac:spMkLst>
            <pc:docMk/>
            <pc:sldMk cId="4114271905" sldId="454"/>
            <ac:spMk id="26" creationId="{65CE7E92-3704-6921-FBEF-2595834E5BAE}"/>
          </ac:spMkLst>
        </pc:spChg>
        <pc:grpChg chg="add mod">
          <ac:chgData name="Yinghui He" userId="84c43c5713df2282" providerId="LiveId" clId="{4B815BE1-04C1-40B6-A11A-58C660DF3603}" dt="2023-05-21T13:08:25.280" v="3082" actId="1036"/>
          <ac:grpSpMkLst>
            <pc:docMk/>
            <pc:sldMk cId="4114271905" sldId="454"/>
            <ac:grpSpMk id="9" creationId="{246E2F23-0594-66EB-670C-EEF3E40E3F36}"/>
          </ac:grpSpMkLst>
        </pc:grpChg>
        <pc:grpChg chg="mod">
          <ac:chgData name="Yinghui He" userId="84c43c5713df2282" providerId="LiveId" clId="{4B815BE1-04C1-40B6-A11A-58C660DF3603}" dt="2023-05-21T13:08:25.280" v="3082" actId="1036"/>
          <ac:grpSpMkLst>
            <pc:docMk/>
            <pc:sldMk cId="4114271905" sldId="454"/>
            <ac:grpSpMk id="12" creationId="{4DD6A5E0-9DE6-211C-149B-FE4EE7355394}"/>
          </ac:grpSpMkLst>
        </pc:grpChg>
        <pc:grpChg chg="mod">
          <ac:chgData name="Yinghui He" userId="84c43c5713df2282" providerId="LiveId" clId="{4B815BE1-04C1-40B6-A11A-58C660DF3603}" dt="2023-05-21T13:08:25.280" v="3082" actId="1036"/>
          <ac:grpSpMkLst>
            <pc:docMk/>
            <pc:sldMk cId="4114271905" sldId="454"/>
            <ac:grpSpMk id="19" creationId="{27BC1CB0-A2D7-F83E-C8D1-2FA299FADA4C}"/>
          </ac:grpSpMkLst>
        </pc:grpChg>
        <pc:picChg chg="del">
          <ac:chgData name="Yinghui He" userId="84c43c5713df2282" providerId="LiveId" clId="{4B815BE1-04C1-40B6-A11A-58C660DF3603}" dt="2023-05-21T13:03:35.275" v="2903" actId="478"/>
          <ac:picMkLst>
            <pc:docMk/>
            <pc:sldMk cId="4114271905" sldId="454"/>
            <ac:picMk id="3" creationId="{AC904C90-1761-C732-5D22-0F63633A335D}"/>
          </ac:picMkLst>
        </pc:picChg>
        <pc:picChg chg="del">
          <ac:chgData name="Yinghui He" userId="84c43c5713df2282" providerId="LiveId" clId="{4B815BE1-04C1-40B6-A11A-58C660DF3603}" dt="2023-05-21T13:03:35.641" v="2904" actId="478"/>
          <ac:picMkLst>
            <pc:docMk/>
            <pc:sldMk cId="4114271905" sldId="454"/>
            <ac:picMk id="5" creationId="{BA473AE7-F6E1-4046-7746-2F1BDDB43A69}"/>
          </ac:picMkLst>
        </pc:picChg>
        <pc:picChg chg="add mod">
          <ac:chgData name="Yinghui He" userId="84c43c5713df2282" providerId="LiveId" clId="{4B815BE1-04C1-40B6-A11A-58C660DF3603}" dt="2023-05-21T13:08:14.582" v="3073" actId="1076"/>
          <ac:picMkLst>
            <pc:docMk/>
            <pc:sldMk cId="4114271905" sldId="454"/>
            <ac:picMk id="8" creationId="{F30D92DF-3969-67AF-C5F6-8E30BA4C8168}"/>
          </ac:picMkLst>
        </pc:picChg>
        <pc:picChg chg="del">
          <ac:chgData name="Yinghui He" userId="84c43c5713df2282" providerId="LiveId" clId="{4B815BE1-04C1-40B6-A11A-58C660DF3603}" dt="2023-05-21T13:03:31.689" v="2901" actId="478"/>
          <ac:picMkLst>
            <pc:docMk/>
            <pc:sldMk cId="4114271905" sldId="454"/>
            <ac:picMk id="10" creationId="{48AE4103-78F5-D260-ADCD-01B1E3C99074}"/>
          </ac:picMkLst>
        </pc:picChg>
        <pc:picChg chg="add mod">
          <ac:chgData name="Yinghui He" userId="84c43c5713df2282" providerId="LiveId" clId="{4B815BE1-04C1-40B6-A11A-58C660DF3603}" dt="2023-05-21T13:10:58.006" v="3115" actId="1076"/>
          <ac:picMkLst>
            <pc:docMk/>
            <pc:sldMk cId="4114271905" sldId="454"/>
            <ac:picMk id="24" creationId="{ADC634D5-9015-FE71-A6F0-8AD27DEFC4E0}"/>
          </ac:picMkLst>
        </pc:picChg>
        <pc:picChg chg="add mod">
          <ac:chgData name="Yinghui He" userId="84c43c5713df2282" providerId="LiveId" clId="{4B815BE1-04C1-40B6-A11A-58C660DF3603}" dt="2023-05-21T13:11:00.691" v="3116" actId="1076"/>
          <ac:picMkLst>
            <pc:docMk/>
            <pc:sldMk cId="4114271905" sldId="454"/>
            <ac:picMk id="27" creationId="{8BD42FF2-1357-A704-A495-440F89785BCE}"/>
          </ac:picMkLst>
        </pc:picChg>
        <pc:cxnChg chg="mod">
          <ac:chgData name="Yinghui He" userId="84c43c5713df2282" providerId="LiveId" clId="{4B815BE1-04C1-40B6-A11A-58C660DF3603}" dt="2023-05-21T13:08:25.280" v="3082" actId="1036"/>
          <ac:cxnSpMkLst>
            <pc:docMk/>
            <pc:sldMk cId="4114271905" sldId="454"/>
            <ac:cxnSpMk id="20" creationId="{A95ABA61-0A30-F5E9-7D20-6D26D006CF19}"/>
          </ac:cxnSpMkLst>
        </pc:cxnChg>
        <pc:cxnChg chg="mod">
          <ac:chgData name="Yinghui He" userId="84c43c5713df2282" providerId="LiveId" clId="{4B815BE1-04C1-40B6-A11A-58C660DF3603}" dt="2023-05-21T13:08:25.280" v="3082" actId="1036"/>
          <ac:cxnSpMkLst>
            <pc:docMk/>
            <pc:sldMk cId="4114271905" sldId="454"/>
            <ac:cxnSpMk id="21" creationId="{CB0A5F3E-E25D-530A-3545-D12F4583D0BA}"/>
          </ac:cxnSpMkLst>
        </pc:cxnChg>
      </pc:sldChg>
      <pc:sldChg chg="addSp delSp modSp add mod">
        <pc:chgData name="Yinghui He" userId="84c43c5713df2282" providerId="LiveId" clId="{4B815BE1-04C1-40B6-A11A-58C660DF3603}" dt="2023-05-22T12:26:08.700" v="4745" actId="20577"/>
        <pc:sldMkLst>
          <pc:docMk/>
          <pc:sldMk cId="2660831366" sldId="455"/>
        </pc:sldMkLst>
        <pc:spChg chg="mod">
          <ac:chgData name="Yinghui He" userId="84c43c5713df2282" providerId="LiveId" clId="{4B815BE1-04C1-40B6-A11A-58C660DF3603}" dt="2023-05-21T13:12:09.233" v="3168" actId="20577"/>
          <ac:spMkLst>
            <pc:docMk/>
            <pc:sldMk cId="2660831366" sldId="455"/>
            <ac:spMk id="2" creationId="{33B59E9B-049C-AC9C-F506-2572D6C4CABC}"/>
          </ac:spMkLst>
        </pc:spChg>
        <pc:spChg chg="add mod">
          <ac:chgData name="Yinghui He" userId="84c43c5713df2282" providerId="LiveId" clId="{4B815BE1-04C1-40B6-A11A-58C660DF3603}" dt="2023-05-21T13:15:05.926" v="3232" actId="20577"/>
          <ac:spMkLst>
            <pc:docMk/>
            <pc:sldMk cId="2660831366" sldId="455"/>
            <ac:spMk id="10" creationId="{D7343732-DC5D-4C19-0904-9D1402B97CAA}"/>
          </ac:spMkLst>
        </pc:spChg>
        <pc:spChg chg="mod">
          <ac:chgData name="Yinghui He" userId="84c43c5713df2282" providerId="LiveId" clId="{4B815BE1-04C1-40B6-A11A-58C660DF3603}" dt="2023-05-21T13:11:19.648" v="3119"/>
          <ac:spMkLst>
            <pc:docMk/>
            <pc:sldMk cId="2660831366" sldId="455"/>
            <ac:spMk id="11" creationId="{74532005-455F-45A2-813F-AC9E84000445}"/>
          </ac:spMkLst>
        </pc:spChg>
        <pc:spChg chg="del">
          <ac:chgData name="Yinghui He" userId="84c43c5713df2282" providerId="LiveId" clId="{4B815BE1-04C1-40B6-A11A-58C660DF3603}" dt="2023-05-21T13:13:00.602" v="3169" actId="478"/>
          <ac:spMkLst>
            <pc:docMk/>
            <pc:sldMk cId="2660831366" sldId="455"/>
            <ac:spMk id="25" creationId="{CCA980FB-4D30-506C-5CBF-B74510CE426B}"/>
          </ac:spMkLst>
        </pc:spChg>
        <pc:spChg chg="del">
          <ac:chgData name="Yinghui He" userId="84c43c5713df2282" providerId="LiveId" clId="{4B815BE1-04C1-40B6-A11A-58C660DF3603}" dt="2023-05-21T13:13:00.602" v="3169" actId="478"/>
          <ac:spMkLst>
            <pc:docMk/>
            <pc:sldMk cId="2660831366" sldId="455"/>
            <ac:spMk id="26" creationId="{65CE7E92-3704-6921-FBEF-2595834E5BAE}"/>
          </ac:spMkLst>
        </pc:spChg>
        <pc:spChg chg="add mod">
          <ac:chgData name="Yinghui He" userId="84c43c5713df2282" providerId="LiveId" clId="{4B815BE1-04C1-40B6-A11A-58C660DF3603}" dt="2023-05-21T13:15:04.461" v="3231" actId="20577"/>
          <ac:spMkLst>
            <pc:docMk/>
            <pc:sldMk cId="2660831366" sldId="455"/>
            <ac:spMk id="28" creationId="{DE5B5F0C-C330-60D3-DD46-5944E52038C9}"/>
          </ac:spMkLst>
        </pc:spChg>
        <pc:spChg chg="add mod">
          <ac:chgData name="Yinghui He" userId="84c43c5713df2282" providerId="LiveId" clId="{4B815BE1-04C1-40B6-A11A-58C660DF3603}" dt="2023-05-22T12:26:08.700" v="4745" actId="20577"/>
          <ac:spMkLst>
            <pc:docMk/>
            <pc:sldMk cId="2660831366" sldId="455"/>
            <ac:spMk id="29" creationId="{59B671E1-2201-CD47-BE69-886925E3C8C1}"/>
          </ac:spMkLst>
        </pc:spChg>
        <pc:grpChg chg="del">
          <ac:chgData name="Yinghui He" userId="84c43c5713df2282" providerId="LiveId" clId="{4B815BE1-04C1-40B6-A11A-58C660DF3603}" dt="2023-05-21T13:11:23.145" v="3120" actId="478"/>
          <ac:grpSpMkLst>
            <pc:docMk/>
            <pc:sldMk cId="2660831366" sldId="455"/>
            <ac:grpSpMk id="9" creationId="{246E2F23-0594-66EB-670C-EEF3E40E3F36}"/>
          </ac:grpSpMkLst>
        </pc:grpChg>
        <pc:picChg chg="add mod">
          <ac:chgData name="Yinghui He" userId="84c43c5713df2282" providerId="LiveId" clId="{4B815BE1-04C1-40B6-A11A-58C660DF3603}" dt="2023-05-21T13:14:28.651" v="3210" actId="1076"/>
          <ac:picMkLst>
            <pc:docMk/>
            <pc:sldMk cId="2660831366" sldId="455"/>
            <ac:picMk id="3" creationId="{7C535EE1-DC0F-907F-B260-207CBE6AC78F}"/>
          </ac:picMkLst>
        </pc:picChg>
        <pc:picChg chg="add mod">
          <ac:chgData name="Yinghui He" userId="84c43c5713df2282" providerId="LiveId" clId="{4B815BE1-04C1-40B6-A11A-58C660DF3603}" dt="2023-05-21T13:14:29.854" v="3211" actId="1076"/>
          <ac:picMkLst>
            <pc:docMk/>
            <pc:sldMk cId="2660831366" sldId="455"/>
            <ac:picMk id="5" creationId="{42133849-6DB4-45B1-5CD9-E1F8DB7B5EBF}"/>
          </ac:picMkLst>
        </pc:picChg>
        <pc:picChg chg="del">
          <ac:chgData name="Yinghui He" userId="84c43c5713df2282" providerId="LiveId" clId="{4B815BE1-04C1-40B6-A11A-58C660DF3603}" dt="2023-05-21T13:11:23.686" v="3121" actId="478"/>
          <ac:picMkLst>
            <pc:docMk/>
            <pc:sldMk cId="2660831366" sldId="455"/>
            <ac:picMk id="8" creationId="{F30D92DF-3969-67AF-C5F6-8E30BA4C8168}"/>
          </ac:picMkLst>
        </pc:picChg>
        <pc:picChg chg="del">
          <ac:chgData name="Yinghui He" userId="84c43c5713df2282" providerId="LiveId" clId="{4B815BE1-04C1-40B6-A11A-58C660DF3603}" dt="2023-05-21T13:13:00.602" v="3169" actId="478"/>
          <ac:picMkLst>
            <pc:docMk/>
            <pc:sldMk cId="2660831366" sldId="455"/>
            <ac:picMk id="24" creationId="{ADC634D5-9015-FE71-A6F0-8AD27DEFC4E0}"/>
          </ac:picMkLst>
        </pc:picChg>
        <pc:picChg chg="del">
          <ac:chgData name="Yinghui He" userId="84c43c5713df2282" providerId="LiveId" clId="{4B815BE1-04C1-40B6-A11A-58C660DF3603}" dt="2023-05-21T13:13:00.602" v="3169" actId="478"/>
          <ac:picMkLst>
            <pc:docMk/>
            <pc:sldMk cId="2660831366" sldId="455"/>
            <ac:picMk id="27" creationId="{8BD42FF2-1357-A704-A495-440F89785BCE}"/>
          </ac:picMkLst>
        </pc:picChg>
      </pc:sldChg>
      <pc:sldChg chg="addSp delSp modSp add mod">
        <pc:chgData name="Yinghui He" userId="84c43c5713df2282" providerId="LiveId" clId="{4B815BE1-04C1-40B6-A11A-58C660DF3603}" dt="2023-05-22T12:26:23.069" v="4750" actId="554"/>
        <pc:sldMkLst>
          <pc:docMk/>
          <pc:sldMk cId="479492364" sldId="456"/>
        </pc:sldMkLst>
        <pc:spChg chg="del">
          <ac:chgData name="Yinghui He" userId="84c43c5713df2282" providerId="LiveId" clId="{4B815BE1-04C1-40B6-A11A-58C660DF3603}" dt="2023-05-21T13:17:42.150" v="3465" actId="478"/>
          <ac:spMkLst>
            <pc:docMk/>
            <pc:sldMk cId="479492364" sldId="456"/>
            <ac:spMk id="2" creationId="{33B59E9B-049C-AC9C-F506-2572D6C4CABC}"/>
          </ac:spMkLst>
        </pc:spChg>
        <pc:spChg chg="mod">
          <ac:chgData name="Yinghui He" userId="84c43c5713df2282" providerId="LiveId" clId="{4B815BE1-04C1-40B6-A11A-58C660DF3603}" dt="2023-05-21T13:19:17.441" v="3506" actId="20577"/>
          <ac:spMkLst>
            <pc:docMk/>
            <pc:sldMk cId="479492364" sldId="456"/>
            <ac:spMk id="10" creationId="{D7343732-DC5D-4C19-0904-9D1402B97CAA}"/>
          </ac:spMkLst>
        </pc:spChg>
        <pc:spChg chg="mod">
          <ac:chgData name="Yinghui He" userId="84c43c5713df2282" providerId="LiveId" clId="{4B815BE1-04C1-40B6-A11A-58C660DF3603}" dt="2023-05-22T12:26:15.948" v="4746" actId="14100"/>
          <ac:spMkLst>
            <pc:docMk/>
            <pc:sldMk cId="479492364" sldId="456"/>
            <ac:spMk id="28" creationId="{DE5B5F0C-C330-60D3-DD46-5944E52038C9}"/>
          </ac:spMkLst>
        </pc:spChg>
        <pc:spChg chg="mod">
          <ac:chgData name="Yinghui He" userId="84c43c5713df2282" providerId="LiveId" clId="{4B815BE1-04C1-40B6-A11A-58C660DF3603}" dt="2023-05-21T13:19:57.972" v="3570"/>
          <ac:spMkLst>
            <pc:docMk/>
            <pc:sldMk cId="479492364" sldId="456"/>
            <ac:spMk id="29" creationId="{59B671E1-2201-CD47-BE69-886925E3C8C1}"/>
          </ac:spMkLst>
        </pc:spChg>
        <pc:picChg chg="del">
          <ac:chgData name="Yinghui He" userId="84c43c5713df2282" providerId="LiveId" clId="{4B815BE1-04C1-40B6-A11A-58C660DF3603}" dt="2023-05-21T13:18:16.696" v="3485" actId="478"/>
          <ac:picMkLst>
            <pc:docMk/>
            <pc:sldMk cId="479492364" sldId="456"/>
            <ac:picMk id="3" creationId="{7C535EE1-DC0F-907F-B260-207CBE6AC78F}"/>
          </ac:picMkLst>
        </pc:picChg>
        <pc:picChg chg="del">
          <ac:chgData name="Yinghui He" userId="84c43c5713df2282" providerId="LiveId" clId="{4B815BE1-04C1-40B6-A11A-58C660DF3603}" dt="2023-05-21T13:18:16.696" v="3485" actId="478"/>
          <ac:picMkLst>
            <pc:docMk/>
            <pc:sldMk cId="479492364" sldId="456"/>
            <ac:picMk id="5" creationId="{42133849-6DB4-45B1-5CD9-E1F8DB7B5EBF}"/>
          </ac:picMkLst>
        </pc:picChg>
        <pc:picChg chg="add mod">
          <ac:chgData name="Yinghui He" userId="84c43c5713df2282" providerId="LiveId" clId="{4B815BE1-04C1-40B6-A11A-58C660DF3603}" dt="2023-05-22T12:26:23.069" v="4750" actId="554"/>
          <ac:picMkLst>
            <pc:docMk/>
            <pc:sldMk cId="479492364" sldId="456"/>
            <ac:picMk id="8" creationId="{8DD0328A-CCBF-F0BD-FDF7-F08F25581139}"/>
          </ac:picMkLst>
        </pc:picChg>
        <pc:picChg chg="add mod">
          <ac:chgData name="Yinghui He" userId="84c43c5713df2282" providerId="LiveId" clId="{4B815BE1-04C1-40B6-A11A-58C660DF3603}" dt="2023-05-22T12:26:23.069" v="4750" actId="554"/>
          <ac:picMkLst>
            <pc:docMk/>
            <pc:sldMk cId="479492364" sldId="456"/>
            <ac:picMk id="9" creationId="{3C52A04B-1F4E-E653-B707-13EB4F2B0423}"/>
          </ac:picMkLst>
        </pc:picChg>
      </pc:sldChg>
      <pc:sldChg chg="delSp modSp add mod">
        <pc:chgData name="Yinghui He" userId="84c43c5713df2282" providerId="LiveId" clId="{4B815BE1-04C1-40B6-A11A-58C660DF3603}" dt="2023-05-21T13:58:45.201" v="4516" actId="12789"/>
        <pc:sldMkLst>
          <pc:docMk/>
          <pc:sldMk cId="3385995580" sldId="457"/>
        </pc:sldMkLst>
        <pc:spChg chg="del">
          <ac:chgData name="Yinghui He" userId="84c43c5713df2282" providerId="LiveId" clId="{4B815BE1-04C1-40B6-A11A-58C660DF3603}" dt="2023-05-21T13:54:40.104" v="4234" actId="478"/>
          <ac:spMkLst>
            <pc:docMk/>
            <pc:sldMk cId="3385995580" sldId="457"/>
            <ac:spMk id="10" creationId="{D7343732-DC5D-4C19-0904-9D1402B97CAA}"/>
          </ac:spMkLst>
        </pc:spChg>
        <pc:spChg chg="mod">
          <ac:chgData name="Yinghui He" userId="84c43c5713df2282" providerId="LiveId" clId="{4B815BE1-04C1-40B6-A11A-58C660DF3603}" dt="2023-05-21T13:54:26.992" v="4233"/>
          <ac:spMkLst>
            <pc:docMk/>
            <pc:sldMk cId="3385995580" sldId="457"/>
            <ac:spMk id="18" creationId="{48B19D7C-E879-415A-B086-257465934574}"/>
          </ac:spMkLst>
        </pc:spChg>
        <pc:spChg chg="del">
          <ac:chgData name="Yinghui He" userId="84c43c5713df2282" providerId="LiveId" clId="{4B815BE1-04C1-40B6-A11A-58C660DF3603}" dt="2023-05-21T13:54:40.104" v="4234" actId="478"/>
          <ac:spMkLst>
            <pc:docMk/>
            <pc:sldMk cId="3385995580" sldId="457"/>
            <ac:spMk id="28" creationId="{DE5B5F0C-C330-60D3-DD46-5944E52038C9}"/>
          </ac:spMkLst>
        </pc:spChg>
        <pc:spChg chg="mod">
          <ac:chgData name="Yinghui He" userId="84c43c5713df2282" providerId="LiveId" clId="{4B815BE1-04C1-40B6-A11A-58C660DF3603}" dt="2023-05-21T13:58:45.201" v="4516" actId="12789"/>
          <ac:spMkLst>
            <pc:docMk/>
            <pc:sldMk cId="3385995580" sldId="457"/>
            <ac:spMk id="29" creationId="{59B671E1-2201-CD47-BE69-886925E3C8C1}"/>
          </ac:spMkLst>
        </pc:spChg>
        <pc:grpChg chg="del">
          <ac:chgData name="Yinghui He" userId="84c43c5713df2282" providerId="LiveId" clId="{4B815BE1-04C1-40B6-A11A-58C660DF3603}" dt="2023-05-21T13:54:44.912" v="4235" actId="478"/>
          <ac:grpSpMkLst>
            <pc:docMk/>
            <pc:sldMk cId="3385995580" sldId="457"/>
            <ac:grpSpMk id="4" creationId="{BB37CD47-4F41-4B95-9A19-7C68A5543317}"/>
          </ac:grpSpMkLst>
        </pc:grpChg>
        <pc:picChg chg="del">
          <ac:chgData name="Yinghui He" userId="84c43c5713df2282" providerId="LiveId" clId="{4B815BE1-04C1-40B6-A11A-58C660DF3603}" dt="2023-05-21T13:54:40.104" v="4234" actId="478"/>
          <ac:picMkLst>
            <pc:docMk/>
            <pc:sldMk cId="3385995580" sldId="457"/>
            <ac:picMk id="8" creationId="{8DD0328A-CCBF-F0BD-FDF7-F08F25581139}"/>
          </ac:picMkLst>
        </pc:picChg>
        <pc:picChg chg="del">
          <ac:chgData name="Yinghui He" userId="84c43c5713df2282" providerId="LiveId" clId="{4B815BE1-04C1-40B6-A11A-58C660DF3603}" dt="2023-05-21T13:54:40.104" v="4234" actId="478"/>
          <ac:picMkLst>
            <pc:docMk/>
            <pc:sldMk cId="3385995580" sldId="457"/>
            <ac:picMk id="9" creationId="{3C52A04B-1F4E-E653-B707-13EB4F2B0423}"/>
          </ac:picMkLst>
        </pc:picChg>
      </pc:sldChg>
      <pc:sldMasterChg chg="delSldLayout">
        <pc:chgData name="Yinghui He" userId="84c43c5713df2282" providerId="LiveId" clId="{4B815BE1-04C1-40B6-A11A-58C660DF3603}" dt="2023-05-21T13:52:47.228" v="4217" actId="2696"/>
        <pc:sldMasterMkLst>
          <pc:docMk/>
          <pc:sldMasterMk cId="0" sldId="2147483648"/>
        </pc:sldMasterMkLst>
        <pc:sldLayoutChg chg="del">
          <pc:chgData name="Yinghui He" userId="84c43c5713df2282" providerId="LiveId" clId="{4B815BE1-04C1-40B6-A11A-58C660DF3603}" dt="2023-05-21T13:52:47.228" v="4217" actId="2696"/>
          <pc:sldLayoutMkLst>
            <pc:docMk/>
            <pc:sldMasterMk cId="0" sldId="2147483648"/>
            <pc:sldLayoutMk cId="1818957922" sldId="2147483661"/>
          </pc:sldLayoutMkLst>
        </pc:sldLayoutChg>
      </pc:sldMasterChg>
    </pc:docChg>
  </pc:docChgLst>
  <pc:docChgLst>
    <pc:chgData name="He Yinghui" userId="84c43c5713df2282" providerId="LiveId" clId="{0097A598-3E13-4BC2-8ED9-D52A89F8FE79}"/>
    <pc:docChg chg="undo custSel addSld delSld modSld sldOrd">
      <pc:chgData name="He Yinghui" userId="84c43c5713df2282" providerId="LiveId" clId="{0097A598-3E13-4BC2-8ED9-D52A89F8FE79}" dt="2023-07-14T00:31:03.258" v="5494" actId="1076"/>
      <pc:docMkLst>
        <pc:docMk/>
      </pc:docMkLst>
      <pc:sldChg chg="modSp mod modNotesTx">
        <pc:chgData name="He Yinghui" userId="84c43c5713df2282" providerId="LiveId" clId="{0097A598-3E13-4BC2-8ED9-D52A89F8FE79}" dt="2023-07-10T11:47:32.960" v="574" actId="114"/>
        <pc:sldMkLst>
          <pc:docMk/>
          <pc:sldMk cId="2362238643" sldId="256"/>
        </pc:sldMkLst>
        <pc:spChg chg="mod">
          <ac:chgData name="He Yinghui" userId="84c43c5713df2282" providerId="LiveId" clId="{0097A598-3E13-4BC2-8ED9-D52A89F8FE79}" dt="2023-07-10T11:47:32.960" v="574" actId="114"/>
          <ac:spMkLst>
            <pc:docMk/>
            <pc:sldMk cId="2362238643" sldId="256"/>
            <ac:spMk id="29" creationId="{CD4C68DD-7130-9982-E8CF-C67B12E7C7E3}"/>
          </ac:spMkLst>
        </pc:spChg>
      </pc:sldChg>
      <pc:sldChg chg="modSp del mod ord">
        <pc:chgData name="He Yinghui" userId="84c43c5713df2282" providerId="LiveId" clId="{0097A598-3E13-4BC2-8ED9-D52A89F8FE79}" dt="2023-07-11T13:19:23.027" v="3684" actId="2696"/>
        <pc:sldMkLst>
          <pc:docMk/>
          <pc:sldMk cId="475138589" sldId="444"/>
        </pc:sldMkLst>
        <pc:spChg chg="mod">
          <ac:chgData name="He Yinghui" userId="84c43c5713df2282" providerId="LiveId" clId="{0097A598-3E13-4BC2-8ED9-D52A89F8FE79}" dt="2023-07-06T02:20:46.587" v="111" actId="20577"/>
          <ac:spMkLst>
            <pc:docMk/>
            <pc:sldMk cId="475138589" sldId="444"/>
            <ac:spMk id="9" creationId="{0B6D670F-4574-B3DB-2BB2-64D4C8BA17FB}"/>
          </ac:spMkLst>
        </pc:spChg>
        <pc:spChg chg="mod">
          <ac:chgData name="He Yinghui" userId="84c43c5713df2282" providerId="LiveId" clId="{0097A598-3E13-4BC2-8ED9-D52A89F8FE79}" dt="2023-07-11T02:43:37.947" v="2889" actId="20577"/>
          <ac:spMkLst>
            <pc:docMk/>
            <pc:sldMk cId="475138589" sldId="444"/>
            <ac:spMk id="11" creationId="{74532005-455F-45A2-813F-AC9E84000445}"/>
          </ac:spMkLst>
        </pc:spChg>
        <pc:spChg chg="mod">
          <ac:chgData name="He Yinghui" userId="84c43c5713df2282" providerId="LiveId" clId="{0097A598-3E13-4BC2-8ED9-D52A89F8FE79}" dt="2023-07-06T03:04:12.266" v="197"/>
          <ac:spMkLst>
            <pc:docMk/>
            <pc:sldMk cId="475138589" sldId="444"/>
            <ac:spMk id="15" creationId="{13C901DF-B2F6-465D-971E-E0A4F88BD05C}"/>
          </ac:spMkLst>
        </pc:spChg>
        <pc:spChg chg="mod">
          <ac:chgData name="He Yinghui" userId="84c43c5713df2282" providerId="LiveId" clId="{0097A598-3E13-4BC2-8ED9-D52A89F8FE79}" dt="2023-07-06T03:04:12.266" v="197"/>
          <ac:spMkLst>
            <pc:docMk/>
            <pc:sldMk cId="475138589" sldId="444"/>
            <ac:spMk id="16" creationId="{E2A619E5-8249-4FF7-97D9-217800E37B09}"/>
          </ac:spMkLst>
        </pc:spChg>
        <pc:spChg chg="mod">
          <ac:chgData name="He Yinghui" userId="84c43c5713df2282" providerId="LiveId" clId="{0097A598-3E13-4BC2-8ED9-D52A89F8FE79}" dt="2023-07-11T02:43:29.621" v="2885"/>
          <ac:spMkLst>
            <pc:docMk/>
            <pc:sldMk cId="475138589" sldId="444"/>
            <ac:spMk id="18" creationId="{48B19D7C-E879-415A-B086-257465934574}"/>
          </ac:spMkLst>
        </pc:spChg>
        <pc:spChg chg="mod">
          <ac:chgData name="He Yinghui" userId="84c43c5713df2282" providerId="LiveId" clId="{0097A598-3E13-4BC2-8ED9-D52A89F8FE79}" dt="2023-07-06T02:20:53.572" v="113" actId="14100"/>
          <ac:spMkLst>
            <pc:docMk/>
            <pc:sldMk cId="475138589" sldId="444"/>
            <ac:spMk id="21" creationId="{18237BCB-3D04-49B9-99EF-4B8D986AF2FD}"/>
          </ac:spMkLst>
        </pc:spChg>
        <pc:spChg chg="mod">
          <ac:chgData name="He Yinghui" userId="84c43c5713df2282" providerId="LiveId" clId="{0097A598-3E13-4BC2-8ED9-D52A89F8FE79}" dt="2023-07-06T02:20:36.479" v="108" actId="2711"/>
          <ac:spMkLst>
            <pc:docMk/>
            <pc:sldMk cId="475138589" sldId="444"/>
            <ac:spMk id="22" creationId="{CF62F127-57BF-4B5C-A0E5-1178FA796DB5}"/>
          </ac:spMkLst>
        </pc:spChg>
        <pc:spChg chg="mod">
          <ac:chgData name="He Yinghui" userId="84c43c5713df2282" providerId="LiveId" clId="{0097A598-3E13-4BC2-8ED9-D52A89F8FE79}" dt="2023-07-06T03:04:21.208" v="200" actId="1076"/>
          <ac:spMkLst>
            <pc:docMk/>
            <pc:sldMk cId="475138589" sldId="444"/>
            <ac:spMk id="23" creationId="{9F088F59-4A70-48EB-A811-8651DC65CE0E}"/>
          </ac:spMkLst>
        </pc:spChg>
        <pc:grpChg chg="mod">
          <ac:chgData name="He Yinghui" userId="84c43c5713df2282" providerId="LiveId" clId="{0097A598-3E13-4BC2-8ED9-D52A89F8FE79}" dt="2023-07-06T03:04:12.266" v="197"/>
          <ac:grpSpMkLst>
            <pc:docMk/>
            <pc:sldMk cId="475138589" sldId="444"/>
            <ac:grpSpMk id="4" creationId="{BB37CD47-4F41-4B95-9A19-7C68A5543317}"/>
          </ac:grpSpMkLst>
        </pc:grpChg>
        <pc:grpChg chg="mod">
          <ac:chgData name="He Yinghui" userId="84c43c5713df2282" providerId="LiveId" clId="{0097A598-3E13-4BC2-8ED9-D52A89F8FE79}" dt="2023-07-06T03:04:12.266" v="197"/>
          <ac:grpSpMkLst>
            <pc:docMk/>
            <pc:sldMk cId="475138589" sldId="444"/>
            <ac:grpSpMk id="6" creationId="{15C837DD-0B85-48BD-B1DA-9FBDC35E4451}"/>
          </ac:grpSpMkLst>
        </pc:grpChg>
        <pc:grpChg chg="mod">
          <ac:chgData name="He Yinghui" userId="84c43c5713df2282" providerId="LiveId" clId="{0097A598-3E13-4BC2-8ED9-D52A89F8FE79}" dt="2023-07-06T03:04:12.266" v="197"/>
          <ac:grpSpMkLst>
            <pc:docMk/>
            <pc:sldMk cId="475138589" sldId="444"/>
            <ac:grpSpMk id="7" creationId="{B642CA15-308D-4469-9937-D3B6304705CF}"/>
          </ac:grpSpMkLst>
        </pc:grpChg>
        <pc:picChg chg="mod">
          <ac:chgData name="He Yinghui" userId="84c43c5713df2282" providerId="LiveId" clId="{0097A598-3E13-4BC2-8ED9-D52A89F8FE79}" dt="2023-07-06T02:20:36.479" v="108" actId="2711"/>
          <ac:picMkLst>
            <pc:docMk/>
            <pc:sldMk cId="475138589" sldId="444"/>
            <ac:picMk id="10" creationId="{B0917148-A0FC-90A5-D54B-2A07812D57CB}"/>
          </ac:picMkLst>
        </pc:picChg>
        <pc:picChg chg="mod">
          <ac:chgData name="He Yinghui" userId="84c43c5713df2282" providerId="LiveId" clId="{0097A598-3E13-4BC2-8ED9-D52A89F8FE79}" dt="2023-07-06T02:20:36.479" v="108" actId="2711"/>
          <ac:picMkLst>
            <pc:docMk/>
            <pc:sldMk cId="475138589" sldId="444"/>
            <ac:picMk id="19" creationId="{B62B5AED-5E1B-2011-1F9D-BCF8D7933EBF}"/>
          </ac:picMkLst>
        </pc:picChg>
        <pc:picChg chg="mod">
          <ac:chgData name="He Yinghui" userId="84c43c5713df2282" providerId="LiveId" clId="{0097A598-3E13-4BC2-8ED9-D52A89F8FE79}" dt="2023-07-06T02:20:36.479" v="108" actId="2711"/>
          <ac:picMkLst>
            <pc:docMk/>
            <pc:sldMk cId="475138589" sldId="444"/>
            <ac:picMk id="20" creationId="{09B7AB9B-2C80-4F14-4B69-B35622010589}"/>
          </ac:picMkLst>
        </pc:picChg>
        <pc:cxnChg chg="mod">
          <ac:chgData name="He Yinghui" userId="84c43c5713df2282" providerId="LiveId" clId="{0097A598-3E13-4BC2-8ED9-D52A89F8FE79}" dt="2023-07-06T03:04:12.266" v="197"/>
          <ac:cxnSpMkLst>
            <pc:docMk/>
            <pc:sldMk cId="475138589" sldId="444"/>
            <ac:cxnSpMk id="13" creationId="{6E9DD603-4F9E-4D9A-AD32-C6FD7D8F7131}"/>
          </ac:cxnSpMkLst>
        </pc:cxnChg>
        <pc:cxnChg chg="mod">
          <ac:chgData name="He Yinghui" userId="84c43c5713df2282" providerId="LiveId" clId="{0097A598-3E13-4BC2-8ED9-D52A89F8FE79}" dt="2023-07-06T03:04:12.266" v="197"/>
          <ac:cxnSpMkLst>
            <pc:docMk/>
            <pc:sldMk cId="475138589" sldId="444"/>
            <ac:cxnSpMk id="14" creationId="{F9F40AD7-195B-4224-B62C-15B465E9F4CF}"/>
          </ac:cxnSpMkLst>
        </pc:cxnChg>
        <pc:cxnChg chg="mod">
          <ac:chgData name="He Yinghui" userId="84c43c5713df2282" providerId="LiveId" clId="{0097A598-3E13-4BC2-8ED9-D52A89F8FE79}" dt="2023-07-06T02:20:36.479" v="108" actId="2711"/>
          <ac:cxnSpMkLst>
            <pc:docMk/>
            <pc:sldMk cId="475138589" sldId="444"/>
            <ac:cxnSpMk id="24" creationId="{ABE60192-0175-4C9E-A457-D633F071A164}"/>
          </ac:cxnSpMkLst>
        </pc:cxnChg>
      </pc:sldChg>
      <pc:sldChg chg="modSp mod ord">
        <pc:chgData name="He Yinghui" userId="84c43c5713df2282" providerId="LiveId" clId="{0097A598-3E13-4BC2-8ED9-D52A89F8FE79}" dt="2023-07-13T03:45:30.272" v="3892"/>
        <pc:sldMkLst>
          <pc:docMk/>
          <pc:sldMk cId="3953950654" sldId="446"/>
        </pc:sldMkLst>
        <pc:spChg chg="mod">
          <ac:chgData name="He Yinghui" userId="84c43c5713df2282" providerId="LiveId" clId="{0097A598-3E13-4BC2-8ED9-D52A89F8FE79}" dt="2023-07-06T03:03:57.594" v="185"/>
          <ac:spMkLst>
            <pc:docMk/>
            <pc:sldMk cId="3953950654" sldId="446"/>
            <ac:spMk id="11" creationId="{74532005-455F-45A2-813F-AC9E84000445}"/>
          </ac:spMkLst>
        </pc:spChg>
        <pc:spChg chg="mod">
          <ac:chgData name="He Yinghui" userId="84c43c5713df2282" providerId="LiveId" clId="{0097A598-3E13-4BC2-8ED9-D52A89F8FE79}" dt="2023-07-06T03:03:57.594" v="185"/>
          <ac:spMkLst>
            <pc:docMk/>
            <pc:sldMk cId="3953950654" sldId="446"/>
            <ac:spMk id="15" creationId="{13C901DF-B2F6-465D-971E-E0A4F88BD05C}"/>
          </ac:spMkLst>
        </pc:spChg>
        <pc:spChg chg="mod">
          <ac:chgData name="He Yinghui" userId="84c43c5713df2282" providerId="LiveId" clId="{0097A598-3E13-4BC2-8ED9-D52A89F8FE79}" dt="2023-07-06T03:03:57.594" v="185"/>
          <ac:spMkLst>
            <pc:docMk/>
            <pc:sldMk cId="3953950654" sldId="446"/>
            <ac:spMk id="16" creationId="{E2A619E5-8249-4FF7-97D9-217800E37B09}"/>
          </ac:spMkLst>
        </pc:spChg>
        <pc:spChg chg="mod">
          <ac:chgData name="He Yinghui" userId="84c43c5713df2282" providerId="LiveId" clId="{0097A598-3E13-4BC2-8ED9-D52A89F8FE79}" dt="2023-07-13T03:45:30.272" v="3892"/>
          <ac:spMkLst>
            <pc:docMk/>
            <pc:sldMk cId="3953950654" sldId="446"/>
            <ac:spMk id="18" creationId="{48B19D7C-E879-415A-B086-257465934574}"/>
          </ac:spMkLst>
        </pc:spChg>
        <pc:spChg chg="mod">
          <ac:chgData name="He Yinghui" userId="84c43c5713df2282" providerId="LiveId" clId="{0097A598-3E13-4BC2-8ED9-D52A89F8FE79}" dt="2023-07-06T02:06:41.793" v="81" actId="207"/>
          <ac:spMkLst>
            <pc:docMk/>
            <pc:sldMk cId="3953950654" sldId="446"/>
            <ac:spMk id="21" creationId="{18237BCB-3D04-49B9-99EF-4B8D986AF2FD}"/>
          </ac:spMkLst>
        </pc:spChg>
        <pc:spChg chg="mod">
          <ac:chgData name="He Yinghui" userId="84c43c5713df2282" providerId="LiveId" clId="{0097A598-3E13-4BC2-8ED9-D52A89F8FE79}" dt="2023-07-06T02:06:46.297" v="83" actId="1036"/>
          <ac:spMkLst>
            <pc:docMk/>
            <pc:sldMk cId="3953950654" sldId="446"/>
            <ac:spMk id="33" creationId="{593A797F-3EB0-C185-2F39-ED71C0BE0D02}"/>
          </ac:spMkLst>
        </pc:spChg>
        <pc:spChg chg="mod">
          <ac:chgData name="He Yinghui" userId="84c43c5713df2282" providerId="LiveId" clId="{0097A598-3E13-4BC2-8ED9-D52A89F8FE79}" dt="2023-07-06T02:06:46.297" v="83" actId="1036"/>
          <ac:spMkLst>
            <pc:docMk/>
            <pc:sldMk cId="3953950654" sldId="446"/>
            <ac:spMk id="34" creationId="{FAD4B201-4048-DB1A-D1CE-2A5129C4DD23}"/>
          </ac:spMkLst>
        </pc:spChg>
        <pc:spChg chg="mod">
          <ac:chgData name="He Yinghui" userId="84c43c5713df2282" providerId="LiveId" clId="{0097A598-3E13-4BC2-8ED9-D52A89F8FE79}" dt="2023-07-06T02:06:46.297" v="83" actId="1036"/>
          <ac:spMkLst>
            <pc:docMk/>
            <pc:sldMk cId="3953950654" sldId="446"/>
            <ac:spMk id="35" creationId="{B4579FB8-7AF4-34DD-530D-02F39F794C56}"/>
          </ac:spMkLst>
        </pc:spChg>
        <pc:spChg chg="mod">
          <ac:chgData name="He Yinghui" userId="84c43c5713df2282" providerId="LiveId" clId="{0097A598-3E13-4BC2-8ED9-D52A89F8FE79}" dt="2023-07-06T02:06:46.297" v="83" actId="1036"/>
          <ac:spMkLst>
            <pc:docMk/>
            <pc:sldMk cId="3953950654" sldId="446"/>
            <ac:spMk id="36" creationId="{E09F9D37-3A27-9296-BBD6-6BEA17B5CB55}"/>
          </ac:spMkLst>
        </pc:spChg>
        <pc:grpChg chg="mod">
          <ac:chgData name="He Yinghui" userId="84c43c5713df2282" providerId="LiveId" clId="{0097A598-3E13-4BC2-8ED9-D52A89F8FE79}" dt="2023-07-06T03:03:57.594" v="185"/>
          <ac:grpSpMkLst>
            <pc:docMk/>
            <pc:sldMk cId="3953950654" sldId="446"/>
            <ac:grpSpMk id="4" creationId="{BB37CD47-4F41-4B95-9A19-7C68A5543317}"/>
          </ac:grpSpMkLst>
        </pc:grpChg>
        <pc:grpChg chg="mod">
          <ac:chgData name="He Yinghui" userId="84c43c5713df2282" providerId="LiveId" clId="{0097A598-3E13-4BC2-8ED9-D52A89F8FE79}" dt="2023-07-06T03:03:57.594" v="185"/>
          <ac:grpSpMkLst>
            <pc:docMk/>
            <pc:sldMk cId="3953950654" sldId="446"/>
            <ac:grpSpMk id="6" creationId="{15C837DD-0B85-48BD-B1DA-9FBDC35E4451}"/>
          </ac:grpSpMkLst>
        </pc:grpChg>
        <pc:grpChg chg="mod">
          <ac:chgData name="He Yinghui" userId="84c43c5713df2282" providerId="LiveId" clId="{0097A598-3E13-4BC2-8ED9-D52A89F8FE79}" dt="2023-07-06T03:03:57.594" v="185"/>
          <ac:grpSpMkLst>
            <pc:docMk/>
            <pc:sldMk cId="3953950654" sldId="446"/>
            <ac:grpSpMk id="7" creationId="{B642CA15-308D-4469-9937-D3B6304705CF}"/>
          </ac:grpSpMkLst>
        </pc:grpChg>
        <pc:picChg chg="mod">
          <ac:chgData name="He Yinghui" userId="84c43c5713df2282" providerId="LiveId" clId="{0097A598-3E13-4BC2-8ED9-D52A89F8FE79}" dt="2023-07-06T02:06:46.297" v="83" actId="1036"/>
          <ac:picMkLst>
            <pc:docMk/>
            <pc:sldMk cId="3953950654" sldId="446"/>
            <ac:picMk id="2" creationId="{DEEE23F8-9363-84A4-8054-4C91E04C581E}"/>
          </ac:picMkLst>
        </pc:picChg>
        <pc:cxnChg chg="mod">
          <ac:chgData name="He Yinghui" userId="84c43c5713df2282" providerId="LiveId" clId="{0097A598-3E13-4BC2-8ED9-D52A89F8FE79}" dt="2023-07-06T02:06:46.297" v="83" actId="1036"/>
          <ac:cxnSpMkLst>
            <pc:docMk/>
            <pc:sldMk cId="3953950654" sldId="446"/>
            <ac:cxnSpMk id="8" creationId="{DD57B643-B079-66F8-8642-DF23E2B9751A}"/>
          </ac:cxnSpMkLst>
        </pc:cxnChg>
        <pc:cxnChg chg="mod">
          <ac:chgData name="He Yinghui" userId="84c43c5713df2282" providerId="LiveId" clId="{0097A598-3E13-4BC2-8ED9-D52A89F8FE79}" dt="2023-07-06T03:03:57.594" v="185"/>
          <ac:cxnSpMkLst>
            <pc:docMk/>
            <pc:sldMk cId="3953950654" sldId="446"/>
            <ac:cxnSpMk id="13" creationId="{6E9DD603-4F9E-4D9A-AD32-C6FD7D8F7131}"/>
          </ac:cxnSpMkLst>
        </pc:cxnChg>
        <pc:cxnChg chg="mod">
          <ac:chgData name="He Yinghui" userId="84c43c5713df2282" providerId="LiveId" clId="{0097A598-3E13-4BC2-8ED9-D52A89F8FE79}" dt="2023-07-06T03:03:57.594" v="185"/>
          <ac:cxnSpMkLst>
            <pc:docMk/>
            <pc:sldMk cId="3953950654" sldId="446"/>
            <ac:cxnSpMk id="14" creationId="{F9F40AD7-195B-4224-B62C-15B465E9F4CF}"/>
          </ac:cxnSpMkLst>
        </pc:cxnChg>
        <pc:cxnChg chg="mod">
          <ac:chgData name="He Yinghui" userId="84c43c5713df2282" providerId="LiveId" clId="{0097A598-3E13-4BC2-8ED9-D52A89F8FE79}" dt="2023-07-06T02:06:46.297" v="83" actId="1036"/>
          <ac:cxnSpMkLst>
            <pc:docMk/>
            <pc:sldMk cId="3953950654" sldId="446"/>
            <ac:cxnSpMk id="17" creationId="{377B6BF5-E88F-5F10-8B50-6221EEB19137}"/>
          </ac:cxnSpMkLst>
        </pc:cxnChg>
        <pc:cxnChg chg="mod">
          <ac:chgData name="He Yinghui" userId="84c43c5713df2282" providerId="LiveId" clId="{0097A598-3E13-4BC2-8ED9-D52A89F8FE79}" dt="2023-07-06T02:06:46.297" v="83" actId="1036"/>
          <ac:cxnSpMkLst>
            <pc:docMk/>
            <pc:sldMk cId="3953950654" sldId="446"/>
            <ac:cxnSpMk id="26" creationId="{CFF910D4-9122-C44B-30B6-A475389F8FA0}"/>
          </ac:cxnSpMkLst>
        </pc:cxnChg>
        <pc:cxnChg chg="mod">
          <ac:chgData name="He Yinghui" userId="84c43c5713df2282" providerId="LiveId" clId="{0097A598-3E13-4BC2-8ED9-D52A89F8FE79}" dt="2023-07-06T02:06:46.297" v="83" actId="1036"/>
          <ac:cxnSpMkLst>
            <pc:docMk/>
            <pc:sldMk cId="3953950654" sldId="446"/>
            <ac:cxnSpMk id="27" creationId="{B4E42B26-5E16-7032-7190-41CA9D2BEB3A}"/>
          </ac:cxnSpMkLst>
        </pc:cxnChg>
      </pc:sldChg>
      <pc:sldChg chg="modSp mod">
        <pc:chgData name="He Yinghui" userId="84c43c5713df2282" providerId="LiveId" clId="{0097A598-3E13-4BC2-8ED9-D52A89F8FE79}" dt="2023-07-10T13:47:02.458" v="1598" actId="20577"/>
        <pc:sldMkLst>
          <pc:docMk/>
          <pc:sldMk cId="1613566516" sldId="449"/>
        </pc:sldMkLst>
        <pc:spChg chg="mod">
          <ac:chgData name="He Yinghui" userId="84c43c5713df2282" providerId="LiveId" clId="{0097A598-3E13-4BC2-8ED9-D52A89F8FE79}" dt="2023-07-10T13:47:02.458" v="1598" actId="20577"/>
          <ac:spMkLst>
            <pc:docMk/>
            <pc:sldMk cId="1613566516" sldId="449"/>
            <ac:spMk id="11" creationId="{CBC8C171-475A-407D-93CA-0889D049E38C}"/>
          </ac:spMkLst>
        </pc:spChg>
      </pc:sldChg>
      <pc:sldChg chg="modSp mod">
        <pc:chgData name="He Yinghui" userId="84c43c5713df2282" providerId="LiveId" clId="{0097A598-3E13-4BC2-8ED9-D52A89F8FE79}" dt="2023-07-13T03:45:34.408" v="3896"/>
        <pc:sldMkLst>
          <pc:docMk/>
          <pc:sldMk cId="4114271905" sldId="454"/>
        </pc:sldMkLst>
        <pc:spChg chg="mod">
          <ac:chgData name="He Yinghui" userId="84c43c5713df2282" providerId="LiveId" clId="{0097A598-3E13-4BC2-8ED9-D52A89F8FE79}" dt="2023-07-13T03:16:27.226" v="3886" actId="20577"/>
          <ac:spMkLst>
            <pc:docMk/>
            <pc:sldMk cId="4114271905" sldId="454"/>
            <ac:spMk id="2" creationId="{33B59E9B-049C-AC9C-F506-2572D6C4CABC}"/>
          </ac:spMkLst>
        </pc:spChg>
        <pc:spChg chg="mod">
          <ac:chgData name="He Yinghui" userId="84c43c5713df2282" providerId="LiveId" clId="{0097A598-3E13-4BC2-8ED9-D52A89F8FE79}" dt="2023-07-06T03:03:49.016" v="177"/>
          <ac:spMkLst>
            <pc:docMk/>
            <pc:sldMk cId="4114271905" sldId="454"/>
            <ac:spMk id="11" creationId="{74532005-455F-45A2-813F-AC9E84000445}"/>
          </ac:spMkLst>
        </pc:spChg>
        <pc:spChg chg="mod">
          <ac:chgData name="He Yinghui" userId="84c43c5713df2282" providerId="LiveId" clId="{0097A598-3E13-4BC2-8ED9-D52A89F8FE79}" dt="2023-07-06T03:03:49.016" v="177"/>
          <ac:spMkLst>
            <pc:docMk/>
            <pc:sldMk cId="4114271905" sldId="454"/>
            <ac:spMk id="15" creationId="{13C901DF-B2F6-465D-971E-E0A4F88BD05C}"/>
          </ac:spMkLst>
        </pc:spChg>
        <pc:spChg chg="mod">
          <ac:chgData name="He Yinghui" userId="84c43c5713df2282" providerId="LiveId" clId="{0097A598-3E13-4BC2-8ED9-D52A89F8FE79}" dt="2023-07-06T03:03:49.016" v="177"/>
          <ac:spMkLst>
            <pc:docMk/>
            <pc:sldMk cId="4114271905" sldId="454"/>
            <ac:spMk id="16" creationId="{E2A619E5-8249-4FF7-97D9-217800E37B09}"/>
          </ac:spMkLst>
        </pc:spChg>
        <pc:spChg chg="mod">
          <ac:chgData name="He Yinghui" userId="84c43c5713df2282" providerId="LiveId" clId="{0097A598-3E13-4BC2-8ED9-D52A89F8FE79}" dt="2023-07-13T03:45:34.408" v="3896"/>
          <ac:spMkLst>
            <pc:docMk/>
            <pc:sldMk cId="4114271905" sldId="454"/>
            <ac:spMk id="18" creationId="{48B19D7C-E879-415A-B086-257465934574}"/>
          </ac:spMkLst>
        </pc:spChg>
        <pc:grpChg chg="mod">
          <ac:chgData name="He Yinghui" userId="84c43c5713df2282" providerId="LiveId" clId="{0097A598-3E13-4BC2-8ED9-D52A89F8FE79}" dt="2023-07-06T03:03:49.016" v="177"/>
          <ac:grpSpMkLst>
            <pc:docMk/>
            <pc:sldMk cId="4114271905" sldId="454"/>
            <ac:grpSpMk id="4" creationId="{BB37CD47-4F41-4B95-9A19-7C68A5543317}"/>
          </ac:grpSpMkLst>
        </pc:grpChg>
        <pc:grpChg chg="mod">
          <ac:chgData name="He Yinghui" userId="84c43c5713df2282" providerId="LiveId" clId="{0097A598-3E13-4BC2-8ED9-D52A89F8FE79}" dt="2023-07-06T03:03:49.016" v="177"/>
          <ac:grpSpMkLst>
            <pc:docMk/>
            <pc:sldMk cId="4114271905" sldId="454"/>
            <ac:grpSpMk id="6" creationId="{15C837DD-0B85-48BD-B1DA-9FBDC35E4451}"/>
          </ac:grpSpMkLst>
        </pc:grpChg>
        <pc:grpChg chg="mod">
          <ac:chgData name="He Yinghui" userId="84c43c5713df2282" providerId="LiveId" clId="{0097A598-3E13-4BC2-8ED9-D52A89F8FE79}" dt="2023-07-06T03:03:49.016" v="177"/>
          <ac:grpSpMkLst>
            <pc:docMk/>
            <pc:sldMk cId="4114271905" sldId="454"/>
            <ac:grpSpMk id="7" creationId="{B642CA15-308D-4469-9937-D3B6304705CF}"/>
          </ac:grpSpMkLst>
        </pc:grpChg>
        <pc:cxnChg chg="mod">
          <ac:chgData name="He Yinghui" userId="84c43c5713df2282" providerId="LiveId" clId="{0097A598-3E13-4BC2-8ED9-D52A89F8FE79}" dt="2023-07-06T03:03:49.016" v="177"/>
          <ac:cxnSpMkLst>
            <pc:docMk/>
            <pc:sldMk cId="4114271905" sldId="454"/>
            <ac:cxnSpMk id="13" creationId="{6E9DD603-4F9E-4D9A-AD32-C6FD7D8F7131}"/>
          </ac:cxnSpMkLst>
        </pc:cxnChg>
        <pc:cxnChg chg="mod">
          <ac:chgData name="He Yinghui" userId="84c43c5713df2282" providerId="LiveId" clId="{0097A598-3E13-4BC2-8ED9-D52A89F8FE79}" dt="2023-07-06T03:03:49.016" v="177"/>
          <ac:cxnSpMkLst>
            <pc:docMk/>
            <pc:sldMk cId="4114271905" sldId="454"/>
            <ac:cxnSpMk id="14" creationId="{F9F40AD7-195B-4224-B62C-15B465E9F4CF}"/>
          </ac:cxnSpMkLst>
        </pc:cxnChg>
      </pc:sldChg>
      <pc:sldChg chg="addSp delSp modSp del mod ord modShow">
        <pc:chgData name="He Yinghui" userId="84c43c5713df2282" providerId="LiveId" clId="{0097A598-3E13-4BC2-8ED9-D52A89F8FE79}" dt="2023-07-13T16:14:55.811" v="5450" actId="2696"/>
        <pc:sldMkLst>
          <pc:docMk/>
          <pc:sldMk cId="3385995580" sldId="457"/>
        </pc:sldMkLst>
        <pc:spChg chg="add del mod">
          <ac:chgData name="He Yinghui" userId="84c43c5713df2282" providerId="LiveId" clId="{0097A598-3E13-4BC2-8ED9-D52A89F8FE79}" dt="2023-07-13T14:41:12.155" v="4229" actId="478"/>
          <ac:spMkLst>
            <pc:docMk/>
            <pc:sldMk cId="3385995580" sldId="457"/>
            <ac:spMk id="2" creationId="{FCB90E1B-527D-F31D-B378-6C20AE29A829}"/>
          </ac:spMkLst>
        </pc:spChg>
        <pc:spChg chg="mod">
          <ac:chgData name="He Yinghui" userId="84c43c5713df2282" providerId="LiveId" clId="{0097A598-3E13-4BC2-8ED9-D52A89F8FE79}" dt="2023-07-13T07:54:59.100" v="4143"/>
          <ac:spMkLst>
            <pc:docMk/>
            <pc:sldMk cId="3385995580" sldId="457"/>
            <ac:spMk id="18" creationId="{48B19D7C-E879-415A-B086-257465934574}"/>
          </ac:spMkLst>
        </pc:spChg>
        <pc:spChg chg="mod">
          <ac:chgData name="He Yinghui" userId="84c43c5713df2282" providerId="LiveId" clId="{0097A598-3E13-4BC2-8ED9-D52A89F8FE79}" dt="2023-07-06T02:04:42.346" v="57" actId="108"/>
          <ac:spMkLst>
            <pc:docMk/>
            <pc:sldMk cId="3385995580" sldId="457"/>
            <ac:spMk id="29" creationId="{59B671E1-2201-CD47-BE69-886925E3C8C1}"/>
          </ac:spMkLst>
        </pc:spChg>
      </pc:sldChg>
      <pc:sldChg chg="modSp mod">
        <pc:chgData name="He Yinghui" userId="84c43c5713df2282" providerId="LiveId" clId="{0097A598-3E13-4BC2-8ED9-D52A89F8FE79}" dt="2023-07-13T03:45:37.757" v="3898"/>
        <pc:sldMkLst>
          <pc:docMk/>
          <pc:sldMk cId="3645711026" sldId="458"/>
        </pc:sldMkLst>
        <pc:spChg chg="mod">
          <ac:chgData name="He Yinghui" userId="84c43c5713df2282" providerId="LiveId" clId="{0097A598-3E13-4BC2-8ED9-D52A89F8FE79}" dt="2023-07-06T02:05:16.757" v="67" actId="207"/>
          <ac:spMkLst>
            <pc:docMk/>
            <pc:sldMk cId="3645711026" sldId="458"/>
            <ac:spMk id="2" creationId="{33B59E9B-049C-AC9C-F506-2572D6C4CABC}"/>
          </ac:spMkLst>
        </pc:spChg>
        <pc:spChg chg="mod">
          <ac:chgData name="He Yinghui" userId="84c43c5713df2282" providerId="LiveId" clId="{0097A598-3E13-4BC2-8ED9-D52A89F8FE79}" dt="2023-07-06T02:05:10.576" v="65" actId="207"/>
          <ac:spMkLst>
            <pc:docMk/>
            <pc:sldMk cId="3645711026" sldId="458"/>
            <ac:spMk id="9" creationId="{AD5D882F-480E-E497-E920-F83FB2AE7A97}"/>
          </ac:spMkLst>
        </pc:spChg>
        <pc:spChg chg="mod">
          <ac:chgData name="He Yinghui" userId="84c43c5713df2282" providerId="LiveId" clId="{0097A598-3E13-4BC2-8ED9-D52A89F8FE79}" dt="2023-07-06T03:03:46.221" v="175"/>
          <ac:spMkLst>
            <pc:docMk/>
            <pc:sldMk cId="3645711026" sldId="458"/>
            <ac:spMk id="11" creationId="{74532005-455F-45A2-813F-AC9E84000445}"/>
          </ac:spMkLst>
        </pc:spChg>
        <pc:spChg chg="mod">
          <ac:chgData name="He Yinghui" userId="84c43c5713df2282" providerId="LiveId" clId="{0097A598-3E13-4BC2-8ED9-D52A89F8FE79}" dt="2023-07-06T03:03:46.221" v="175"/>
          <ac:spMkLst>
            <pc:docMk/>
            <pc:sldMk cId="3645711026" sldId="458"/>
            <ac:spMk id="15" creationId="{13C901DF-B2F6-465D-971E-E0A4F88BD05C}"/>
          </ac:spMkLst>
        </pc:spChg>
        <pc:spChg chg="mod">
          <ac:chgData name="He Yinghui" userId="84c43c5713df2282" providerId="LiveId" clId="{0097A598-3E13-4BC2-8ED9-D52A89F8FE79}" dt="2023-07-06T03:03:46.221" v="175"/>
          <ac:spMkLst>
            <pc:docMk/>
            <pc:sldMk cId="3645711026" sldId="458"/>
            <ac:spMk id="16" creationId="{E2A619E5-8249-4FF7-97D9-217800E37B09}"/>
          </ac:spMkLst>
        </pc:spChg>
        <pc:spChg chg="mod">
          <ac:chgData name="He Yinghui" userId="84c43c5713df2282" providerId="LiveId" clId="{0097A598-3E13-4BC2-8ED9-D52A89F8FE79}" dt="2023-07-13T03:45:37.757" v="3898"/>
          <ac:spMkLst>
            <pc:docMk/>
            <pc:sldMk cId="3645711026" sldId="458"/>
            <ac:spMk id="18" creationId="{48B19D7C-E879-415A-B086-257465934574}"/>
          </ac:spMkLst>
        </pc:spChg>
        <pc:grpChg chg="mod">
          <ac:chgData name="He Yinghui" userId="84c43c5713df2282" providerId="LiveId" clId="{0097A598-3E13-4BC2-8ED9-D52A89F8FE79}" dt="2023-07-06T03:03:46.221" v="175"/>
          <ac:grpSpMkLst>
            <pc:docMk/>
            <pc:sldMk cId="3645711026" sldId="458"/>
            <ac:grpSpMk id="4" creationId="{BB37CD47-4F41-4B95-9A19-7C68A5543317}"/>
          </ac:grpSpMkLst>
        </pc:grpChg>
        <pc:grpChg chg="mod">
          <ac:chgData name="He Yinghui" userId="84c43c5713df2282" providerId="LiveId" clId="{0097A598-3E13-4BC2-8ED9-D52A89F8FE79}" dt="2023-07-06T03:03:46.221" v="175"/>
          <ac:grpSpMkLst>
            <pc:docMk/>
            <pc:sldMk cId="3645711026" sldId="458"/>
            <ac:grpSpMk id="6" creationId="{15C837DD-0B85-48BD-B1DA-9FBDC35E4451}"/>
          </ac:grpSpMkLst>
        </pc:grpChg>
        <pc:grpChg chg="mod">
          <ac:chgData name="He Yinghui" userId="84c43c5713df2282" providerId="LiveId" clId="{0097A598-3E13-4BC2-8ED9-D52A89F8FE79}" dt="2023-07-06T03:03:46.221" v="175"/>
          <ac:grpSpMkLst>
            <pc:docMk/>
            <pc:sldMk cId="3645711026" sldId="458"/>
            <ac:grpSpMk id="7" creationId="{B642CA15-308D-4469-9937-D3B6304705CF}"/>
          </ac:grpSpMkLst>
        </pc:grpChg>
        <pc:cxnChg chg="mod">
          <ac:chgData name="He Yinghui" userId="84c43c5713df2282" providerId="LiveId" clId="{0097A598-3E13-4BC2-8ED9-D52A89F8FE79}" dt="2023-07-06T03:03:46.221" v="175"/>
          <ac:cxnSpMkLst>
            <pc:docMk/>
            <pc:sldMk cId="3645711026" sldId="458"/>
            <ac:cxnSpMk id="13" creationId="{6E9DD603-4F9E-4D9A-AD32-C6FD7D8F7131}"/>
          </ac:cxnSpMkLst>
        </pc:cxnChg>
        <pc:cxnChg chg="mod">
          <ac:chgData name="He Yinghui" userId="84c43c5713df2282" providerId="LiveId" clId="{0097A598-3E13-4BC2-8ED9-D52A89F8FE79}" dt="2023-07-06T03:03:46.221" v="175"/>
          <ac:cxnSpMkLst>
            <pc:docMk/>
            <pc:sldMk cId="3645711026" sldId="458"/>
            <ac:cxnSpMk id="14" creationId="{F9F40AD7-195B-4224-B62C-15B465E9F4CF}"/>
          </ac:cxnSpMkLst>
        </pc:cxnChg>
      </pc:sldChg>
      <pc:sldChg chg="addSp delSp modSp mod ord modAnim">
        <pc:chgData name="He Yinghui" userId="84c43c5713df2282" providerId="LiveId" clId="{0097A598-3E13-4BC2-8ED9-D52A89F8FE79}" dt="2023-07-13T17:16:56.836" v="5488"/>
        <pc:sldMkLst>
          <pc:docMk/>
          <pc:sldMk cId="198680215" sldId="459"/>
        </pc:sldMkLst>
        <pc:spChg chg="add del mod">
          <ac:chgData name="He Yinghui" userId="84c43c5713df2282" providerId="LiveId" clId="{0097A598-3E13-4BC2-8ED9-D52A89F8FE79}" dt="2023-07-10T13:07:51.494" v="984" actId="478"/>
          <ac:spMkLst>
            <pc:docMk/>
            <pc:sldMk cId="198680215" sldId="459"/>
            <ac:spMk id="3" creationId="{2159C4C5-0AB7-BCB9-94CF-BBFF53687714}"/>
          </ac:spMkLst>
        </pc:spChg>
        <pc:spChg chg="add del mod">
          <ac:chgData name="He Yinghui" userId="84c43c5713df2282" providerId="LiveId" clId="{0097A598-3E13-4BC2-8ED9-D52A89F8FE79}" dt="2023-07-10T13:16:58.213" v="1146" actId="478"/>
          <ac:spMkLst>
            <pc:docMk/>
            <pc:sldMk cId="198680215" sldId="459"/>
            <ac:spMk id="4" creationId="{E8A4E2B9-848D-A05A-405E-2D9D6BBEAFAB}"/>
          </ac:spMkLst>
        </pc:spChg>
        <pc:spChg chg="del">
          <ac:chgData name="He Yinghui" userId="84c43c5713df2282" providerId="LiveId" clId="{0097A598-3E13-4BC2-8ED9-D52A89F8FE79}" dt="2023-07-10T07:22:24.340" v="458" actId="478"/>
          <ac:spMkLst>
            <pc:docMk/>
            <pc:sldMk cId="198680215" sldId="459"/>
            <ac:spMk id="4" creationId="{ED5F1AB0-12BE-2481-9159-AC5F8792814C}"/>
          </ac:spMkLst>
        </pc:spChg>
        <pc:spChg chg="add del">
          <ac:chgData name="He Yinghui" userId="84c43c5713df2282" providerId="LiveId" clId="{0097A598-3E13-4BC2-8ED9-D52A89F8FE79}" dt="2023-07-13T17:16:56.836" v="5488"/>
          <ac:spMkLst>
            <pc:docMk/>
            <pc:sldMk cId="198680215" sldId="459"/>
            <ac:spMk id="5" creationId="{90C5CF59-0294-FC36-8A42-111D3C18D4A0}"/>
          </ac:spMkLst>
        </pc:spChg>
        <pc:spChg chg="add mod">
          <ac:chgData name="He Yinghui" userId="84c43c5713df2282" providerId="LiveId" clId="{0097A598-3E13-4BC2-8ED9-D52A89F8FE79}" dt="2023-07-10T13:17:33.094" v="1154" actId="1076"/>
          <ac:spMkLst>
            <pc:docMk/>
            <pc:sldMk cId="198680215" sldId="459"/>
            <ac:spMk id="6" creationId="{60769A3D-DF21-0C18-F1D7-BFA8287B1486}"/>
          </ac:spMkLst>
        </pc:spChg>
        <pc:spChg chg="mod">
          <ac:chgData name="He Yinghui" userId="84c43c5713df2282" providerId="LiveId" clId="{0097A598-3E13-4BC2-8ED9-D52A89F8FE79}" dt="2023-07-10T13:18:10.848" v="1160" actId="20577"/>
          <ac:spMkLst>
            <pc:docMk/>
            <pc:sldMk cId="198680215" sldId="459"/>
            <ac:spMk id="12" creationId="{725E644A-2768-53F8-BFB4-8802F2286F82}"/>
          </ac:spMkLst>
        </pc:spChg>
        <pc:spChg chg="mod">
          <ac:chgData name="He Yinghui" userId="84c43c5713df2282" providerId="LiveId" clId="{0097A598-3E13-4BC2-8ED9-D52A89F8FE79}" dt="2023-07-10T13:08:30.697" v="988" actId="1076"/>
          <ac:spMkLst>
            <pc:docMk/>
            <pc:sldMk cId="198680215" sldId="459"/>
            <ac:spMk id="20" creationId="{00000000-0000-0000-0000-000000000000}"/>
          </ac:spMkLst>
        </pc:spChg>
        <pc:spChg chg="del">
          <ac:chgData name="He Yinghui" userId="84c43c5713df2282" providerId="LiveId" clId="{0097A598-3E13-4BC2-8ED9-D52A89F8FE79}" dt="2023-07-10T07:22:24.340" v="458" actId="478"/>
          <ac:spMkLst>
            <pc:docMk/>
            <pc:sldMk cId="198680215" sldId="459"/>
            <ac:spMk id="21" creationId="{00000000-0000-0000-0000-000000000000}"/>
          </ac:spMkLst>
        </pc:spChg>
        <pc:spChg chg="mod">
          <ac:chgData name="He Yinghui" userId="84c43c5713df2282" providerId="LiveId" clId="{0097A598-3E13-4BC2-8ED9-D52A89F8FE79}" dt="2023-07-10T13:18:12.916" v="1162" actId="20577"/>
          <ac:spMkLst>
            <pc:docMk/>
            <pc:sldMk cId="198680215" sldId="459"/>
            <ac:spMk id="22" creationId="{725E644A-2768-53F8-BFB4-8802F2286F82}"/>
          </ac:spMkLst>
        </pc:spChg>
        <pc:graphicFrameChg chg="add del mod">
          <ac:chgData name="He Yinghui" userId="84c43c5713df2282" providerId="LiveId" clId="{0097A598-3E13-4BC2-8ED9-D52A89F8FE79}" dt="2023-07-13T17:16:56.836" v="5488"/>
          <ac:graphicFrameMkLst>
            <pc:docMk/>
            <pc:sldMk cId="198680215" sldId="459"/>
            <ac:graphicFrameMk id="3" creationId="{7CDB3BF2-60E1-748A-CE84-0C965F6E7854}"/>
          </ac:graphicFrameMkLst>
        </pc:graphicFrameChg>
        <pc:picChg chg="mod">
          <ac:chgData name="He Yinghui" userId="84c43c5713df2282" providerId="LiveId" clId="{0097A598-3E13-4BC2-8ED9-D52A89F8FE79}" dt="2023-07-10T16:12:07.223" v="1870" actId="12789"/>
          <ac:picMkLst>
            <pc:docMk/>
            <pc:sldMk cId="198680215" sldId="459"/>
            <ac:picMk id="2" creationId="{5A98524D-A5DB-00BF-E3AC-A7B248B2D053}"/>
          </ac:picMkLst>
        </pc:picChg>
        <pc:picChg chg="del mod">
          <ac:chgData name="He Yinghui" userId="84c43c5713df2282" providerId="LiveId" clId="{0097A598-3E13-4BC2-8ED9-D52A89F8FE79}" dt="2023-07-10T16:11:57.615" v="1865" actId="478"/>
          <ac:picMkLst>
            <pc:docMk/>
            <pc:sldMk cId="198680215" sldId="459"/>
            <ac:picMk id="5" creationId="{00000000-0000-0000-0000-000000000000}"/>
          </ac:picMkLst>
        </pc:picChg>
        <pc:picChg chg="del">
          <ac:chgData name="He Yinghui" userId="84c43c5713df2282" providerId="LiveId" clId="{0097A598-3E13-4BC2-8ED9-D52A89F8FE79}" dt="2023-07-10T07:22:24.340" v="458" actId="478"/>
          <ac:picMkLst>
            <pc:docMk/>
            <pc:sldMk cId="198680215" sldId="459"/>
            <ac:picMk id="6" creationId="{BD1AB8A3-6189-CAB5-8449-2B0F42EE966B}"/>
          </ac:picMkLst>
        </pc:picChg>
        <pc:picChg chg="del">
          <ac:chgData name="He Yinghui" userId="84c43c5713df2282" providerId="LiveId" clId="{0097A598-3E13-4BC2-8ED9-D52A89F8FE79}" dt="2023-07-10T07:22:24.340" v="458" actId="478"/>
          <ac:picMkLst>
            <pc:docMk/>
            <pc:sldMk cId="198680215" sldId="459"/>
            <ac:picMk id="7" creationId="{5C830E37-9EB0-E370-4430-011E845F8581}"/>
          </ac:picMkLst>
        </pc:picChg>
        <pc:picChg chg="add mod">
          <ac:chgData name="He Yinghui" userId="84c43c5713df2282" providerId="LiveId" clId="{0097A598-3E13-4BC2-8ED9-D52A89F8FE79}" dt="2023-07-10T16:12:07.223" v="1870" actId="12789"/>
          <ac:picMkLst>
            <pc:docMk/>
            <pc:sldMk cId="198680215" sldId="459"/>
            <ac:picMk id="7" creationId="{D205A4B4-7114-AABC-DBCB-B83948A4D5EE}"/>
          </ac:picMkLst>
        </pc:picChg>
      </pc:sldChg>
      <pc:sldChg chg="addSp delSp modSp mod">
        <pc:chgData name="He Yinghui" userId="84c43c5713df2282" providerId="LiveId" clId="{0097A598-3E13-4BC2-8ED9-D52A89F8FE79}" dt="2023-07-13T16:19:48.808" v="5461" actId="20577"/>
        <pc:sldMkLst>
          <pc:docMk/>
          <pc:sldMk cId="429117580" sldId="460"/>
        </pc:sldMkLst>
        <pc:spChg chg="mod">
          <ac:chgData name="He Yinghui" userId="84c43c5713df2282" providerId="LiveId" clId="{0097A598-3E13-4BC2-8ED9-D52A89F8FE79}" dt="2023-07-13T07:54:28.576" v="4119"/>
          <ac:spMkLst>
            <pc:docMk/>
            <pc:sldMk cId="429117580" sldId="460"/>
            <ac:spMk id="17" creationId="{C869B8E4-0784-4C98-9ECF-0DF0AE955A56}"/>
          </ac:spMkLst>
        </pc:spChg>
        <pc:spChg chg="del">
          <ac:chgData name="He Yinghui" userId="84c43c5713df2282" providerId="LiveId" clId="{0097A598-3E13-4BC2-8ED9-D52A89F8FE79}" dt="2023-07-13T06:18:51.300" v="3999" actId="478"/>
          <ac:spMkLst>
            <pc:docMk/>
            <pc:sldMk cId="429117580" sldId="460"/>
            <ac:spMk id="21" creationId="{00000000-0000-0000-0000-000000000000}"/>
          </ac:spMkLst>
        </pc:spChg>
        <pc:spChg chg="mod">
          <ac:chgData name="He Yinghui" userId="84c43c5713df2282" providerId="LiveId" clId="{0097A598-3E13-4BC2-8ED9-D52A89F8FE79}" dt="2023-07-13T16:19:48.808" v="5461" actId="20577"/>
          <ac:spMkLst>
            <pc:docMk/>
            <pc:sldMk cId="429117580" sldId="460"/>
            <ac:spMk id="30" creationId="{1F27CC3F-6CF8-8332-4FB8-BDC154CB5F7A}"/>
          </ac:spMkLst>
        </pc:spChg>
        <pc:spChg chg="mod">
          <ac:chgData name="He Yinghui" userId="84c43c5713df2282" providerId="LiveId" clId="{0097A598-3E13-4BC2-8ED9-D52A89F8FE79}" dt="2023-07-13T16:12:08.390" v="5445" actId="20577"/>
          <ac:spMkLst>
            <pc:docMk/>
            <pc:sldMk cId="429117580" sldId="460"/>
            <ac:spMk id="38" creationId="{1413CDDC-8BC2-481A-864C-36B0B7EB2979}"/>
          </ac:spMkLst>
        </pc:spChg>
        <pc:grpChg chg="mod">
          <ac:chgData name="He Yinghui" userId="84c43c5713df2282" providerId="LiveId" clId="{0097A598-3E13-4BC2-8ED9-D52A89F8FE79}" dt="2023-07-13T06:19:16.177" v="4013" actId="1076"/>
          <ac:grpSpMkLst>
            <pc:docMk/>
            <pc:sldMk cId="429117580" sldId="460"/>
            <ac:grpSpMk id="35" creationId="{439A792B-CA04-F634-5E9E-FD4C1A49A724}"/>
          </ac:grpSpMkLst>
        </pc:grpChg>
        <pc:picChg chg="add mod">
          <ac:chgData name="He Yinghui" userId="84c43c5713df2282" providerId="LiveId" clId="{0097A598-3E13-4BC2-8ED9-D52A89F8FE79}" dt="2023-07-13T16:19:29.700" v="5453" actId="1076"/>
          <ac:picMkLst>
            <pc:docMk/>
            <pc:sldMk cId="429117580" sldId="460"/>
            <ac:picMk id="2" creationId="{1D47BEA1-C2BD-91FC-D8E0-AFDE937FE0EF}"/>
          </ac:picMkLst>
        </pc:picChg>
        <pc:picChg chg="mod">
          <ac:chgData name="He Yinghui" userId="84c43c5713df2282" providerId="LiveId" clId="{0097A598-3E13-4BC2-8ED9-D52A89F8FE79}" dt="2023-07-13T16:19:45.440" v="5460" actId="1076"/>
          <ac:picMkLst>
            <pc:docMk/>
            <pc:sldMk cId="429117580" sldId="460"/>
            <ac:picMk id="10" creationId="{6A8DCD95-54BE-E4FB-8767-B645FA0CAF75}"/>
          </ac:picMkLst>
        </pc:picChg>
        <pc:picChg chg="mod">
          <ac:chgData name="He Yinghui" userId="84c43c5713df2282" providerId="LiveId" clId="{0097A598-3E13-4BC2-8ED9-D52A89F8FE79}" dt="2023-07-13T06:19:02.909" v="4005" actId="1076"/>
          <ac:picMkLst>
            <pc:docMk/>
            <pc:sldMk cId="429117580" sldId="460"/>
            <ac:picMk id="18" creationId="{96D6BF65-AB3B-20D6-44E4-B01C9F8863F4}"/>
          </ac:picMkLst>
        </pc:picChg>
      </pc:sldChg>
      <pc:sldChg chg="modSp mod">
        <pc:chgData name="He Yinghui" userId="84c43c5713df2282" providerId="LiveId" clId="{0097A598-3E13-4BC2-8ED9-D52A89F8FE79}" dt="2023-07-13T03:54:51.256" v="3915" actId="20577"/>
        <pc:sldMkLst>
          <pc:docMk/>
          <pc:sldMk cId="3424451871" sldId="461"/>
        </pc:sldMkLst>
        <pc:spChg chg="mod">
          <ac:chgData name="He Yinghui" userId="84c43c5713df2282" providerId="LiveId" clId="{0097A598-3E13-4BC2-8ED9-D52A89F8FE79}" dt="2023-07-13T03:54:51.256" v="3915" actId="20577"/>
          <ac:spMkLst>
            <pc:docMk/>
            <pc:sldMk cId="3424451871" sldId="461"/>
            <ac:spMk id="17" creationId="{C869B8E4-0784-4C98-9ECF-0DF0AE955A56}"/>
          </ac:spMkLst>
        </pc:spChg>
      </pc:sldChg>
      <pc:sldChg chg="modSp mod">
        <pc:chgData name="He Yinghui" userId="84c43c5713df2282" providerId="LiveId" clId="{0097A598-3E13-4BC2-8ED9-D52A89F8FE79}" dt="2023-07-13T07:54:32.322" v="4123"/>
        <pc:sldMkLst>
          <pc:docMk/>
          <pc:sldMk cId="927449711" sldId="462"/>
        </pc:sldMkLst>
        <pc:spChg chg="mod">
          <ac:chgData name="He Yinghui" userId="84c43c5713df2282" providerId="LiveId" clId="{0097A598-3E13-4BC2-8ED9-D52A89F8FE79}" dt="2023-07-13T07:54:32.322" v="4123"/>
          <ac:spMkLst>
            <pc:docMk/>
            <pc:sldMk cId="927449711" sldId="462"/>
            <ac:spMk id="17" creationId="{C869B8E4-0784-4C98-9ECF-0DF0AE955A56}"/>
          </ac:spMkLst>
        </pc:spChg>
      </pc:sldChg>
      <pc:sldChg chg="modSp mod">
        <pc:chgData name="He Yinghui" userId="84c43c5713df2282" providerId="LiveId" clId="{0097A598-3E13-4BC2-8ED9-D52A89F8FE79}" dt="2023-07-13T07:54:30.454" v="4121"/>
        <pc:sldMkLst>
          <pc:docMk/>
          <pc:sldMk cId="439157009" sldId="463"/>
        </pc:sldMkLst>
        <pc:spChg chg="mod">
          <ac:chgData name="He Yinghui" userId="84c43c5713df2282" providerId="LiveId" clId="{0097A598-3E13-4BC2-8ED9-D52A89F8FE79}" dt="2023-07-13T07:54:30.454" v="4121"/>
          <ac:spMkLst>
            <pc:docMk/>
            <pc:sldMk cId="439157009" sldId="463"/>
            <ac:spMk id="17" creationId="{C869B8E4-0784-4C98-9ECF-0DF0AE955A56}"/>
          </ac:spMkLst>
        </pc:spChg>
      </pc:sldChg>
      <pc:sldChg chg="addSp modSp mod modAnim">
        <pc:chgData name="He Yinghui" userId="84c43c5713df2282" providerId="LiveId" clId="{0097A598-3E13-4BC2-8ED9-D52A89F8FE79}" dt="2023-07-13T16:07:13.479" v="5432"/>
        <pc:sldMkLst>
          <pc:docMk/>
          <pc:sldMk cId="2821824061" sldId="464"/>
        </pc:sldMkLst>
        <pc:spChg chg="mod">
          <ac:chgData name="He Yinghui" userId="84c43c5713df2282" providerId="LiveId" clId="{0097A598-3E13-4BC2-8ED9-D52A89F8FE79}" dt="2023-07-13T07:02:32.154" v="4101" actId="1035"/>
          <ac:spMkLst>
            <pc:docMk/>
            <pc:sldMk cId="2821824061" sldId="464"/>
            <ac:spMk id="6" creationId="{7FDE55CE-A845-16DB-1B08-9348D2CAC1E4}"/>
          </ac:spMkLst>
        </pc:spChg>
        <pc:spChg chg="mod">
          <ac:chgData name="He Yinghui" userId="84c43c5713df2282" providerId="LiveId" clId="{0097A598-3E13-4BC2-8ED9-D52A89F8FE79}" dt="2023-07-13T07:54:34.128" v="4125"/>
          <ac:spMkLst>
            <pc:docMk/>
            <pc:sldMk cId="2821824061" sldId="464"/>
            <ac:spMk id="17" creationId="{C869B8E4-0784-4C98-9ECF-0DF0AE955A56}"/>
          </ac:spMkLst>
        </pc:spChg>
        <pc:spChg chg="mod">
          <ac:chgData name="He Yinghui" userId="84c43c5713df2282" providerId="LiveId" clId="{0097A598-3E13-4BC2-8ED9-D52A89F8FE79}" dt="2023-07-13T07:02:32.154" v="4101" actId="1035"/>
          <ac:spMkLst>
            <pc:docMk/>
            <pc:sldMk cId="2821824061" sldId="464"/>
            <ac:spMk id="18" creationId="{19406C17-964C-D6F4-C5FF-B70357BE62E6}"/>
          </ac:spMkLst>
        </pc:spChg>
        <pc:spChg chg="mod">
          <ac:chgData name="He Yinghui" userId="84c43c5713df2282" providerId="LiveId" clId="{0097A598-3E13-4BC2-8ED9-D52A89F8FE79}" dt="2023-07-13T07:02:29.004" v="4099" actId="20577"/>
          <ac:spMkLst>
            <pc:docMk/>
            <pc:sldMk cId="2821824061" sldId="464"/>
            <ac:spMk id="22" creationId="{F5EB4459-8FBD-4B55-3D5D-2960C759763D}"/>
          </ac:spMkLst>
        </pc:spChg>
        <pc:spChg chg="mod">
          <ac:chgData name="He Yinghui" userId="84c43c5713df2282" providerId="LiveId" clId="{0097A598-3E13-4BC2-8ED9-D52A89F8FE79}" dt="2023-07-13T07:02:32.154" v="4101" actId="1035"/>
          <ac:spMkLst>
            <pc:docMk/>
            <pc:sldMk cId="2821824061" sldId="464"/>
            <ac:spMk id="32" creationId="{D42F10C3-6F17-489C-6133-73D8AD9CA8BC}"/>
          </ac:spMkLst>
        </pc:spChg>
        <pc:spChg chg="mod">
          <ac:chgData name="He Yinghui" userId="84c43c5713df2282" providerId="LiveId" clId="{0097A598-3E13-4BC2-8ED9-D52A89F8FE79}" dt="2023-07-13T09:16:05.201" v="4149" actId="20577"/>
          <ac:spMkLst>
            <pc:docMk/>
            <pc:sldMk cId="2821824061" sldId="464"/>
            <ac:spMk id="36" creationId="{5AFED8C5-550D-CE4F-EAE8-C9D564D6044D}"/>
          </ac:spMkLst>
        </pc:spChg>
        <pc:spChg chg="mod">
          <ac:chgData name="He Yinghui" userId="84c43c5713df2282" providerId="LiveId" clId="{0097A598-3E13-4BC2-8ED9-D52A89F8FE79}" dt="2023-07-13T07:01:55.901" v="4065" actId="1036"/>
          <ac:spMkLst>
            <pc:docMk/>
            <pc:sldMk cId="2821824061" sldId="464"/>
            <ac:spMk id="40" creationId="{455C4EB2-BA04-35F8-67BD-B6FD72F69BBA}"/>
          </ac:spMkLst>
        </pc:spChg>
        <pc:spChg chg="mod">
          <ac:chgData name="He Yinghui" userId="84c43c5713df2282" providerId="LiveId" clId="{0097A598-3E13-4BC2-8ED9-D52A89F8FE79}" dt="2023-07-13T07:02:41.253" v="4106" actId="1035"/>
          <ac:spMkLst>
            <pc:docMk/>
            <pc:sldMk cId="2821824061" sldId="464"/>
            <ac:spMk id="41" creationId="{A55B58BF-D1DD-37AD-4890-A8994C3AE04C}"/>
          </ac:spMkLst>
        </pc:spChg>
        <pc:spChg chg="mod">
          <ac:chgData name="He Yinghui" userId="84c43c5713df2282" providerId="LiveId" clId="{0097A598-3E13-4BC2-8ED9-D52A89F8FE79}" dt="2023-07-13T07:01:51.846" v="4051" actId="1035"/>
          <ac:spMkLst>
            <pc:docMk/>
            <pc:sldMk cId="2821824061" sldId="464"/>
            <ac:spMk id="42" creationId="{24579BF0-7FC8-C384-FC34-9D53DCCEADE1}"/>
          </ac:spMkLst>
        </pc:spChg>
        <pc:spChg chg="mod">
          <ac:chgData name="He Yinghui" userId="84c43c5713df2282" providerId="LiveId" clId="{0097A598-3E13-4BC2-8ED9-D52A89F8FE79}" dt="2023-07-13T07:03:03.295" v="4114" actId="1076"/>
          <ac:spMkLst>
            <pc:docMk/>
            <pc:sldMk cId="2821824061" sldId="464"/>
            <ac:spMk id="44" creationId="{7C0F4710-CEFA-D546-8CB8-907479629FFE}"/>
          </ac:spMkLst>
        </pc:spChg>
        <pc:spChg chg="mod">
          <ac:chgData name="He Yinghui" userId="84c43c5713df2282" providerId="LiveId" clId="{0097A598-3E13-4BC2-8ED9-D52A89F8FE79}" dt="2023-07-13T07:01:43.763" v="4031" actId="1036"/>
          <ac:spMkLst>
            <pc:docMk/>
            <pc:sldMk cId="2821824061" sldId="464"/>
            <ac:spMk id="46" creationId="{7CB4DA7C-5B80-8959-AFB7-E1082C8FBA58}"/>
          </ac:spMkLst>
        </pc:spChg>
        <pc:spChg chg="mod">
          <ac:chgData name="He Yinghui" userId="84c43c5713df2282" providerId="LiveId" clId="{0097A598-3E13-4BC2-8ED9-D52A89F8FE79}" dt="2023-07-13T07:03:05.855" v="4115" actId="1035"/>
          <ac:spMkLst>
            <pc:docMk/>
            <pc:sldMk cId="2821824061" sldId="464"/>
            <ac:spMk id="48" creationId="{BC5ADE8D-5A0D-BCC8-7092-64DEE8551235}"/>
          </ac:spMkLst>
        </pc:spChg>
        <pc:spChg chg="mod">
          <ac:chgData name="He Yinghui" userId="84c43c5713df2282" providerId="LiveId" clId="{0097A598-3E13-4BC2-8ED9-D52A89F8FE79}" dt="2023-07-13T07:03:05.855" v="4115" actId="1035"/>
          <ac:spMkLst>
            <pc:docMk/>
            <pc:sldMk cId="2821824061" sldId="464"/>
            <ac:spMk id="60" creationId="{3338BD1A-8B6F-4633-4AAC-6F38C4CE41D3}"/>
          </ac:spMkLst>
        </pc:spChg>
        <pc:grpChg chg="mod">
          <ac:chgData name="He Yinghui" userId="84c43c5713df2282" providerId="LiveId" clId="{0097A598-3E13-4BC2-8ED9-D52A89F8FE79}" dt="2023-07-13T07:02:41.253" v="4106" actId="1035"/>
          <ac:grpSpMkLst>
            <pc:docMk/>
            <pc:sldMk cId="2821824061" sldId="464"/>
            <ac:grpSpMk id="31" creationId="{916142C5-FCEE-1B3C-E64F-CC77A4AD52EA}"/>
          </ac:grpSpMkLst>
        </pc:grpChg>
        <pc:grpChg chg="mod">
          <ac:chgData name="He Yinghui" userId="84c43c5713df2282" providerId="LiveId" clId="{0097A598-3E13-4BC2-8ED9-D52A89F8FE79}" dt="2023-07-13T07:02:41.253" v="4106" actId="1035"/>
          <ac:grpSpMkLst>
            <pc:docMk/>
            <pc:sldMk cId="2821824061" sldId="464"/>
            <ac:grpSpMk id="35" creationId="{5DCAA051-F322-E1AC-30E0-E10CC06A43E8}"/>
          </ac:grpSpMkLst>
        </pc:grpChg>
        <pc:picChg chg="add mod">
          <ac:chgData name="He Yinghui" userId="84c43c5713df2282" providerId="LiveId" clId="{0097A598-3E13-4BC2-8ED9-D52A89F8FE79}" dt="2023-07-13T07:02:58.831" v="4113" actId="12789"/>
          <ac:picMkLst>
            <pc:docMk/>
            <pc:sldMk cId="2821824061" sldId="464"/>
            <ac:picMk id="4" creationId="{33CE1A27-2D7A-287E-B6A3-397D6A5B183A}"/>
          </ac:picMkLst>
        </pc:picChg>
        <pc:picChg chg="add mod">
          <ac:chgData name="He Yinghui" userId="84c43c5713df2282" providerId="LiveId" clId="{0097A598-3E13-4BC2-8ED9-D52A89F8FE79}" dt="2023-07-13T07:02:58.831" v="4113" actId="12789"/>
          <ac:picMkLst>
            <pc:docMk/>
            <pc:sldMk cId="2821824061" sldId="464"/>
            <ac:picMk id="5" creationId="{CA0CE946-BF23-B73C-FB28-9A89A0424B77}"/>
          </ac:picMkLst>
        </pc:picChg>
        <pc:picChg chg="mod">
          <ac:chgData name="He Yinghui" userId="84c43c5713df2282" providerId="LiveId" clId="{0097A598-3E13-4BC2-8ED9-D52A89F8FE79}" dt="2023-07-13T07:03:05.855" v="4115" actId="1035"/>
          <ac:picMkLst>
            <pc:docMk/>
            <pc:sldMk cId="2821824061" sldId="464"/>
            <ac:picMk id="45" creationId="{B07EA45A-58D3-0824-89BC-C0BC4E672AC4}"/>
          </ac:picMkLst>
        </pc:picChg>
        <pc:picChg chg="mod">
          <ac:chgData name="He Yinghui" userId="84c43c5713df2282" providerId="LiveId" clId="{0097A598-3E13-4BC2-8ED9-D52A89F8FE79}" dt="2023-07-13T07:03:05.855" v="4115" actId="1035"/>
          <ac:picMkLst>
            <pc:docMk/>
            <pc:sldMk cId="2821824061" sldId="464"/>
            <ac:picMk id="49" creationId="{EEE1B426-2A4A-2060-D8AC-4D8DEC74CFEC}"/>
          </ac:picMkLst>
        </pc:picChg>
        <pc:picChg chg="mod">
          <ac:chgData name="He Yinghui" userId="84c43c5713df2282" providerId="LiveId" clId="{0097A598-3E13-4BC2-8ED9-D52A89F8FE79}" dt="2023-07-13T07:03:05.855" v="4115" actId="1035"/>
          <ac:picMkLst>
            <pc:docMk/>
            <pc:sldMk cId="2821824061" sldId="464"/>
            <ac:picMk id="57" creationId="{AEE68F96-9C4D-C380-50CC-9E97AB11DD91}"/>
          </ac:picMkLst>
        </pc:picChg>
        <pc:picChg chg="mod">
          <ac:chgData name="He Yinghui" userId="84c43c5713df2282" providerId="LiveId" clId="{0097A598-3E13-4BC2-8ED9-D52A89F8FE79}" dt="2023-07-13T07:03:18.685" v="4117" actId="1076"/>
          <ac:picMkLst>
            <pc:docMk/>
            <pc:sldMk cId="2821824061" sldId="464"/>
            <ac:picMk id="59" creationId="{901CE2EF-B3E7-9FD4-1D29-0E2259E596CD}"/>
          </ac:picMkLst>
        </pc:picChg>
      </pc:sldChg>
      <pc:sldChg chg="modSp mod">
        <pc:chgData name="He Yinghui" userId="84c43c5713df2282" providerId="LiveId" clId="{0097A598-3E13-4BC2-8ED9-D52A89F8FE79}" dt="2023-07-13T16:15:37.209" v="5451" actId="20577"/>
        <pc:sldMkLst>
          <pc:docMk/>
          <pc:sldMk cId="2688406984" sldId="465"/>
        </pc:sldMkLst>
        <pc:spChg chg="mod">
          <ac:chgData name="He Yinghui" userId="84c43c5713df2282" providerId="LiveId" clId="{0097A598-3E13-4BC2-8ED9-D52A89F8FE79}" dt="2023-07-13T16:15:37.209" v="5451" actId="20577"/>
          <ac:spMkLst>
            <pc:docMk/>
            <pc:sldMk cId="2688406984" sldId="465"/>
            <ac:spMk id="12" creationId="{2054AE2D-3667-9CF5-FAD7-A1CD7A2DA703}"/>
          </ac:spMkLst>
        </pc:spChg>
        <pc:spChg chg="mod">
          <ac:chgData name="He Yinghui" userId="84c43c5713df2282" providerId="LiveId" clId="{0097A598-3E13-4BC2-8ED9-D52A89F8FE79}" dt="2023-07-13T07:54:35.823" v="4127"/>
          <ac:spMkLst>
            <pc:docMk/>
            <pc:sldMk cId="2688406984" sldId="465"/>
            <ac:spMk id="17" creationId="{C869B8E4-0784-4C98-9ECF-0DF0AE955A56}"/>
          </ac:spMkLst>
        </pc:spChg>
      </pc:sldChg>
      <pc:sldChg chg="modSp mod ord">
        <pc:chgData name="He Yinghui" userId="84c43c5713df2282" providerId="LiveId" clId="{0097A598-3E13-4BC2-8ED9-D52A89F8FE79}" dt="2023-07-13T03:45:32.058" v="3894"/>
        <pc:sldMkLst>
          <pc:docMk/>
          <pc:sldMk cId="650622259" sldId="466"/>
        </pc:sldMkLst>
        <pc:spChg chg="mod">
          <ac:chgData name="He Yinghui" userId="84c43c5713df2282" providerId="LiveId" clId="{0097A598-3E13-4BC2-8ED9-D52A89F8FE79}" dt="2023-07-06T03:03:51.797" v="179"/>
          <ac:spMkLst>
            <pc:docMk/>
            <pc:sldMk cId="650622259" sldId="466"/>
            <ac:spMk id="11" creationId="{74532005-455F-45A2-813F-AC9E84000445}"/>
          </ac:spMkLst>
        </pc:spChg>
        <pc:spChg chg="mod">
          <ac:chgData name="He Yinghui" userId="84c43c5713df2282" providerId="LiveId" clId="{0097A598-3E13-4BC2-8ED9-D52A89F8FE79}" dt="2023-07-06T03:03:54.407" v="183"/>
          <ac:spMkLst>
            <pc:docMk/>
            <pc:sldMk cId="650622259" sldId="466"/>
            <ac:spMk id="12" creationId="{385E06CA-46F7-C453-3B82-21DDD7DC94D9}"/>
          </ac:spMkLst>
        </pc:spChg>
        <pc:spChg chg="mod">
          <ac:chgData name="He Yinghui" userId="84c43c5713df2282" providerId="LiveId" clId="{0097A598-3E13-4BC2-8ED9-D52A89F8FE79}" dt="2023-07-06T03:03:51.797" v="179"/>
          <ac:spMkLst>
            <pc:docMk/>
            <pc:sldMk cId="650622259" sldId="466"/>
            <ac:spMk id="15" creationId="{13C901DF-B2F6-465D-971E-E0A4F88BD05C}"/>
          </ac:spMkLst>
        </pc:spChg>
        <pc:spChg chg="mod">
          <ac:chgData name="He Yinghui" userId="84c43c5713df2282" providerId="LiveId" clId="{0097A598-3E13-4BC2-8ED9-D52A89F8FE79}" dt="2023-07-06T03:03:51.797" v="179"/>
          <ac:spMkLst>
            <pc:docMk/>
            <pc:sldMk cId="650622259" sldId="466"/>
            <ac:spMk id="16" creationId="{E2A619E5-8249-4FF7-97D9-217800E37B09}"/>
          </ac:spMkLst>
        </pc:spChg>
        <pc:spChg chg="mod">
          <ac:chgData name="He Yinghui" userId="84c43c5713df2282" providerId="LiveId" clId="{0097A598-3E13-4BC2-8ED9-D52A89F8FE79}" dt="2023-07-13T03:45:32.058" v="3894"/>
          <ac:spMkLst>
            <pc:docMk/>
            <pc:sldMk cId="650622259" sldId="466"/>
            <ac:spMk id="18" creationId="{48B19D7C-E879-415A-B086-257465934574}"/>
          </ac:spMkLst>
        </pc:spChg>
        <pc:spChg chg="mod">
          <ac:chgData name="He Yinghui" userId="84c43c5713df2282" providerId="LiveId" clId="{0097A598-3E13-4BC2-8ED9-D52A89F8FE79}" dt="2023-07-06T02:06:00.602" v="76" actId="2711"/>
          <ac:spMkLst>
            <pc:docMk/>
            <pc:sldMk cId="650622259" sldId="466"/>
            <ac:spMk id="21" creationId="{18237BCB-3D04-49B9-99EF-4B8D986AF2FD}"/>
          </ac:spMkLst>
        </pc:spChg>
        <pc:spChg chg="mod">
          <ac:chgData name="He Yinghui" userId="84c43c5713df2282" providerId="LiveId" clId="{0097A598-3E13-4BC2-8ED9-D52A89F8FE79}" dt="2023-07-06T03:03:54.407" v="183"/>
          <ac:spMkLst>
            <pc:docMk/>
            <pc:sldMk cId="650622259" sldId="466"/>
            <ac:spMk id="23" creationId="{AD296A1B-A992-55E9-700E-2A2FE07349F6}"/>
          </ac:spMkLst>
        </pc:spChg>
        <pc:spChg chg="mod">
          <ac:chgData name="He Yinghui" userId="84c43c5713df2282" providerId="LiveId" clId="{0097A598-3E13-4BC2-8ED9-D52A89F8FE79}" dt="2023-07-06T03:03:54.407" v="183"/>
          <ac:spMkLst>
            <pc:docMk/>
            <pc:sldMk cId="650622259" sldId="466"/>
            <ac:spMk id="24" creationId="{1C902EBD-F57D-7281-5CD2-B322165368CE}"/>
          </ac:spMkLst>
        </pc:spChg>
        <pc:spChg chg="mod">
          <ac:chgData name="He Yinghui" userId="84c43c5713df2282" providerId="LiveId" clId="{0097A598-3E13-4BC2-8ED9-D52A89F8FE79}" dt="2023-07-06T02:05:56.246" v="74" actId="207"/>
          <ac:spMkLst>
            <pc:docMk/>
            <pc:sldMk cId="650622259" sldId="466"/>
            <ac:spMk id="25" creationId="{71B7CB6E-C95A-30E5-6820-35712B1AAF24}"/>
          </ac:spMkLst>
        </pc:spChg>
        <pc:spChg chg="mod">
          <ac:chgData name="He Yinghui" userId="84c43c5713df2282" providerId="LiveId" clId="{0097A598-3E13-4BC2-8ED9-D52A89F8FE79}" dt="2023-07-06T03:03:53.226" v="181"/>
          <ac:spMkLst>
            <pc:docMk/>
            <pc:sldMk cId="650622259" sldId="466"/>
            <ac:spMk id="32" creationId="{326BCB40-7A55-AAF4-B90F-F193B45F2C55}"/>
          </ac:spMkLst>
        </pc:spChg>
        <pc:spChg chg="mod">
          <ac:chgData name="He Yinghui" userId="84c43c5713df2282" providerId="LiveId" clId="{0097A598-3E13-4BC2-8ED9-D52A89F8FE79}" dt="2023-07-06T03:03:53.226" v="181"/>
          <ac:spMkLst>
            <pc:docMk/>
            <pc:sldMk cId="650622259" sldId="466"/>
            <ac:spMk id="40" creationId="{C7B186F4-BB42-8C8D-5340-C6556B12EF7E}"/>
          </ac:spMkLst>
        </pc:spChg>
        <pc:spChg chg="mod">
          <ac:chgData name="He Yinghui" userId="84c43c5713df2282" providerId="LiveId" clId="{0097A598-3E13-4BC2-8ED9-D52A89F8FE79}" dt="2023-07-06T03:03:53.226" v="181"/>
          <ac:spMkLst>
            <pc:docMk/>
            <pc:sldMk cId="650622259" sldId="466"/>
            <ac:spMk id="41" creationId="{008867CC-E30E-6B50-C318-B42E628FA9AE}"/>
          </ac:spMkLst>
        </pc:spChg>
        <pc:spChg chg="mod">
          <ac:chgData name="He Yinghui" userId="84c43c5713df2282" providerId="LiveId" clId="{0097A598-3E13-4BC2-8ED9-D52A89F8FE79}" dt="2023-07-06T02:06:07.090" v="78" actId="2711"/>
          <ac:spMkLst>
            <pc:docMk/>
            <pc:sldMk cId="650622259" sldId="466"/>
            <ac:spMk id="42" creationId="{6518D2CB-7D4D-1AFD-46BA-9E637970367F}"/>
          </ac:spMkLst>
        </pc:spChg>
        <pc:grpChg chg="mod">
          <ac:chgData name="He Yinghui" userId="84c43c5713df2282" providerId="LiveId" clId="{0097A598-3E13-4BC2-8ED9-D52A89F8FE79}" dt="2023-07-06T03:03:51.797" v="179"/>
          <ac:grpSpMkLst>
            <pc:docMk/>
            <pc:sldMk cId="650622259" sldId="466"/>
            <ac:grpSpMk id="4" creationId="{BB37CD47-4F41-4B95-9A19-7C68A5543317}"/>
          </ac:grpSpMkLst>
        </pc:grpChg>
        <pc:grpChg chg="mod">
          <ac:chgData name="He Yinghui" userId="84c43c5713df2282" providerId="LiveId" clId="{0097A598-3E13-4BC2-8ED9-D52A89F8FE79}" dt="2023-07-06T03:03:51.797" v="179"/>
          <ac:grpSpMkLst>
            <pc:docMk/>
            <pc:sldMk cId="650622259" sldId="466"/>
            <ac:grpSpMk id="6" creationId="{15C837DD-0B85-48BD-B1DA-9FBDC35E4451}"/>
          </ac:grpSpMkLst>
        </pc:grpChg>
        <pc:grpChg chg="mod">
          <ac:chgData name="He Yinghui" userId="84c43c5713df2282" providerId="LiveId" clId="{0097A598-3E13-4BC2-8ED9-D52A89F8FE79}" dt="2023-07-06T03:03:51.797" v="179"/>
          <ac:grpSpMkLst>
            <pc:docMk/>
            <pc:sldMk cId="650622259" sldId="466"/>
            <ac:grpSpMk id="7" creationId="{B642CA15-308D-4469-9937-D3B6304705CF}"/>
          </ac:grpSpMkLst>
        </pc:grpChg>
        <pc:grpChg chg="mod">
          <ac:chgData name="He Yinghui" userId="84c43c5713df2282" providerId="LiveId" clId="{0097A598-3E13-4BC2-8ED9-D52A89F8FE79}" dt="2023-07-06T03:03:54.407" v="183"/>
          <ac:grpSpMkLst>
            <pc:docMk/>
            <pc:sldMk cId="650622259" sldId="466"/>
            <ac:grpSpMk id="9" creationId="{604C98D4-7A64-5AD4-4A33-535A6C557BF6}"/>
          </ac:grpSpMkLst>
        </pc:grpChg>
        <pc:grpChg chg="mod">
          <ac:chgData name="He Yinghui" userId="84c43c5713df2282" providerId="LiveId" clId="{0097A598-3E13-4BC2-8ED9-D52A89F8FE79}" dt="2023-07-06T03:03:54.407" v="183"/>
          <ac:grpSpMkLst>
            <pc:docMk/>
            <pc:sldMk cId="650622259" sldId="466"/>
            <ac:grpSpMk id="10" creationId="{7A956454-2935-D3DC-7291-C384C83261DF}"/>
          </ac:grpSpMkLst>
        </pc:grpChg>
        <pc:grpChg chg="mod">
          <ac:chgData name="He Yinghui" userId="84c43c5713df2282" providerId="LiveId" clId="{0097A598-3E13-4BC2-8ED9-D52A89F8FE79}" dt="2023-07-06T03:03:54.407" v="183"/>
          <ac:grpSpMkLst>
            <pc:docMk/>
            <pc:sldMk cId="650622259" sldId="466"/>
            <ac:grpSpMk id="19" creationId="{4E1F348D-D90A-D96A-4CC0-35F6BA767FD5}"/>
          </ac:grpSpMkLst>
        </pc:grpChg>
        <pc:grpChg chg="mod">
          <ac:chgData name="He Yinghui" userId="84c43c5713df2282" providerId="LiveId" clId="{0097A598-3E13-4BC2-8ED9-D52A89F8FE79}" dt="2023-07-06T03:03:53.226" v="181"/>
          <ac:grpSpMkLst>
            <pc:docMk/>
            <pc:sldMk cId="650622259" sldId="466"/>
            <ac:grpSpMk id="30" creationId="{87860549-D5A0-4F51-03D1-5DE991FFBDA0}"/>
          </ac:grpSpMkLst>
        </pc:grpChg>
        <pc:grpChg chg="mod">
          <ac:chgData name="He Yinghui" userId="84c43c5713df2282" providerId="LiveId" clId="{0097A598-3E13-4BC2-8ED9-D52A89F8FE79}" dt="2023-07-06T03:03:53.226" v="181"/>
          <ac:grpSpMkLst>
            <pc:docMk/>
            <pc:sldMk cId="650622259" sldId="466"/>
            <ac:grpSpMk id="31" creationId="{F915C296-1774-5B7E-4832-0AC109BB8ADC}"/>
          </ac:grpSpMkLst>
        </pc:grpChg>
        <pc:grpChg chg="mod">
          <ac:chgData name="He Yinghui" userId="84c43c5713df2282" providerId="LiveId" clId="{0097A598-3E13-4BC2-8ED9-D52A89F8FE79}" dt="2023-07-06T03:03:53.226" v="181"/>
          <ac:grpSpMkLst>
            <pc:docMk/>
            <pc:sldMk cId="650622259" sldId="466"/>
            <ac:grpSpMk id="37" creationId="{0BD94C3F-E2EE-F45A-0B70-2E0E0BA47BF5}"/>
          </ac:grpSpMkLst>
        </pc:grpChg>
        <pc:cxnChg chg="mod">
          <ac:chgData name="He Yinghui" userId="84c43c5713df2282" providerId="LiveId" clId="{0097A598-3E13-4BC2-8ED9-D52A89F8FE79}" dt="2023-07-06T03:03:51.797" v="179"/>
          <ac:cxnSpMkLst>
            <pc:docMk/>
            <pc:sldMk cId="650622259" sldId="466"/>
            <ac:cxnSpMk id="13" creationId="{6E9DD603-4F9E-4D9A-AD32-C6FD7D8F7131}"/>
          </ac:cxnSpMkLst>
        </pc:cxnChg>
        <pc:cxnChg chg="mod">
          <ac:chgData name="He Yinghui" userId="84c43c5713df2282" providerId="LiveId" clId="{0097A598-3E13-4BC2-8ED9-D52A89F8FE79}" dt="2023-07-06T03:03:51.797" v="179"/>
          <ac:cxnSpMkLst>
            <pc:docMk/>
            <pc:sldMk cId="650622259" sldId="466"/>
            <ac:cxnSpMk id="14" creationId="{F9F40AD7-195B-4224-B62C-15B465E9F4CF}"/>
          </ac:cxnSpMkLst>
        </pc:cxnChg>
        <pc:cxnChg chg="mod">
          <ac:chgData name="He Yinghui" userId="84c43c5713df2282" providerId="LiveId" clId="{0097A598-3E13-4BC2-8ED9-D52A89F8FE79}" dt="2023-07-06T03:03:54.407" v="183"/>
          <ac:cxnSpMkLst>
            <pc:docMk/>
            <pc:sldMk cId="650622259" sldId="466"/>
            <ac:cxnSpMk id="20" creationId="{90A0C61A-5078-1817-4A90-69B33D784C27}"/>
          </ac:cxnSpMkLst>
        </pc:cxnChg>
        <pc:cxnChg chg="mod">
          <ac:chgData name="He Yinghui" userId="84c43c5713df2282" providerId="LiveId" clId="{0097A598-3E13-4BC2-8ED9-D52A89F8FE79}" dt="2023-07-06T03:03:54.407" v="183"/>
          <ac:cxnSpMkLst>
            <pc:docMk/>
            <pc:sldMk cId="650622259" sldId="466"/>
            <ac:cxnSpMk id="22" creationId="{031D2B3A-A215-59D1-545C-08A30A200B2E}"/>
          </ac:cxnSpMkLst>
        </pc:cxnChg>
        <pc:cxnChg chg="mod">
          <ac:chgData name="He Yinghui" userId="84c43c5713df2282" providerId="LiveId" clId="{0097A598-3E13-4BC2-8ED9-D52A89F8FE79}" dt="2023-07-06T03:03:53.226" v="181"/>
          <ac:cxnSpMkLst>
            <pc:docMk/>
            <pc:sldMk cId="650622259" sldId="466"/>
            <ac:cxnSpMk id="38" creationId="{9B247448-A960-4578-9E67-2EA8399557B4}"/>
          </ac:cxnSpMkLst>
        </pc:cxnChg>
        <pc:cxnChg chg="mod">
          <ac:chgData name="He Yinghui" userId="84c43c5713df2282" providerId="LiveId" clId="{0097A598-3E13-4BC2-8ED9-D52A89F8FE79}" dt="2023-07-06T03:03:53.226" v="181"/>
          <ac:cxnSpMkLst>
            <pc:docMk/>
            <pc:sldMk cId="650622259" sldId="466"/>
            <ac:cxnSpMk id="39" creationId="{87D7271E-89DA-4C1F-A91F-7DC50AB87526}"/>
          </ac:cxnSpMkLst>
        </pc:cxnChg>
      </pc:sldChg>
      <pc:sldChg chg="modSp mod">
        <pc:chgData name="He Yinghui" userId="84c43c5713df2282" providerId="LiveId" clId="{0097A598-3E13-4BC2-8ED9-D52A89F8FE79}" dt="2023-07-13T07:54:40.224" v="4131"/>
        <pc:sldMkLst>
          <pc:docMk/>
          <pc:sldMk cId="858880462" sldId="467"/>
        </pc:sldMkLst>
        <pc:spChg chg="mod">
          <ac:chgData name="He Yinghui" userId="84c43c5713df2282" providerId="LiveId" clId="{0097A598-3E13-4BC2-8ED9-D52A89F8FE79}" dt="2023-07-13T07:54:40.224" v="4131"/>
          <ac:spMkLst>
            <pc:docMk/>
            <pc:sldMk cId="858880462" sldId="467"/>
            <ac:spMk id="17" creationId="{C869B8E4-0784-4C98-9ECF-0DF0AE955A56}"/>
          </ac:spMkLst>
        </pc:spChg>
      </pc:sldChg>
      <pc:sldChg chg="addSp modSp mod">
        <pc:chgData name="He Yinghui" userId="84c43c5713df2282" providerId="LiveId" clId="{0097A598-3E13-4BC2-8ED9-D52A89F8FE79}" dt="2023-07-13T09:21:51.609" v="4157" actId="1076"/>
        <pc:sldMkLst>
          <pc:docMk/>
          <pc:sldMk cId="819347893" sldId="468"/>
        </pc:sldMkLst>
        <pc:spChg chg="add mod">
          <ac:chgData name="He Yinghui" userId="84c43c5713df2282" providerId="LiveId" clId="{0097A598-3E13-4BC2-8ED9-D52A89F8FE79}" dt="2023-07-13T09:21:42.751" v="4155" actId="14100"/>
          <ac:spMkLst>
            <pc:docMk/>
            <pc:sldMk cId="819347893" sldId="468"/>
            <ac:spMk id="3" creationId="{90637280-C981-97C2-5D2E-D614375B1504}"/>
          </ac:spMkLst>
        </pc:spChg>
        <pc:spChg chg="add mod">
          <ac:chgData name="He Yinghui" userId="84c43c5713df2282" providerId="LiveId" clId="{0097A598-3E13-4BC2-8ED9-D52A89F8FE79}" dt="2023-07-13T09:21:30.213" v="4151" actId="1076"/>
          <ac:spMkLst>
            <pc:docMk/>
            <pc:sldMk cId="819347893" sldId="468"/>
            <ac:spMk id="4" creationId="{00E74BAF-2EC5-25C2-175F-3E8ED9FE0D5C}"/>
          </ac:spMkLst>
        </pc:spChg>
        <pc:spChg chg="add mod">
          <ac:chgData name="He Yinghui" userId="84c43c5713df2282" providerId="LiveId" clId="{0097A598-3E13-4BC2-8ED9-D52A89F8FE79}" dt="2023-07-13T09:21:51.609" v="4157" actId="1076"/>
          <ac:spMkLst>
            <pc:docMk/>
            <pc:sldMk cId="819347893" sldId="468"/>
            <ac:spMk id="5" creationId="{1E55CEFD-60B9-70DE-52C4-5FB1CB4E8B3E}"/>
          </ac:spMkLst>
        </pc:spChg>
        <pc:spChg chg="mod">
          <ac:chgData name="He Yinghui" userId="84c43c5713df2282" providerId="LiveId" clId="{0097A598-3E13-4BC2-8ED9-D52A89F8FE79}" dt="2023-07-13T07:54:37.991" v="4129"/>
          <ac:spMkLst>
            <pc:docMk/>
            <pc:sldMk cId="819347893" sldId="468"/>
            <ac:spMk id="17" creationId="{C869B8E4-0784-4C98-9ECF-0DF0AE955A56}"/>
          </ac:spMkLst>
        </pc:spChg>
      </pc:sldChg>
      <pc:sldChg chg="addSp delSp modSp mod">
        <pc:chgData name="He Yinghui" userId="84c43c5713df2282" providerId="LiveId" clId="{0097A598-3E13-4BC2-8ED9-D52A89F8FE79}" dt="2023-07-13T11:17:55.229" v="4165"/>
        <pc:sldMkLst>
          <pc:docMk/>
          <pc:sldMk cId="3634252581" sldId="469"/>
        </pc:sldMkLst>
        <pc:spChg chg="add del">
          <ac:chgData name="He Yinghui" userId="84c43c5713df2282" providerId="LiveId" clId="{0097A598-3E13-4BC2-8ED9-D52A89F8FE79}" dt="2023-07-13T11:17:55.229" v="4165"/>
          <ac:spMkLst>
            <pc:docMk/>
            <pc:sldMk cId="3634252581" sldId="469"/>
            <ac:spMk id="6" creationId="{F930D1B7-E1F9-5F95-D365-02677E5568AB}"/>
          </ac:spMkLst>
        </pc:spChg>
        <pc:spChg chg="mod">
          <ac:chgData name="He Yinghui" userId="84c43c5713df2282" providerId="LiveId" clId="{0097A598-3E13-4BC2-8ED9-D52A89F8FE79}" dt="2023-07-13T07:54:42.328" v="4133"/>
          <ac:spMkLst>
            <pc:docMk/>
            <pc:sldMk cId="3634252581" sldId="469"/>
            <ac:spMk id="17" creationId="{C869B8E4-0784-4C98-9ECF-0DF0AE955A56}"/>
          </ac:spMkLst>
        </pc:spChg>
        <pc:graphicFrameChg chg="add del mod">
          <ac:chgData name="He Yinghui" userId="84c43c5713df2282" providerId="LiveId" clId="{0097A598-3E13-4BC2-8ED9-D52A89F8FE79}" dt="2023-07-13T11:17:55.229" v="4165"/>
          <ac:graphicFrameMkLst>
            <pc:docMk/>
            <pc:sldMk cId="3634252581" sldId="469"/>
            <ac:graphicFrameMk id="3" creationId="{36DCAD12-D758-B4C3-9753-C402A48B2407}"/>
          </ac:graphicFrameMkLst>
        </pc:graphicFrameChg>
      </pc:sldChg>
      <pc:sldChg chg="del mod ord modShow">
        <pc:chgData name="He Yinghui" userId="84c43c5713df2282" providerId="LiveId" clId="{0097A598-3E13-4BC2-8ED9-D52A89F8FE79}" dt="2023-07-13T16:14:55.811" v="5450" actId="2696"/>
        <pc:sldMkLst>
          <pc:docMk/>
          <pc:sldMk cId="2359024260" sldId="470"/>
        </pc:sldMkLst>
      </pc:sldChg>
      <pc:sldChg chg="modSp mod">
        <pc:chgData name="He Yinghui" userId="84c43c5713df2282" providerId="LiveId" clId="{0097A598-3E13-4BC2-8ED9-D52A89F8FE79}" dt="2023-07-13T07:54:44.991" v="4135"/>
        <pc:sldMkLst>
          <pc:docMk/>
          <pc:sldMk cId="3739199221" sldId="471"/>
        </pc:sldMkLst>
        <pc:spChg chg="mod">
          <ac:chgData name="He Yinghui" userId="84c43c5713df2282" providerId="LiveId" clId="{0097A598-3E13-4BC2-8ED9-D52A89F8FE79}" dt="2023-07-13T07:54:44.991" v="4135"/>
          <ac:spMkLst>
            <pc:docMk/>
            <pc:sldMk cId="3739199221" sldId="471"/>
            <ac:spMk id="17" creationId="{C869B8E4-0784-4C98-9ECF-0DF0AE955A56}"/>
          </ac:spMkLst>
        </pc:spChg>
      </pc:sldChg>
      <pc:sldChg chg="addSp delSp modSp mod">
        <pc:chgData name="He Yinghui" userId="84c43c5713df2282" providerId="LiveId" clId="{0097A598-3E13-4BC2-8ED9-D52A89F8FE79}" dt="2023-07-13T15:17:55.011" v="5046" actId="1076"/>
        <pc:sldMkLst>
          <pc:docMk/>
          <pc:sldMk cId="2091570406" sldId="472"/>
        </pc:sldMkLst>
        <pc:spChg chg="add mod">
          <ac:chgData name="He Yinghui" userId="84c43c5713df2282" providerId="LiveId" clId="{0097A598-3E13-4BC2-8ED9-D52A89F8FE79}" dt="2023-07-13T15:17:55.011" v="5046" actId="1076"/>
          <ac:spMkLst>
            <pc:docMk/>
            <pc:sldMk cId="2091570406" sldId="472"/>
            <ac:spMk id="6" creationId="{C281FABE-2BF0-17B7-A704-E8A36D8A7609}"/>
          </ac:spMkLst>
        </pc:spChg>
        <pc:spChg chg="mod">
          <ac:chgData name="He Yinghui" userId="84c43c5713df2282" providerId="LiveId" clId="{0097A598-3E13-4BC2-8ED9-D52A89F8FE79}" dt="2023-07-13T15:17:22.699" v="5023" actId="14100"/>
          <ac:spMkLst>
            <pc:docMk/>
            <pc:sldMk cId="2091570406" sldId="472"/>
            <ac:spMk id="13" creationId="{7D0D1772-576B-C0A7-A71E-E253D580DB19}"/>
          </ac:spMkLst>
        </pc:spChg>
        <pc:spChg chg="mod">
          <ac:chgData name="He Yinghui" userId="84c43c5713df2282" providerId="LiveId" clId="{0097A598-3E13-4BC2-8ED9-D52A89F8FE79}" dt="2023-07-13T07:54:46.768" v="4137"/>
          <ac:spMkLst>
            <pc:docMk/>
            <pc:sldMk cId="2091570406" sldId="472"/>
            <ac:spMk id="17" creationId="{C869B8E4-0784-4C98-9ECF-0DF0AE955A56}"/>
          </ac:spMkLst>
        </pc:spChg>
        <pc:spChg chg="mod">
          <ac:chgData name="He Yinghui" userId="84c43c5713df2282" providerId="LiveId" clId="{0097A598-3E13-4BC2-8ED9-D52A89F8FE79}" dt="2023-07-13T03:05:36.001" v="3881"/>
          <ac:spMkLst>
            <pc:docMk/>
            <pc:sldMk cId="2091570406" sldId="472"/>
            <ac:spMk id="38" creationId="{1413CDDC-8BC2-481A-864C-36B0B7EB2979}"/>
          </ac:spMkLst>
        </pc:spChg>
        <pc:picChg chg="mod">
          <ac:chgData name="He Yinghui" userId="84c43c5713df2282" providerId="LiveId" clId="{0097A598-3E13-4BC2-8ED9-D52A89F8FE79}" dt="2023-07-13T15:17:47.494" v="5040" actId="14100"/>
          <ac:picMkLst>
            <pc:docMk/>
            <pc:sldMk cId="2091570406" sldId="472"/>
            <ac:picMk id="2" creationId="{E3A53D55-2D16-B4A5-A1F8-4676DECDBF8F}"/>
          </ac:picMkLst>
        </pc:picChg>
        <pc:picChg chg="del">
          <ac:chgData name="He Yinghui" userId="84c43c5713df2282" providerId="LiveId" clId="{0097A598-3E13-4BC2-8ED9-D52A89F8FE79}" dt="2023-07-13T03:05:22.052" v="3877" actId="478"/>
          <ac:picMkLst>
            <pc:docMk/>
            <pc:sldMk cId="2091570406" sldId="472"/>
            <ac:picMk id="3" creationId="{160E58D0-17F3-85BC-2711-4AD6DE780A6C}"/>
          </ac:picMkLst>
        </pc:picChg>
        <pc:picChg chg="add mod">
          <ac:chgData name="He Yinghui" userId="84c43c5713df2282" providerId="LiveId" clId="{0097A598-3E13-4BC2-8ED9-D52A89F8FE79}" dt="2023-07-13T15:17:44.925" v="5037" actId="1076"/>
          <ac:picMkLst>
            <pc:docMk/>
            <pc:sldMk cId="2091570406" sldId="472"/>
            <ac:picMk id="4" creationId="{7CE3C972-FED4-CFA5-617F-81E86EFE3267}"/>
          </ac:picMkLst>
        </pc:picChg>
        <pc:picChg chg="del">
          <ac:chgData name="He Yinghui" userId="84c43c5713df2282" providerId="LiveId" clId="{0097A598-3E13-4BC2-8ED9-D52A89F8FE79}" dt="2023-07-13T03:05:22.052" v="3877" actId="478"/>
          <ac:picMkLst>
            <pc:docMk/>
            <pc:sldMk cId="2091570406" sldId="472"/>
            <ac:picMk id="5" creationId="{197862A3-5AD4-0D2F-F654-2B1817447E0A}"/>
          </ac:picMkLst>
        </pc:picChg>
        <pc:picChg chg="mod">
          <ac:chgData name="He Yinghui" userId="84c43c5713df2282" providerId="LiveId" clId="{0097A598-3E13-4BC2-8ED9-D52A89F8FE79}" dt="2023-07-13T15:17:50.641" v="5045" actId="14100"/>
          <ac:picMkLst>
            <pc:docMk/>
            <pc:sldMk cId="2091570406" sldId="472"/>
            <ac:picMk id="7" creationId="{FEC6F055-A556-1677-8AA3-20045CBD767A}"/>
          </ac:picMkLst>
        </pc:picChg>
        <pc:picChg chg="del">
          <ac:chgData name="He Yinghui" userId="84c43c5713df2282" providerId="LiveId" clId="{0097A598-3E13-4BC2-8ED9-D52A89F8FE79}" dt="2023-07-13T03:05:22.052" v="3877" actId="478"/>
          <ac:picMkLst>
            <pc:docMk/>
            <pc:sldMk cId="2091570406" sldId="472"/>
            <ac:picMk id="10" creationId="{68681229-1C27-965C-F8C9-0406DD3FC9B6}"/>
          </ac:picMkLst>
        </pc:picChg>
        <pc:picChg chg="del">
          <ac:chgData name="He Yinghui" userId="84c43c5713df2282" providerId="LiveId" clId="{0097A598-3E13-4BC2-8ED9-D52A89F8FE79}" dt="2023-07-13T03:05:22.052" v="3877" actId="478"/>
          <ac:picMkLst>
            <pc:docMk/>
            <pc:sldMk cId="2091570406" sldId="472"/>
            <ac:picMk id="11" creationId="{A2EECB9E-4ECF-3696-F66B-2E29D7D7C200}"/>
          </ac:picMkLst>
        </pc:picChg>
      </pc:sldChg>
      <pc:sldChg chg="modSp mod">
        <pc:chgData name="He Yinghui" userId="84c43c5713df2282" providerId="LiveId" clId="{0097A598-3E13-4BC2-8ED9-D52A89F8FE79}" dt="2023-07-13T07:54:53.924" v="4141"/>
        <pc:sldMkLst>
          <pc:docMk/>
          <pc:sldMk cId="3690770755" sldId="473"/>
        </pc:sldMkLst>
        <pc:spChg chg="mod">
          <ac:chgData name="He Yinghui" userId="84c43c5713df2282" providerId="LiveId" clId="{0097A598-3E13-4BC2-8ED9-D52A89F8FE79}" dt="2023-07-13T07:54:53.924" v="4141"/>
          <ac:spMkLst>
            <pc:docMk/>
            <pc:sldMk cId="3690770755" sldId="473"/>
            <ac:spMk id="17" creationId="{C869B8E4-0784-4C98-9ECF-0DF0AE955A56}"/>
          </ac:spMkLst>
        </pc:spChg>
      </pc:sldChg>
      <pc:sldChg chg="modSp del mod ord modShow">
        <pc:chgData name="He Yinghui" userId="84c43c5713df2282" providerId="LiveId" clId="{0097A598-3E13-4BC2-8ED9-D52A89F8FE79}" dt="2023-07-13T16:14:55.811" v="5450" actId="2696"/>
        <pc:sldMkLst>
          <pc:docMk/>
          <pc:sldMk cId="3431747930" sldId="474"/>
        </pc:sldMkLst>
        <pc:spChg chg="mod">
          <ac:chgData name="He Yinghui" userId="84c43c5713df2282" providerId="LiveId" clId="{0097A598-3E13-4BC2-8ED9-D52A89F8FE79}" dt="2023-07-13T07:54:48.870" v="4139"/>
          <ac:spMkLst>
            <pc:docMk/>
            <pc:sldMk cId="3431747930" sldId="474"/>
            <ac:spMk id="17" creationId="{C869B8E4-0784-4C98-9ECF-0DF0AE955A56}"/>
          </ac:spMkLst>
        </pc:spChg>
      </pc:sldChg>
      <pc:sldChg chg="delSp modSp del mod">
        <pc:chgData name="He Yinghui" userId="84c43c5713df2282" providerId="LiveId" clId="{0097A598-3E13-4BC2-8ED9-D52A89F8FE79}" dt="2023-07-11T03:36:54.745" v="3259" actId="2696"/>
        <pc:sldMkLst>
          <pc:docMk/>
          <pc:sldMk cId="2519490827" sldId="475"/>
        </pc:sldMkLst>
        <pc:spChg chg="mod">
          <ac:chgData name="He Yinghui" userId="84c43c5713df2282" providerId="LiveId" clId="{0097A598-3E13-4BC2-8ED9-D52A89F8FE79}" dt="2023-07-06T02:20:24.740" v="107" actId="2711"/>
          <ac:spMkLst>
            <pc:docMk/>
            <pc:sldMk cId="2519490827" sldId="475"/>
            <ac:spMk id="2" creationId="{E5BE8ACA-C733-505C-7492-438C6C453708}"/>
          </ac:spMkLst>
        </pc:spChg>
        <pc:spChg chg="mod">
          <ac:chgData name="He Yinghui" userId="84c43c5713df2282" providerId="LiveId" clId="{0097A598-3E13-4BC2-8ED9-D52A89F8FE79}" dt="2023-07-06T02:20:24.740" v="107" actId="2711"/>
          <ac:spMkLst>
            <pc:docMk/>
            <pc:sldMk cId="2519490827" sldId="475"/>
            <ac:spMk id="3" creationId="{C53912AA-B246-2D62-85AF-A29F0D728CA6}"/>
          </ac:spMkLst>
        </pc:spChg>
        <pc:spChg chg="mod">
          <ac:chgData name="He Yinghui" userId="84c43c5713df2282" providerId="LiveId" clId="{0097A598-3E13-4BC2-8ED9-D52A89F8FE79}" dt="2023-07-06T02:20:24.740" v="107" actId="2711"/>
          <ac:spMkLst>
            <pc:docMk/>
            <pc:sldMk cId="2519490827" sldId="475"/>
            <ac:spMk id="7" creationId="{BFF67F9C-E7BD-AD2D-AF4A-247DBF1FDB38}"/>
          </ac:spMkLst>
        </pc:spChg>
        <pc:spChg chg="mod">
          <ac:chgData name="He Yinghui" userId="84c43c5713df2282" providerId="LiveId" clId="{0097A598-3E13-4BC2-8ED9-D52A89F8FE79}" dt="2023-07-06T02:20:24.740" v="107" actId="2711"/>
          <ac:spMkLst>
            <pc:docMk/>
            <pc:sldMk cId="2519490827" sldId="475"/>
            <ac:spMk id="10" creationId="{CFC8467A-4746-E893-1614-B5A06B3200DF}"/>
          </ac:spMkLst>
        </pc:spChg>
        <pc:spChg chg="mod">
          <ac:chgData name="He Yinghui" userId="84c43c5713df2282" providerId="LiveId" clId="{0097A598-3E13-4BC2-8ED9-D52A89F8FE79}" dt="2023-07-06T02:20:24.740" v="107" actId="2711"/>
          <ac:spMkLst>
            <pc:docMk/>
            <pc:sldMk cId="2519490827" sldId="475"/>
            <ac:spMk id="13" creationId="{35C7A922-ECC9-11BD-1ECC-A512D45E6C71}"/>
          </ac:spMkLst>
        </pc:spChg>
        <pc:spChg chg="mod">
          <ac:chgData name="He Yinghui" userId="84c43c5713df2282" providerId="LiveId" clId="{0097A598-3E13-4BC2-8ED9-D52A89F8FE79}" dt="2023-07-06T02:20:24.740" v="107" actId="2711"/>
          <ac:spMkLst>
            <pc:docMk/>
            <pc:sldMk cId="2519490827" sldId="475"/>
            <ac:spMk id="15" creationId="{8C6B3A1A-05F1-410A-C93F-527458A4A2B1}"/>
          </ac:spMkLst>
        </pc:spChg>
        <pc:spChg chg="mod">
          <ac:chgData name="He Yinghui" userId="84c43c5713df2282" providerId="LiveId" clId="{0097A598-3E13-4BC2-8ED9-D52A89F8FE79}" dt="2023-07-06T02:20:24.740" v="107" actId="2711"/>
          <ac:spMkLst>
            <pc:docMk/>
            <pc:sldMk cId="2519490827" sldId="475"/>
            <ac:spMk id="16" creationId="{A6388C1F-8278-BD8C-A891-4586789AE76C}"/>
          </ac:spMkLst>
        </pc:spChg>
        <pc:spChg chg="mod">
          <ac:chgData name="He Yinghui" userId="84c43c5713df2282" providerId="LiveId" clId="{0097A598-3E13-4BC2-8ED9-D52A89F8FE79}" dt="2023-07-06T01:59:30.939" v="10" actId="14100"/>
          <ac:spMkLst>
            <pc:docMk/>
            <pc:sldMk cId="2519490827" sldId="475"/>
            <ac:spMk id="17" creationId="{C869B8E4-0784-4C98-9ECF-0DF0AE955A56}"/>
          </ac:spMkLst>
        </pc:spChg>
        <pc:spChg chg="mod">
          <ac:chgData name="He Yinghui" userId="84c43c5713df2282" providerId="LiveId" clId="{0097A598-3E13-4BC2-8ED9-D52A89F8FE79}" dt="2023-07-06T02:20:24.740" v="107" actId="2711"/>
          <ac:spMkLst>
            <pc:docMk/>
            <pc:sldMk cId="2519490827" sldId="475"/>
            <ac:spMk id="18" creationId="{6B10898A-F4FD-E222-9928-0B5BC562AED6}"/>
          </ac:spMkLst>
        </pc:spChg>
        <pc:spChg chg="del">
          <ac:chgData name="He Yinghui" userId="84c43c5713df2282" providerId="LiveId" clId="{0097A598-3E13-4BC2-8ED9-D52A89F8FE79}" dt="2023-07-06T01:59:47.758" v="11" actId="478"/>
          <ac:spMkLst>
            <pc:docMk/>
            <pc:sldMk cId="2519490827" sldId="475"/>
            <ac:spMk id="22" creationId="{C12CD644-AA68-4B03-AD0B-EF611E6AF8E6}"/>
          </ac:spMkLst>
        </pc:spChg>
        <pc:spChg chg="mod">
          <ac:chgData name="He Yinghui" userId="84c43c5713df2282" providerId="LiveId" clId="{0097A598-3E13-4BC2-8ED9-D52A89F8FE79}" dt="2023-07-06T02:20:24.740" v="107" actId="2711"/>
          <ac:spMkLst>
            <pc:docMk/>
            <pc:sldMk cId="2519490827" sldId="475"/>
            <ac:spMk id="23" creationId="{C5CB3726-98CD-3DCD-3207-80BFA5153D19}"/>
          </ac:spMkLst>
        </pc:spChg>
        <pc:spChg chg="mod">
          <ac:chgData name="He Yinghui" userId="84c43c5713df2282" providerId="LiveId" clId="{0097A598-3E13-4BC2-8ED9-D52A89F8FE79}" dt="2023-07-06T02:21:05.891" v="116" actId="113"/>
          <ac:spMkLst>
            <pc:docMk/>
            <pc:sldMk cId="2519490827" sldId="475"/>
            <ac:spMk id="31" creationId="{1CCDCE16-60B9-41FB-BEE3-BF92F834BED9}"/>
          </ac:spMkLst>
        </pc:spChg>
        <pc:spChg chg="mod">
          <ac:chgData name="He Yinghui" userId="84c43c5713df2282" providerId="LiveId" clId="{0097A598-3E13-4BC2-8ED9-D52A89F8FE79}" dt="2023-07-06T02:20:12.064" v="106" actId="2711"/>
          <ac:spMkLst>
            <pc:docMk/>
            <pc:sldMk cId="2519490827" sldId="475"/>
            <ac:spMk id="38" creationId="{1413CDDC-8BC2-481A-864C-36B0B7EB2979}"/>
          </ac:spMkLst>
        </pc:spChg>
        <pc:picChg chg="mod">
          <ac:chgData name="He Yinghui" userId="84c43c5713df2282" providerId="LiveId" clId="{0097A598-3E13-4BC2-8ED9-D52A89F8FE79}" dt="2023-07-06T02:01:57.662" v="27" actId="1076"/>
          <ac:picMkLst>
            <pc:docMk/>
            <pc:sldMk cId="2519490827" sldId="475"/>
            <ac:picMk id="25" creationId="{56B394B5-F326-FFB1-AF33-670572668516}"/>
          </ac:picMkLst>
        </pc:picChg>
      </pc:sldChg>
      <pc:sldChg chg="modSp del mod">
        <pc:chgData name="He Yinghui" userId="84c43c5713df2282" providerId="LiveId" clId="{0097A598-3E13-4BC2-8ED9-D52A89F8FE79}" dt="2023-07-11T13:19:33.443" v="3686" actId="2696"/>
        <pc:sldMkLst>
          <pc:docMk/>
          <pc:sldMk cId="4023447026" sldId="476"/>
        </pc:sldMkLst>
        <pc:spChg chg="mod">
          <ac:chgData name="He Yinghui" userId="84c43c5713df2282" providerId="LiveId" clId="{0097A598-3E13-4BC2-8ED9-D52A89F8FE79}" dt="2023-07-06T03:04:09.320" v="195"/>
          <ac:spMkLst>
            <pc:docMk/>
            <pc:sldMk cId="4023447026" sldId="476"/>
            <ac:spMk id="11" creationId="{74532005-455F-45A2-813F-AC9E84000445}"/>
          </ac:spMkLst>
        </pc:spChg>
        <pc:spChg chg="mod">
          <ac:chgData name="He Yinghui" userId="84c43c5713df2282" providerId="LiveId" clId="{0097A598-3E13-4BC2-8ED9-D52A89F8FE79}" dt="2023-07-06T03:04:09.320" v="195"/>
          <ac:spMkLst>
            <pc:docMk/>
            <pc:sldMk cId="4023447026" sldId="476"/>
            <ac:spMk id="15" creationId="{13C901DF-B2F6-465D-971E-E0A4F88BD05C}"/>
          </ac:spMkLst>
        </pc:spChg>
        <pc:spChg chg="mod">
          <ac:chgData name="He Yinghui" userId="84c43c5713df2282" providerId="LiveId" clId="{0097A598-3E13-4BC2-8ED9-D52A89F8FE79}" dt="2023-07-06T03:04:09.320" v="195"/>
          <ac:spMkLst>
            <pc:docMk/>
            <pc:sldMk cId="4023447026" sldId="476"/>
            <ac:spMk id="16" creationId="{E2A619E5-8249-4FF7-97D9-217800E37B09}"/>
          </ac:spMkLst>
        </pc:spChg>
        <pc:spChg chg="mod">
          <ac:chgData name="He Yinghui" userId="84c43c5713df2282" providerId="LiveId" clId="{0097A598-3E13-4BC2-8ED9-D52A89F8FE79}" dt="2023-07-06T02:03:46.004" v="31"/>
          <ac:spMkLst>
            <pc:docMk/>
            <pc:sldMk cId="4023447026" sldId="476"/>
            <ac:spMk id="18" creationId="{48B19D7C-E879-415A-B086-257465934574}"/>
          </ac:spMkLst>
        </pc:spChg>
        <pc:spChg chg="mod">
          <ac:chgData name="He Yinghui" userId="84c43c5713df2282" providerId="LiveId" clId="{0097A598-3E13-4BC2-8ED9-D52A89F8FE79}" dt="2023-07-06T02:21:22.331" v="120" actId="113"/>
          <ac:spMkLst>
            <pc:docMk/>
            <pc:sldMk cId="4023447026" sldId="476"/>
            <ac:spMk id="21" creationId="{18237BCB-3D04-49B9-99EF-4B8D986AF2FD}"/>
          </ac:spMkLst>
        </pc:spChg>
        <pc:grpChg chg="mod">
          <ac:chgData name="He Yinghui" userId="84c43c5713df2282" providerId="LiveId" clId="{0097A598-3E13-4BC2-8ED9-D52A89F8FE79}" dt="2023-07-06T03:04:09.320" v="195"/>
          <ac:grpSpMkLst>
            <pc:docMk/>
            <pc:sldMk cId="4023447026" sldId="476"/>
            <ac:grpSpMk id="4" creationId="{BB37CD47-4F41-4B95-9A19-7C68A5543317}"/>
          </ac:grpSpMkLst>
        </pc:grpChg>
        <pc:grpChg chg="mod">
          <ac:chgData name="He Yinghui" userId="84c43c5713df2282" providerId="LiveId" clId="{0097A598-3E13-4BC2-8ED9-D52A89F8FE79}" dt="2023-07-06T03:04:09.320" v="195"/>
          <ac:grpSpMkLst>
            <pc:docMk/>
            <pc:sldMk cId="4023447026" sldId="476"/>
            <ac:grpSpMk id="6" creationId="{15C837DD-0B85-48BD-B1DA-9FBDC35E4451}"/>
          </ac:grpSpMkLst>
        </pc:grpChg>
        <pc:grpChg chg="mod">
          <ac:chgData name="He Yinghui" userId="84c43c5713df2282" providerId="LiveId" clId="{0097A598-3E13-4BC2-8ED9-D52A89F8FE79}" dt="2023-07-06T03:04:09.320" v="195"/>
          <ac:grpSpMkLst>
            <pc:docMk/>
            <pc:sldMk cId="4023447026" sldId="476"/>
            <ac:grpSpMk id="7" creationId="{B642CA15-308D-4469-9937-D3B6304705CF}"/>
          </ac:grpSpMkLst>
        </pc:grpChg>
        <pc:cxnChg chg="mod">
          <ac:chgData name="He Yinghui" userId="84c43c5713df2282" providerId="LiveId" clId="{0097A598-3E13-4BC2-8ED9-D52A89F8FE79}" dt="2023-07-06T03:04:09.320" v="195"/>
          <ac:cxnSpMkLst>
            <pc:docMk/>
            <pc:sldMk cId="4023447026" sldId="476"/>
            <ac:cxnSpMk id="13" creationId="{6E9DD603-4F9E-4D9A-AD32-C6FD7D8F7131}"/>
          </ac:cxnSpMkLst>
        </pc:cxnChg>
        <pc:cxnChg chg="mod">
          <ac:chgData name="He Yinghui" userId="84c43c5713df2282" providerId="LiveId" clId="{0097A598-3E13-4BC2-8ED9-D52A89F8FE79}" dt="2023-07-06T03:04:09.320" v="195"/>
          <ac:cxnSpMkLst>
            <pc:docMk/>
            <pc:sldMk cId="4023447026" sldId="476"/>
            <ac:cxnSpMk id="14" creationId="{F9F40AD7-195B-4224-B62C-15B465E9F4CF}"/>
          </ac:cxnSpMkLst>
        </pc:cxnChg>
      </pc:sldChg>
      <pc:sldChg chg="modSp del mod">
        <pc:chgData name="He Yinghui" userId="84c43c5713df2282" providerId="LiveId" clId="{0097A598-3E13-4BC2-8ED9-D52A89F8FE79}" dt="2023-07-11T13:19:33.443" v="3686" actId="2696"/>
        <pc:sldMkLst>
          <pc:docMk/>
          <pc:sldMk cId="3946626526" sldId="477"/>
        </pc:sldMkLst>
        <pc:spChg chg="mod">
          <ac:chgData name="He Yinghui" userId="84c43c5713df2282" providerId="LiveId" clId="{0097A598-3E13-4BC2-8ED9-D52A89F8FE79}" dt="2023-07-06T03:04:06.925" v="193"/>
          <ac:spMkLst>
            <pc:docMk/>
            <pc:sldMk cId="3946626526" sldId="477"/>
            <ac:spMk id="11" creationId="{74532005-455F-45A2-813F-AC9E84000445}"/>
          </ac:spMkLst>
        </pc:spChg>
        <pc:spChg chg="mod">
          <ac:chgData name="He Yinghui" userId="84c43c5713df2282" providerId="LiveId" clId="{0097A598-3E13-4BC2-8ED9-D52A89F8FE79}" dt="2023-07-06T03:04:06.925" v="193"/>
          <ac:spMkLst>
            <pc:docMk/>
            <pc:sldMk cId="3946626526" sldId="477"/>
            <ac:spMk id="15" creationId="{13C901DF-B2F6-465D-971E-E0A4F88BD05C}"/>
          </ac:spMkLst>
        </pc:spChg>
        <pc:spChg chg="mod">
          <ac:chgData name="He Yinghui" userId="84c43c5713df2282" providerId="LiveId" clId="{0097A598-3E13-4BC2-8ED9-D52A89F8FE79}" dt="2023-07-06T03:04:06.925" v="193"/>
          <ac:spMkLst>
            <pc:docMk/>
            <pc:sldMk cId="3946626526" sldId="477"/>
            <ac:spMk id="16" creationId="{E2A619E5-8249-4FF7-97D9-217800E37B09}"/>
          </ac:spMkLst>
        </pc:spChg>
        <pc:spChg chg="mod">
          <ac:chgData name="He Yinghui" userId="84c43c5713df2282" providerId="LiveId" clId="{0097A598-3E13-4BC2-8ED9-D52A89F8FE79}" dt="2023-07-06T02:03:48.192" v="33"/>
          <ac:spMkLst>
            <pc:docMk/>
            <pc:sldMk cId="3946626526" sldId="477"/>
            <ac:spMk id="18" creationId="{48B19D7C-E879-415A-B086-257465934574}"/>
          </ac:spMkLst>
        </pc:spChg>
        <pc:spChg chg="mod">
          <ac:chgData name="He Yinghui" userId="84c43c5713df2282" providerId="LiveId" clId="{0097A598-3E13-4BC2-8ED9-D52A89F8FE79}" dt="2023-07-06T02:21:33.665" v="122" actId="207"/>
          <ac:spMkLst>
            <pc:docMk/>
            <pc:sldMk cId="3946626526" sldId="477"/>
            <ac:spMk id="21" creationId="{18237BCB-3D04-49B9-99EF-4B8D986AF2FD}"/>
          </ac:spMkLst>
        </pc:spChg>
        <pc:grpChg chg="mod">
          <ac:chgData name="He Yinghui" userId="84c43c5713df2282" providerId="LiveId" clId="{0097A598-3E13-4BC2-8ED9-D52A89F8FE79}" dt="2023-07-06T03:04:06.925" v="193"/>
          <ac:grpSpMkLst>
            <pc:docMk/>
            <pc:sldMk cId="3946626526" sldId="477"/>
            <ac:grpSpMk id="4" creationId="{BB37CD47-4F41-4B95-9A19-7C68A5543317}"/>
          </ac:grpSpMkLst>
        </pc:grpChg>
        <pc:grpChg chg="mod">
          <ac:chgData name="He Yinghui" userId="84c43c5713df2282" providerId="LiveId" clId="{0097A598-3E13-4BC2-8ED9-D52A89F8FE79}" dt="2023-07-06T03:04:06.925" v="193"/>
          <ac:grpSpMkLst>
            <pc:docMk/>
            <pc:sldMk cId="3946626526" sldId="477"/>
            <ac:grpSpMk id="6" creationId="{15C837DD-0B85-48BD-B1DA-9FBDC35E4451}"/>
          </ac:grpSpMkLst>
        </pc:grpChg>
        <pc:grpChg chg="mod">
          <ac:chgData name="He Yinghui" userId="84c43c5713df2282" providerId="LiveId" clId="{0097A598-3E13-4BC2-8ED9-D52A89F8FE79}" dt="2023-07-06T03:04:06.925" v="193"/>
          <ac:grpSpMkLst>
            <pc:docMk/>
            <pc:sldMk cId="3946626526" sldId="477"/>
            <ac:grpSpMk id="7" creationId="{B642CA15-308D-4469-9937-D3B6304705CF}"/>
          </ac:grpSpMkLst>
        </pc:grpChg>
        <pc:picChg chg="mod">
          <ac:chgData name="He Yinghui" userId="84c43c5713df2282" providerId="LiveId" clId="{0097A598-3E13-4BC2-8ED9-D52A89F8FE79}" dt="2023-07-11T03:37:04.099" v="3262" actId="1076"/>
          <ac:picMkLst>
            <pc:docMk/>
            <pc:sldMk cId="3946626526" sldId="477"/>
            <ac:picMk id="3" creationId="{19057A61-3DE5-8A8B-679F-12644E22AD46}"/>
          </ac:picMkLst>
        </pc:picChg>
        <pc:cxnChg chg="mod">
          <ac:chgData name="He Yinghui" userId="84c43c5713df2282" providerId="LiveId" clId="{0097A598-3E13-4BC2-8ED9-D52A89F8FE79}" dt="2023-07-06T03:04:06.925" v="193"/>
          <ac:cxnSpMkLst>
            <pc:docMk/>
            <pc:sldMk cId="3946626526" sldId="477"/>
            <ac:cxnSpMk id="13" creationId="{6E9DD603-4F9E-4D9A-AD32-C6FD7D8F7131}"/>
          </ac:cxnSpMkLst>
        </pc:cxnChg>
        <pc:cxnChg chg="mod">
          <ac:chgData name="He Yinghui" userId="84c43c5713df2282" providerId="LiveId" clId="{0097A598-3E13-4BC2-8ED9-D52A89F8FE79}" dt="2023-07-06T03:04:06.925" v="193"/>
          <ac:cxnSpMkLst>
            <pc:docMk/>
            <pc:sldMk cId="3946626526" sldId="477"/>
            <ac:cxnSpMk id="14" creationId="{F9F40AD7-195B-4224-B62C-15B465E9F4CF}"/>
          </ac:cxnSpMkLst>
        </pc:cxnChg>
      </pc:sldChg>
      <pc:sldChg chg="addSp delSp modSp del mod">
        <pc:chgData name="He Yinghui" userId="84c43c5713df2282" providerId="LiveId" clId="{0097A598-3E13-4BC2-8ED9-D52A89F8FE79}" dt="2023-07-11T13:19:33.443" v="3686" actId="2696"/>
        <pc:sldMkLst>
          <pc:docMk/>
          <pc:sldMk cId="2038365483" sldId="478"/>
        </pc:sldMkLst>
        <pc:spChg chg="mod">
          <ac:chgData name="He Yinghui" userId="84c43c5713df2282" providerId="LiveId" clId="{0097A598-3E13-4BC2-8ED9-D52A89F8FE79}" dt="2023-07-06T03:03:12.054" v="170" actId="14100"/>
          <ac:spMkLst>
            <pc:docMk/>
            <pc:sldMk cId="2038365483" sldId="478"/>
            <ac:spMk id="5" creationId="{C6D0064B-ED46-BB82-27E6-A736007DC133}"/>
          </ac:spMkLst>
        </pc:spChg>
        <pc:spChg chg="mod">
          <ac:chgData name="He Yinghui" userId="84c43c5713df2282" providerId="LiveId" clId="{0097A598-3E13-4BC2-8ED9-D52A89F8FE79}" dt="2023-07-06T03:04:04.326" v="191"/>
          <ac:spMkLst>
            <pc:docMk/>
            <pc:sldMk cId="2038365483" sldId="478"/>
            <ac:spMk id="11" creationId="{74532005-455F-45A2-813F-AC9E84000445}"/>
          </ac:spMkLst>
        </pc:spChg>
        <pc:spChg chg="mod">
          <ac:chgData name="He Yinghui" userId="84c43c5713df2282" providerId="LiveId" clId="{0097A598-3E13-4BC2-8ED9-D52A89F8FE79}" dt="2023-07-06T03:04:04.326" v="191"/>
          <ac:spMkLst>
            <pc:docMk/>
            <pc:sldMk cId="2038365483" sldId="478"/>
            <ac:spMk id="15" creationId="{13C901DF-B2F6-465D-971E-E0A4F88BD05C}"/>
          </ac:spMkLst>
        </pc:spChg>
        <pc:spChg chg="mod">
          <ac:chgData name="He Yinghui" userId="84c43c5713df2282" providerId="LiveId" clId="{0097A598-3E13-4BC2-8ED9-D52A89F8FE79}" dt="2023-07-06T03:04:04.326" v="191"/>
          <ac:spMkLst>
            <pc:docMk/>
            <pc:sldMk cId="2038365483" sldId="478"/>
            <ac:spMk id="16" creationId="{E2A619E5-8249-4FF7-97D9-217800E37B09}"/>
          </ac:spMkLst>
        </pc:spChg>
        <pc:spChg chg="mod">
          <ac:chgData name="He Yinghui" userId="84c43c5713df2282" providerId="LiveId" clId="{0097A598-3E13-4BC2-8ED9-D52A89F8FE79}" dt="2023-07-06T02:03:51.042" v="35"/>
          <ac:spMkLst>
            <pc:docMk/>
            <pc:sldMk cId="2038365483" sldId="478"/>
            <ac:spMk id="18" creationId="{48B19D7C-E879-415A-B086-257465934574}"/>
          </ac:spMkLst>
        </pc:spChg>
        <pc:grpChg chg="mod">
          <ac:chgData name="He Yinghui" userId="84c43c5713df2282" providerId="LiveId" clId="{0097A598-3E13-4BC2-8ED9-D52A89F8FE79}" dt="2023-07-06T03:04:04.326" v="191"/>
          <ac:grpSpMkLst>
            <pc:docMk/>
            <pc:sldMk cId="2038365483" sldId="478"/>
            <ac:grpSpMk id="4" creationId="{BB37CD47-4F41-4B95-9A19-7C68A5543317}"/>
          </ac:grpSpMkLst>
        </pc:grpChg>
        <pc:grpChg chg="mod">
          <ac:chgData name="He Yinghui" userId="84c43c5713df2282" providerId="LiveId" clId="{0097A598-3E13-4BC2-8ED9-D52A89F8FE79}" dt="2023-07-06T03:04:04.326" v="191"/>
          <ac:grpSpMkLst>
            <pc:docMk/>
            <pc:sldMk cId="2038365483" sldId="478"/>
            <ac:grpSpMk id="6" creationId="{15C837DD-0B85-48BD-B1DA-9FBDC35E4451}"/>
          </ac:grpSpMkLst>
        </pc:grpChg>
        <pc:grpChg chg="mod">
          <ac:chgData name="He Yinghui" userId="84c43c5713df2282" providerId="LiveId" clId="{0097A598-3E13-4BC2-8ED9-D52A89F8FE79}" dt="2023-07-06T03:04:04.326" v="191"/>
          <ac:grpSpMkLst>
            <pc:docMk/>
            <pc:sldMk cId="2038365483" sldId="478"/>
            <ac:grpSpMk id="7" creationId="{B642CA15-308D-4469-9937-D3B6304705CF}"/>
          </ac:grpSpMkLst>
        </pc:grpChg>
        <pc:grpChg chg="add mod">
          <ac:chgData name="He Yinghui" userId="84c43c5713df2282" providerId="LiveId" clId="{0097A598-3E13-4BC2-8ED9-D52A89F8FE79}" dt="2023-07-06T03:02:16.907" v="169" actId="1076"/>
          <ac:grpSpMkLst>
            <pc:docMk/>
            <pc:sldMk cId="2038365483" sldId="478"/>
            <ac:grpSpMk id="9" creationId="{C0AD3577-8A3D-83C2-671F-B601894CC841}"/>
          </ac:grpSpMkLst>
        </pc:grpChg>
        <pc:picChg chg="add mod ord modCrop">
          <ac:chgData name="He Yinghui" userId="84c43c5713df2282" providerId="LiveId" clId="{0097A598-3E13-4BC2-8ED9-D52A89F8FE79}" dt="2023-07-06T03:02:14.741" v="168" actId="164"/>
          <ac:picMkLst>
            <pc:docMk/>
            <pc:sldMk cId="2038365483" sldId="478"/>
            <ac:picMk id="2" creationId="{63480CDF-2D95-595C-45A2-8A0087033EB1}"/>
          </ac:picMkLst>
        </pc:picChg>
        <pc:picChg chg="add mod modCrop">
          <ac:chgData name="He Yinghui" userId="84c43c5713df2282" providerId="LiveId" clId="{0097A598-3E13-4BC2-8ED9-D52A89F8FE79}" dt="2023-07-06T03:02:14.741" v="168" actId="164"/>
          <ac:picMkLst>
            <pc:docMk/>
            <pc:sldMk cId="2038365483" sldId="478"/>
            <ac:picMk id="3" creationId="{64D033A3-CB2E-19A0-A531-5B274ABF8CE4}"/>
          </ac:picMkLst>
        </pc:picChg>
        <pc:picChg chg="del mod modCrop">
          <ac:chgData name="He Yinghui" userId="84c43c5713df2282" providerId="LiveId" clId="{0097A598-3E13-4BC2-8ED9-D52A89F8FE79}" dt="2023-07-06T03:01:59.616" v="163" actId="478"/>
          <ac:picMkLst>
            <pc:docMk/>
            <pc:sldMk cId="2038365483" sldId="478"/>
            <ac:picMk id="8" creationId="{BE99146B-BF73-3BA6-A2C1-140BD4826B4E}"/>
          </ac:picMkLst>
        </pc:picChg>
        <pc:picChg chg="mod">
          <ac:chgData name="He Yinghui" userId="84c43c5713df2282" providerId="LiveId" clId="{0097A598-3E13-4BC2-8ED9-D52A89F8FE79}" dt="2023-07-06T02:57:15.706" v="129" actId="1076"/>
          <ac:picMkLst>
            <pc:docMk/>
            <pc:sldMk cId="2038365483" sldId="478"/>
            <ac:picMk id="20" creationId="{C9AF514C-E76D-FB64-7549-CF333DCF9212}"/>
          </ac:picMkLst>
        </pc:picChg>
        <pc:picChg chg="mod">
          <ac:chgData name="He Yinghui" userId="84c43c5713df2282" providerId="LiveId" clId="{0097A598-3E13-4BC2-8ED9-D52A89F8FE79}" dt="2023-07-06T02:57:17.028" v="130" actId="1076"/>
          <ac:picMkLst>
            <pc:docMk/>
            <pc:sldMk cId="2038365483" sldId="478"/>
            <ac:picMk id="22" creationId="{D9B1BDAE-A44A-1B11-8AA7-C3FD12B29E18}"/>
          </ac:picMkLst>
        </pc:picChg>
        <pc:cxnChg chg="mod">
          <ac:chgData name="He Yinghui" userId="84c43c5713df2282" providerId="LiveId" clId="{0097A598-3E13-4BC2-8ED9-D52A89F8FE79}" dt="2023-07-06T03:04:04.326" v="191"/>
          <ac:cxnSpMkLst>
            <pc:docMk/>
            <pc:sldMk cId="2038365483" sldId="478"/>
            <ac:cxnSpMk id="13" creationId="{6E9DD603-4F9E-4D9A-AD32-C6FD7D8F7131}"/>
          </ac:cxnSpMkLst>
        </pc:cxnChg>
        <pc:cxnChg chg="mod">
          <ac:chgData name="He Yinghui" userId="84c43c5713df2282" providerId="LiveId" clId="{0097A598-3E13-4BC2-8ED9-D52A89F8FE79}" dt="2023-07-06T03:04:04.326" v="191"/>
          <ac:cxnSpMkLst>
            <pc:docMk/>
            <pc:sldMk cId="2038365483" sldId="478"/>
            <ac:cxnSpMk id="14" creationId="{F9F40AD7-195B-4224-B62C-15B465E9F4CF}"/>
          </ac:cxnSpMkLst>
        </pc:cxnChg>
      </pc:sldChg>
      <pc:sldChg chg="modSp del mod">
        <pc:chgData name="He Yinghui" userId="84c43c5713df2282" providerId="LiveId" clId="{0097A598-3E13-4BC2-8ED9-D52A89F8FE79}" dt="2023-07-11T13:19:33.443" v="3686" actId="2696"/>
        <pc:sldMkLst>
          <pc:docMk/>
          <pc:sldMk cId="2621835387" sldId="479"/>
        </pc:sldMkLst>
        <pc:spChg chg="mod">
          <ac:chgData name="He Yinghui" userId="84c43c5713df2282" providerId="LiveId" clId="{0097A598-3E13-4BC2-8ED9-D52A89F8FE79}" dt="2023-07-06T02:07:22.938" v="97" actId="207"/>
          <ac:spMkLst>
            <pc:docMk/>
            <pc:sldMk cId="2621835387" sldId="479"/>
            <ac:spMk id="2" creationId="{3C654F44-59B1-AF4F-666D-C7F4B3335900}"/>
          </ac:spMkLst>
        </pc:spChg>
        <pc:spChg chg="mod">
          <ac:chgData name="He Yinghui" userId="84c43c5713df2282" providerId="LiveId" clId="{0097A598-3E13-4BC2-8ED9-D52A89F8FE79}" dt="2023-07-06T02:07:34.336" v="103" actId="20577"/>
          <ac:spMkLst>
            <pc:docMk/>
            <pc:sldMk cId="2621835387" sldId="479"/>
            <ac:spMk id="5" creationId="{C6D0064B-ED46-BB82-27E6-A736007DC133}"/>
          </ac:spMkLst>
        </pc:spChg>
        <pc:spChg chg="mod">
          <ac:chgData name="He Yinghui" userId="84c43c5713df2282" providerId="LiveId" clId="{0097A598-3E13-4BC2-8ED9-D52A89F8FE79}" dt="2023-07-06T03:04:00.138" v="187"/>
          <ac:spMkLst>
            <pc:docMk/>
            <pc:sldMk cId="2621835387" sldId="479"/>
            <ac:spMk id="11" creationId="{74532005-455F-45A2-813F-AC9E84000445}"/>
          </ac:spMkLst>
        </pc:spChg>
        <pc:spChg chg="mod">
          <ac:chgData name="He Yinghui" userId="84c43c5713df2282" providerId="LiveId" clId="{0097A598-3E13-4BC2-8ED9-D52A89F8FE79}" dt="2023-07-06T03:04:00.138" v="187"/>
          <ac:spMkLst>
            <pc:docMk/>
            <pc:sldMk cId="2621835387" sldId="479"/>
            <ac:spMk id="15" creationId="{13C901DF-B2F6-465D-971E-E0A4F88BD05C}"/>
          </ac:spMkLst>
        </pc:spChg>
        <pc:spChg chg="mod">
          <ac:chgData name="He Yinghui" userId="84c43c5713df2282" providerId="LiveId" clId="{0097A598-3E13-4BC2-8ED9-D52A89F8FE79}" dt="2023-07-06T03:04:00.138" v="187"/>
          <ac:spMkLst>
            <pc:docMk/>
            <pc:sldMk cId="2621835387" sldId="479"/>
            <ac:spMk id="16" creationId="{E2A619E5-8249-4FF7-97D9-217800E37B09}"/>
          </ac:spMkLst>
        </pc:spChg>
        <pc:spChg chg="mod">
          <ac:chgData name="He Yinghui" userId="84c43c5713df2282" providerId="LiveId" clId="{0097A598-3E13-4BC2-8ED9-D52A89F8FE79}" dt="2023-07-06T02:03:53.434" v="37"/>
          <ac:spMkLst>
            <pc:docMk/>
            <pc:sldMk cId="2621835387" sldId="479"/>
            <ac:spMk id="18" creationId="{48B19D7C-E879-415A-B086-257465934574}"/>
          </ac:spMkLst>
        </pc:spChg>
        <pc:spChg chg="mod">
          <ac:chgData name="He Yinghui" userId="84c43c5713df2282" providerId="LiveId" clId="{0097A598-3E13-4BC2-8ED9-D52A89F8FE79}" dt="2023-07-06T03:04:01.453" v="189"/>
          <ac:spMkLst>
            <pc:docMk/>
            <pc:sldMk cId="2621835387" sldId="479"/>
            <ac:spMk id="21" creationId="{DA64CC23-4387-4CB8-2999-D7B551D0B245}"/>
          </ac:spMkLst>
        </pc:spChg>
        <pc:spChg chg="mod">
          <ac:chgData name="He Yinghui" userId="84c43c5713df2282" providerId="LiveId" clId="{0097A598-3E13-4BC2-8ED9-D52A89F8FE79}" dt="2023-07-06T03:04:01.453" v="189"/>
          <ac:spMkLst>
            <pc:docMk/>
            <pc:sldMk cId="2621835387" sldId="479"/>
            <ac:spMk id="26" creationId="{5C14AB4F-0F3A-3674-4BC1-EFAE64947101}"/>
          </ac:spMkLst>
        </pc:spChg>
        <pc:spChg chg="mod">
          <ac:chgData name="He Yinghui" userId="84c43c5713df2282" providerId="LiveId" clId="{0097A598-3E13-4BC2-8ED9-D52A89F8FE79}" dt="2023-07-06T03:04:01.453" v="189"/>
          <ac:spMkLst>
            <pc:docMk/>
            <pc:sldMk cId="2621835387" sldId="479"/>
            <ac:spMk id="27" creationId="{66D8594A-871D-5936-F8C1-8AB646DFA973}"/>
          </ac:spMkLst>
        </pc:spChg>
        <pc:spChg chg="mod">
          <ac:chgData name="He Yinghui" userId="84c43c5713df2282" providerId="LiveId" clId="{0097A598-3E13-4BC2-8ED9-D52A89F8FE79}" dt="2023-07-06T02:07:41.056" v="105" actId="207"/>
          <ac:spMkLst>
            <pc:docMk/>
            <pc:sldMk cId="2621835387" sldId="479"/>
            <ac:spMk id="28" creationId="{058A5EFD-EDAF-6878-8116-789115A54F37}"/>
          </ac:spMkLst>
        </pc:spChg>
        <pc:grpChg chg="mod">
          <ac:chgData name="He Yinghui" userId="84c43c5713df2282" providerId="LiveId" clId="{0097A598-3E13-4BC2-8ED9-D52A89F8FE79}" dt="2023-07-06T03:04:00.138" v="187"/>
          <ac:grpSpMkLst>
            <pc:docMk/>
            <pc:sldMk cId="2621835387" sldId="479"/>
            <ac:grpSpMk id="4" creationId="{BB37CD47-4F41-4B95-9A19-7C68A5543317}"/>
          </ac:grpSpMkLst>
        </pc:grpChg>
        <pc:grpChg chg="mod">
          <ac:chgData name="He Yinghui" userId="84c43c5713df2282" providerId="LiveId" clId="{0097A598-3E13-4BC2-8ED9-D52A89F8FE79}" dt="2023-07-06T03:04:00.138" v="187"/>
          <ac:grpSpMkLst>
            <pc:docMk/>
            <pc:sldMk cId="2621835387" sldId="479"/>
            <ac:grpSpMk id="6" creationId="{15C837DD-0B85-48BD-B1DA-9FBDC35E4451}"/>
          </ac:grpSpMkLst>
        </pc:grpChg>
        <pc:grpChg chg="mod">
          <ac:chgData name="He Yinghui" userId="84c43c5713df2282" providerId="LiveId" clId="{0097A598-3E13-4BC2-8ED9-D52A89F8FE79}" dt="2023-07-06T03:04:00.138" v="187"/>
          <ac:grpSpMkLst>
            <pc:docMk/>
            <pc:sldMk cId="2621835387" sldId="479"/>
            <ac:grpSpMk id="7" creationId="{B642CA15-308D-4469-9937-D3B6304705CF}"/>
          </ac:grpSpMkLst>
        </pc:grpChg>
        <pc:grpChg chg="mod">
          <ac:chgData name="He Yinghui" userId="84c43c5713df2282" providerId="LiveId" clId="{0097A598-3E13-4BC2-8ED9-D52A89F8FE79}" dt="2023-07-06T03:04:01.453" v="189"/>
          <ac:grpSpMkLst>
            <pc:docMk/>
            <pc:sldMk cId="2621835387" sldId="479"/>
            <ac:grpSpMk id="10" creationId="{A0991F42-622D-0A20-4FFD-41E65CE3C2B1}"/>
          </ac:grpSpMkLst>
        </pc:grpChg>
        <pc:grpChg chg="mod">
          <ac:chgData name="He Yinghui" userId="84c43c5713df2282" providerId="LiveId" clId="{0097A598-3E13-4BC2-8ED9-D52A89F8FE79}" dt="2023-07-06T03:04:01.453" v="189"/>
          <ac:grpSpMkLst>
            <pc:docMk/>
            <pc:sldMk cId="2621835387" sldId="479"/>
            <ac:grpSpMk id="17" creationId="{EEF38B02-25B8-0266-30F6-2A68F8DFE3DC}"/>
          </ac:grpSpMkLst>
        </pc:grpChg>
        <pc:grpChg chg="mod">
          <ac:chgData name="He Yinghui" userId="84c43c5713df2282" providerId="LiveId" clId="{0097A598-3E13-4BC2-8ED9-D52A89F8FE79}" dt="2023-07-06T03:04:01.453" v="189"/>
          <ac:grpSpMkLst>
            <pc:docMk/>
            <pc:sldMk cId="2621835387" sldId="479"/>
            <ac:grpSpMk id="23" creationId="{9178A4A5-4246-7CC4-48C3-75BB6CD39339}"/>
          </ac:grpSpMkLst>
        </pc:grpChg>
        <pc:picChg chg="mod">
          <ac:chgData name="He Yinghui" userId="84c43c5713df2282" providerId="LiveId" clId="{0097A598-3E13-4BC2-8ED9-D52A89F8FE79}" dt="2023-07-06T02:07:30.016" v="100" actId="1076"/>
          <ac:picMkLst>
            <pc:docMk/>
            <pc:sldMk cId="2621835387" sldId="479"/>
            <ac:picMk id="3" creationId="{B750251B-3DC7-3896-72D7-9CFBB96701FB}"/>
          </ac:picMkLst>
        </pc:picChg>
        <pc:cxnChg chg="mod">
          <ac:chgData name="He Yinghui" userId="84c43c5713df2282" providerId="LiveId" clId="{0097A598-3E13-4BC2-8ED9-D52A89F8FE79}" dt="2023-07-06T03:04:00.138" v="187"/>
          <ac:cxnSpMkLst>
            <pc:docMk/>
            <pc:sldMk cId="2621835387" sldId="479"/>
            <ac:cxnSpMk id="13" creationId="{6E9DD603-4F9E-4D9A-AD32-C6FD7D8F7131}"/>
          </ac:cxnSpMkLst>
        </pc:cxnChg>
        <pc:cxnChg chg="mod">
          <ac:chgData name="He Yinghui" userId="84c43c5713df2282" providerId="LiveId" clId="{0097A598-3E13-4BC2-8ED9-D52A89F8FE79}" dt="2023-07-06T03:04:00.138" v="187"/>
          <ac:cxnSpMkLst>
            <pc:docMk/>
            <pc:sldMk cId="2621835387" sldId="479"/>
            <ac:cxnSpMk id="14" creationId="{F9F40AD7-195B-4224-B62C-15B465E9F4CF}"/>
          </ac:cxnSpMkLst>
        </pc:cxnChg>
        <pc:cxnChg chg="mod">
          <ac:chgData name="He Yinghui" userId="84c43c5713df2282" providerId="LiveId" clId="{0097A598-3E13-4BC2-8ED9-D52A89F8FE79}" dt="2023-07-06T03:04:01.453" v="189"/>
          <ac:cxnSpMkLst>
            <pc:docMk/>
            <pc:sldMk cId="2621835387" sldId="479"/>
            <ac:cxnSpMk id="24" creationId="{78D76927-96B3-B31B-B70C-FB6258A329F2}"/>
          </ac:cxnSpMkLst>
        </pc:cxnChg>
        <pc:cxnChg chg="mod">
          <ac:chgData name="He Yinghui" userId="84c43c5713df2282" providerId="LiveId" clId="{0097A598-3E13-4BC2-8ED9-D52A89F8FE79}" dt="2023-07-06T03:04:01.453" v="189"/>
          <ac:cxnSpMkLst>
            <pc:docMk/>
            <pc:sldMk cId="2621835387" sldId="479"/>
            <ac:cxnSpMk id="25" creationId="{E0019F6A-3DE9-9438-37A4-9B9165A77F99}"/>
          </ac:cxnSpMkLst>
        </pc:cxnChg>
      </pc:sldChg>
      <pc:sldChg chg="modSp mod">
        <pc:chgData name="He Yinghui" userId="84c43c5713df2282" providerId="LiveId" clId="{0097A598-3E13-4BC2-8ED9-D52A89F8FE79}" dt="2023-07-13T03:45:40.442" v="3900"/>
        <pc:sldMkLst>
          <pc:docMk/>
          <pc:sldMk cId="1236895301" sldId="480"/>
        </pc:sldMkLst>
        <pc:spChg chg="mod">
          <ac:chgData name="He Yinghui" userId="84c43c5713df2282" providerId="LiveId" clId="{0097A598-3E13-4BC2-8ED9-D52A89F8FE79}" dt="2023-07-06T02:05:02.528" v="63" actId="1076"/>
          <ac:spMkLst>
            <pc:docMk/>
            <pc:sldMk cId="1236895301" sldId="480"/>
            <ac:spMk id="2" creationId="{33B59E9B-049C-AC9C-F506-2572D6C4CABC}"/>
          </ac:spMkLst>
        </pc:spChg>
        <pc:spChg chg="mod">
          <ac:chgData name="He Yinghui" userId="84c43c5713df2282" providerId="LiveId" clId="{0097A598-3E13-4BC2-8ED9-D52A89F8FE79}" dt="2023-07-06T03:03:35.937" v="173" actId="404"/>
          <ac:spMkLst>
            <pc:docMk/>
            <pc:sldMk cId="1236895301" sldId="480"/>
            <ac:spMk id="11" creationId="{74532005-455F-45A2-813F-AC9E84000445}"/>
          </ac:spMkLst>
        </pc:spChg>
        <pc:spChg chg="mod">
          <ac:chgData name="He Yinghui" userId="84c43c5713df2282" providerId="LiveId" clId="{0097A598-3E13-4BC2-8ED9-D52A89F8FE79}" dt="2023-07-13T03:45:40.442" v="3900"/>
          <ac:spMkLst>
            <pc:docMk/>
            <pc:sldMk cId="1236895301" sldId="480"/>
            <ac:spMk id="18" creationId="{48B19D7C-E879-415A-B086-257465934574}"/>
          </ac:spMkLst>
        </pc:spChg>
      </pc:sldChg>
      <pc:sldChg chg="modSp mod">
        <pc:chgData name="He Yinghui" userId="84c43c5713df2282" providerId="LiveId" clId="{0097A598-3E13-4BC2-8ED9-D52A89F8FE79}" dt="2023-07-13T16:11:36.793" v="5442" actId="120"/>
        <pc:sldMkLst>
          <pc:docMk/>
          <pc:sldMk cId="912755811" sldId="481"/>
        </pc:sldMkLst>
        <pc:spChg chg="mod">
          <ac:chgData name="He Yinghui" userId="84c43c5713df2282" providerId="LiveId" clId="{0097A598-3E13-4BC2-8ED9-D52A89F8FE79}" dt="2023-07-13T03:45:44.263" v="3902"/>
          <ac:spMkLst>
            <pc:docMk/>
            <pc:sldMk cId="912755811" sldId="481"/>
            <ac:spMk id="18" creationId="{48B19D7C-E879-415A-B086-257465934574}"/>
          </ac:spMkLst>
        </pc:spChg>
        <pc:spChg chg="mod">
          <ac:chgData name="He Yinghui" userId="84c43c5713df2282" providerId="LiveId" clId="{0097A598-3E13-4BC2-8ED9-D52A89F8FE79}" dt="2023-07-13T16:11:36.793" v="5442" actId="120"/>
          <ac:spMkLst>
            <pc:docMk/>
            <pc:sldMk cId="912755811" sldId="481"/>
            <ac:spMk id="29" creationId="{59B671E1-2201-CD47-BE69-886925E3C8C1}"/>
          </ac:spMkLst>
        </pc:spChg>
      </pc:sldChg>
      <pc:sldChg chg="add del">
        <pc:chgData name="He Yinghui" userId="84c43c5713df2282" providerId="LiveId" clId="{0097A598-3E13-4BC2-8ED9-D52A89F8FE79}" dt="2023-07-10T13:57:33.113" v="1624" actId="2696"/>
        <pc:sldMkLst>
          <pc:docMk/>
          <pc:sldMk cId="4177657350" sldId="482"/>
        </pc:sldMkLst>
      </pc:sldChg>
      <pc:sldChg chg="add del ord">
        <pc:chgData name="He Yinghui" userId="84c43c5713df2282" providerId="LiveId" clId="{0097A598-3E13-4BC2-8ED9-D52A89F8FE79}" dt="2023-07-10T13:46:32.081" v="1575" actId="2696"/>
        <pc:sldMkLst>
          <pc:docMk/>
          <pc:sldMk cId="2931812774" sldId="483"/>
        </pc:sldMkLst>
      </pc:sldChg>
      <pc:sldChg chg="addSp delSp modSp del mod ord">
        <pc:chgData name="He Yinghui" userId="84c43c5713df2282" providerId="LiveId" clId="{0097A598-3E13-4BC2-8ED9-D52A89F8FE79}" dt="2023-07-10T13:18:47.554" v="1168" actId="2696"/>
        <pc:sldMkLst>
          <pc:docMk/>
          <pc:sldMk cId="2683275178" sldId="484"/>
        </pc:sldMkLst>
        <pc:spChg chg="mod">
          <ac:chgData name="He Yinghui" userId="84c43c5713df2282" providerId="LiveId" clId="{0097A598-3E13-4BC2-8ED9-D52A89F8FE79}" dt="2023-07-10T07:12:29.519" v="348" actId="1036"/>
          <ac:spMkLst>
            <pc:docMk/>
            <pc:sldMk cId="2683275178" sldId="484"/>
            <ac:spMk id="10" creationId="{CD4C68DD-7130-9982-E8CF-C67B12E7C7E3}"/>
          </ac:spMkLst>
        </pc:spChg>
        <pc:spChg chg="mod">
          <ac:chgData name="He Yinghui" userId="84c43c5713df2282" providerId="LiveId" clId="{0097A598-3E13-4BC2-8ED9-D52A89F8FE79}" dt="2023-07-10T07:18:51.168" v="354" actId="164"/>
          <ac:spMkLst>
            <pc:docMk/>
            <pc:sldMk cId="2683275178" sldId="484"/>
            <ac:spMk id="22" creationId="{00000000-0000-0000-0000-000000000000}"/>
          </ac:spMkLst>
        </pc:spChg>
        <pc:spChg chg="del">
          <ac:chgData name="He Yinghui" userId="84c43c5713df2282" providerId="LiveId" clId="{0097A598-3E13-4BC2-8ED9-D52A89F8FE79}" dt="2023-07-10T07:12:06.061" v="335" actId="478"/>
          <ac:spMkLst>
            <pc:docMk/>
            <pc:sldMk cId="2683275178" sldId="484"/>
            <ac:spMk id="23" creationId="{00000000-0000-0000-0000-000000000000}"/>
          </ac:spMkLst>
        </pc:spChg>
        <pc:spChg chg="add del">
          <ac:chgData name="He Yinghui" userId="84c43c5713df2282" providerId="LiveId" clId="{0097A598-3E13-4BC2-8ED9-D52A89F8FE79}" dt="2023-07-10T07:12:12.594" v="338" actId="478"/>
          <ac:spMkLst>
            <pc:docMk/>
            <pc:sldMk cId="2683275178" sldId="484"/>
            <ac:spMk id="26" creationId="{00000000-0000-0000-0000-000000000000}"/>
          </ac:spMkLst>
        </pc:spChg>
        <pc:spChg chg="mod">
          <ac:chgData name="He Yinghui" userId="84c43c5713df2282" providerId="LiveId" clId="{0097A598-3E13-4BC2-8ED9-D52A89F8FE79}" dt="2023-07-10T07:12:29.519" v="348" actId="1036"/>
          <ac:spMkLst>
            <pc:docMk/>
            <pc:sldMk cId="2683275178" sldId="484"/>
            <ac:spMk id="29" creationId="{CD4C68DD-7130-9982-E8CF-C67B12E7C7E3}"/>
          </ac:spMkLst>
        </pc:spChg>
        <pc:spChg chg="mod">
          <ac:chgData name="He Yinghui" userId="84c43c5713df2282" providerId="LiveId" clId="{0097A598-3E13-4BC2-8ED9-D52A89F8FE79}" dt="2023-07-10T08:06:15.045" v="536" actId="20577"/>
          <ac:spMkLst>
            <pc:docMk/>
            <pc:sldMk cId="2683275178" sldId="484"/>
            <ac:spMk id="38" creationId="{1413CDDC-8BC2-481A-864C-36B0B7EB2979}"/>
          </ac:spMkLst>
        </pc:spChg>
        <pc:grpChg chg="add mod">
          <ac:chgData name="He Yinghui" userId="84c43c5713df2282" providerId="LiveId" clId="{0097A598-3E13-4BC2-8ED9-D52A89F8FE79}" dt="2023-07-10T07:18:58.359" v="355" actId="1076"/>
          <ac:grpSpMkLst>
            <pc:docMk/>
            <pc:sldMk cId="2683275178" sldId="484"/>
            <ac:grpSpMk id="2" creationId="{3B74BCEB-E58E-79AA-1444-ED82BC7312ED}"/>
          </ac:grpSpMkLst>
        </pc:grpChg>
        <pc:graphicFrameChg chg="add del mod">
          <ac:chgData name="He Yinghui" userId="84c43c5713df2282" providerId="LiveId" clId="{0097A598-3E13-4BC2-8ED9-D52A89F8FE79}" dt="2023-07-10T08:06:28.955" v="541"/>
          <ac:graphicFrameMkLst>
            <pc:docMk/>
            <pc:sldMk cId="2683275178" sldId="484"/>
            <ac:graphicFrameMk id="3" creationId="{B833D4E0-B348-4259-BC91-09523D9D17DF}"/>
          </ac:graphicFrameMkLst>
        </pc:graphicFrameChg>
        <pc:picChg chg="mod">
          <ac:chgData name="He Yinghui" userId="84c43c5713df2282" providerId="LiveId" clId="{0097A598-3E13-4BC2-8ED9-D52A89F8FE79}" dt="2023-07-10T07:18:44.094" v="351" actId="1076"/>
          <ac:picMkLst>
            <pc:docMk/>
            <pc:sldMk cId="2683275178" sldId="484"/>
            <ac:picMk id="21" creationId="{00000000-0000-0000-0000-000000000000}"/>
          </ac:picMkLst>
        </pc:picChg>
        <pc:picChg chg="mod">
          <ac:chgData name="He Yinghui" userId="84c43c5713df2282" providerId="LiveId" clId="{0097A598-3E13-4BC2-8ED9-D52A89F8FE79}" dt="2023-07-10T07:18:51.168" v="354" actId="164"/>
          <ac:picMkLst>
            <pc:docMk/>
            <pc:sldMk cId="2683275178" sldId="484"/>
            <ac:picMk id="24" creationId="{00000000-0000-0000-0000-000000000000}"/>
          </ac:picMkLst>
        </pc:picChg>
      </pc:sldChg>
      <pc:sldChg chg="addSp delSp modSp mod ord addAnim delAnim modAnim">
        <pc:chgData name="He Yinghui" userId="84c43c5713df2282" providerId="LiveId" clId="{0097A598-3E13-4BC2-8ED9-D52A89F8FE79}" dt="2023-07-10T14:02:37.063" v="1787" actId="113"/>
        <pc:sldMkLst>
          <pc:docMk/>
          <pc:sldMk cId="2998089122" sldId="485"/>
        </pc:sldMkLst>
        <pc:spChg chg="mod">
          <ac:chgData name="He Yinghui" userId="84c43c5713df2282" providerId="LiveId" clId="{0097A598-3E13-4BC2-8ED9-D52A89F8FE79}" dt="2023-07-10T13:24:11.818" v="1221" actId="1038"/>
          <ac:spMkLst>
            <pc:docMk/>
            <pc:sldMk cId="2998089122" sldId="485"/>
            <ac:spMk id="10" creationId="{CD4C68DD-7130-9982-E8CF-C67B12E7C7E3}"/>
          </ac:spMkLst>
        </pc:spChg>
        <pc:spChg chg="del">
          <ac:chgData name="He Yinghui" userId="84c43c5713df2282" providerId="LiveId" clId="{0097A598-3E13-4BC2-8ED9-D52A89F8FE79}" dt="2023-07-10T07:07:01.719" v="282" actId="478"/>
          <ac:spMkLst>
            <pc:docMk/>
            <pc:sldMk cId="2998089122" sldId="485"/>
            <ac:spMk id="23" creationId="{00000000-0000-0000-0000-000000000000}"/>
          </ac:spMkLst>
        </pc:spChg>
        <pc:spChg chg="mod">
          <ac:chgData name="He Yinghui" userId="84c43c5713df2282" providerId="LiveId" clId="{0097A598-3E13-4BC2-8ED9-D52A89F8FE79}" dt="2023-07-10T14:02:37.063" v="1787" actId="113"/>
          <ac:spMkLst>
            <pc:docMk/>
            <pc:sldMk cId="2998089122" sldId="485"/>
            <ac:spMk id="26" creationId="{00000000-0000-0000-0000-000000000000}"/>
          </ac:spMkLst>
        </pc:spChg>
        <pc:spChg chg="mod">
          <ac:chgData name="He Yinghui" userId="84c43c5713df2282" providerId="LiveId" clId="{0097A598-3E13-4BC2-8ED9-D52A89F8FE79}" dt="2023-07-10T13:23:59.797" v="1216" actId="1038"/>
          <ac:spMkLst>
            <pc:docMk/>
            <pc:sldMk cId="2998089122" sldId="485"/>
            <ac:spMk id="29" creationId="{CD4C68DD-7130-9982-E8CF-C67B12E7C7E3}"/>
          </ac:spMkLst>
        </pc:spChg>
        <pc:spChg chg="mod">
          <ac:chgData name="He Yinghui" userId="84c43c5713df2282" providerId="LiveId" clId="{0097A598-3E13-4BC2-8ED9-D52A89F8FE79}" dt="2023-07-10T13:16:14.025" v="1136" actId="20577"/>
          <ac:spMkLst>
            <pc:docMk/>
            <pc:sldMk cId="2998089122" sldId="485"/>
            <ac:spMk id="38" creationId="{1413CDDC-8BC2-481A-864C-36B0B7EB2979}"/>
          </ac:spMkLst>
        </pc:spChg>
        <pc:spChg chg="add mod">
          <ac:chgData name="He Yinghui" userId="84c43c5713df2282" providerId="LiveId" clId="{0097A598-3E13-4BC2-8ED9-D52A89F8FE79}" dt="2023-07-10T13:24:06.131" v="1217" actId="1038"/>
          <ac:spMkLst>
            <pc:docMk/>
            <pc:sldMk cId="2998089122" sldId="485"/>
            <ac:spMk id="45128" creationId="{3EACFB01-E662-A80C-8A42-9A12EF2A9929}"/>
          </ac:spMkLst>
        </pc:spChg>
        <pc:spChg chg="add mod">
          <ac:chgData name="He Yinghui" userId="84c43c5713df2282" providerId="LiveId" clId="{0097A598-3E13-4BC2-8ED9-D52A89F8FE79}" dt="2023-07-10T13:48:25.125" v="1603" actId="1076"/>
          <ac:spMkLst>
            <pc:docMk/>
            <pc:sldMk cId="2998089122" sldId="485"/>
            <ac:spMk id="45129" creationId="{8C730F87-01BD-E0D1-C046-FABC89C2F1D7}"/>
          </ac:spMkLst>
        </pc:spChg>
        <pc:spChg chg="add del mod">
          <ac:chgData name="He Yinghui" userId="84c43c5713df2282" providerId="LiveId" clId="{0097A598-3E13-4BC2-8ED9-D52A89F8FE79}" dt="2023-07-10T07:09:08.933" v="304" actId="478"/>
          <ac:spMkLst>
            <pc:docMk/>
            <pc:sldMk cId="2998089122" sldId="485"/>
            <ac:spMk id="45133" creationId="{128076F7-FA2A-2573-6D2C-7A20D069C0B6}"/>
          </ac:spMkLst>
        </pc:spChg>
        <pc:spChg chg="add del mod">
          <ac:chgData name="He Yinghui" userId="84c43c5713df2282" providerId="LiveId" clId="{0097A598-3E13-4BC2-8ED9-D52A89F8FE79}" dt="2023-07-10T07:10:41.703" v="317" actId="478"/>
          <ac:spMkLst>
            <pc:docMk/>
            <pc:sldMk cId="2998089122" sldId="485"/>
            <ac:spMk id="45134" creationId="{11CBC532-B163-6AEC-36D1-1BD4B98E3194}"/>
          </ac:spMkLst>
        </pc:spChg>
        <pc:spChg chg="add mod">
          <ac:chgData name="He Yinghui" userId="84c43c5713df2282" providerId="LiveId" clId="{0097A598-3E13-4BC2-8ED9-D52A89F8FE79}" dt="2023-07-10T13:23:46.123" v="1200" actId="164"/>
          <ac:spMkLst>
            <pc:docMk/>
            <pc:sldMk cId="2998089122" sldId="485"/>
            <ac:spMk id="45135" creationId="{E9897899-3699-454A-D884-6240BD4BB6B4}"/>
          </ac:spMkLst>
        </pc:spChg>
        <pc:spChg chg="add mod">
          <ac:chgData name="He Yinghui" userId="84c43c5713df2282" providerId="LiveId" clId="{0097A598-3E13-4BC2-8ED9-D52A89F8FE79}" dt="2023-07-10T13:23:46.123" v="1200" actId="164"/>
          <ac:spMkLst>
            <pc:docMk/>
            <pc:sldMk cId="2998089122" sldId="485"/>
            <ac:spMk id="45136" creationId="{D60C5B6A-4DA2-0223-4B8D-72B6CED4C147}"/>
          </ac:spMkLst>
        </pc:spChg>
        <pc:spChg chg="add mod">
          <ac:chgData name="He Yinghui" userId="84c43c5713df2282" providerId="LiveId" clId="{0097A598-3E13-4BC2-8ED9-D52A89F8FE79}" dt="2023-07-10T13:49:27.598" v="1611" actId="1038"/>
          <ac:spMkLst>
            <pc:docMk/>
            <pc:sldMk cId="2998089122" sldId="485"/>
            <ac:spMk id="45137" creationId="{54031CA5-A9E7-9E17-9950-39D734B02243}"/>
          </ac:spMkLst>
        </pc:spChg>
        <pc:spChg chg="add mod">
          <ac:chgData name="He Yinghui" userId="84c43c5713df2282" providerId="LiveId" clId="{0097A598-3E13-4BC2-8ED9-D52A89F8FE79}" dt="2023-07-10T13:49:31.381" v="1614" actId="1038"/>
          <ac:spMkLst>
            <pc:docMk/>
            <pc:sldMk cId="2998089122" sldId="485"/>
            <ac:spMk id="45139" creationId="{EF78F919-D346-2B38-C3A6-D926C1318206}"/>
          </ac:spMkLst>
        </pc:spChg>
        <pc:spChg chg="add mod">
          <ac:chgData name="He Yinghui" userId="84c43c5713df2282" providerId="LiveId" clId="{0097A598-3E13-4BC2-8ED9-D52A89F8FE79}" dt="2023-07-10T07:21:28.934" v="446" actId="2085"/>
          <ac:spMkLst>
            <pc:docMk/>
            <pc:sldMk cId="2998089122" sldId="485"/>
            <ac:spMk id="45140" creationId="{C9746DF6-119E-3009-6798-B2549C621B6F}"/>
          </ac:spMkLst>
        </pc:spChg>
        <pc:grpChg chg="add mod">
          <ac:chgData name="He Yinghui" userId="84c43c5713df2282" providerId="LiveId" clId="{0097A598-3E13-4BC2-8ED9-D52A89F8FE79}" dt="2023-07-10T13:23:47.878" v="1201" actId="12788"/>
          <ac:grpSpMkLst>
            <pc:docMk/>
            <pc:sldMk cId="2998089122" sldId="485"/>
            <ac:grpSpMk id="2" creationId="{E49A264B-F905-6BC9-436B-53EFAD6FFCEE}"/>
          </ac:grpSpMkLst>
        </pc:grpChg>
        <pc:grpChg chg="add del mod">
          <ac:chgData name="He Yinghui" userId="84c43c5713df2282" providerId="LiveId" clId="{0097A598-3E13-4BC2-8ED9-D52A89F8FE79}" dt="2023-07-10T07:00:01.655" v="223" actId="478"/>
          <ac:grpSpMkLst>
            <pc:docMk/>
            <pc:sldMk cId="2998089122" sldId="485"/>
            <ac:grpSpMk id="7" creationId="{BA57D4C7-6068-E00B-A1AE-D0365EA70798}"/>
          </ac:grpSpMkLst>
        </pc:grpChg>
        <pc:grpChg chg="mod">
          <ac:chgData name="He Yinghui" userId="84c43c5713df2282" providerId="LiveId" clId="{0097A598-3E13-4BC2-8ED9-D52A89F8FE79}" dt="2023-07-10T06:59:10.268" v="214"/>
          <ac:grpSpMkLst>
            <pc:docMk/>
            <pc:sldMk cId="2998089122" sldId="485"/>
            <ac:grpSpMk id="8" creationId="{F673917F-071F-0D7A-87BB-6D29D9F47727}"/>
          </ac:grpSpMkLst>
        </pc:grpChg>
        <pc:grpChg chg="mod">
          <ac:chgData name="He Yinghui" userId="84c43c5713df2282" providerId="LiveId" clId="{0097A598-3E13-4BC2-8ED9-D52A89F8FE79}" dt="2023-07-10T06:59:10.268" v="214"/>
          <ac:grpSpMkLst>
            <pc:docMk/>
            <pc:sldMk cId="2998089122" sldId="485"/>
            <ac:grpSpMk id="9" creationId="{512B747F-9631-8115-4E28-41043D218042}"/>
          </ac:grpSpMkLst>
        </pc:grpChg>
        <pc:grpChg chg="mod">
          <ac:chgData name="He Yinghui" userId="84c43c5713df2282" providerId="LiveId" clId="{0097A598-3E13-4BC2-8ED9-D52A89F8FE79}" dt="2023-07-10T06:59:10.268" v="214"/>
          <ac:grpSpMkLst>
            <pc:docMk/>
            <pc:sldMk cId="2998089122" sldId="485"/>
            <ac:grpSpMk id="11" creationId="{86BCF5BC-85D5-7BCD-F82A-D8749041EFB4}"/>
          </ac:grpSpMkLst>
        </pc:grpChg>
        <pc:grpChg chg="mod">
          <ac:chgData name="He Yinghui" userId="84c43c5713df2282" providerId="LiveId" clId="{0097A598-3E13-4BC2-8ED9-D52A89F8FE79}" dt="2023-07-10T06:59:10.268" v="214"/>
          <ac:grpSpMkLst>
            <pc:docMk/>
            <pc:sldMk cId="2998089122" sldId="485"/>
            <ac:grpSpMk id="12" creationId="{FA79E07C-21A9-5D5E-A7AA-DA7C42DBB270}"/>
          </ac:grpSpMkLst>
        </pc:grpChg>
        <pc:grpChg chg="add del mod">
          <ac:chgData name="He Yinghui" userId="84c43c5713df2282" providerId="LiveId" clId="{0097A598-3E13-4BC2-8ED9-D52A89F8FE79}" dt="2023-07-10T06:59:54.961" v="221" actId="165"/>
          <ac:grpSpMkLst>
            <pc:docMk/>
            <pc:sldMk cId="2998089122" sldId="485"/>
            <ac:grpSpMk id="15" creationId="{90E58116-D8AE-53F2-F0EF-3A950F05B8CB}"/>
          </ac:grpSpMkLst>
        </pc:grpChg>
        <pc:grpChg chg="mod topLvl">
          <ac:chgData name="He Yinghui" userId="84c43c5713df2282" providerId="LiveId" clId="{0097A598-3E13-4BC2-8ED9-D52A89F8FE79}" dt="2023-07-10T13:23:56.100" v="1210" actId="1038"/>
          <ac:grpSpMkLst>
            <pc:docMk/>
            <pc:sldMk cId="2998089122" sldId="485"/>
            <ac:grpSpMk id="16" creationId="{019B1006-EF9E-96F5-1EB9-6143B318FE3B}"/>
          </ac:grpSpMkLst>
        </pc:grpChg>
        <pc:grpChg chg="del mod topLvl">
          <ac:chgData name="He Yinghui" userId="84c43c5713df2282" providerId="LiveId" clId="{0097A598-3E13-4BC2-8ED9-D52A89F8FE79}" dt="2023-07-10T06:59:56.712" v="222" actId="478"/>
          <ac:grpSpMkLst>
            <pc:docMk/>
            <pc:sldMk cId="2998089122" sldId="485"/>
            <ac:grpSpMk id="18" creationId="{0528B84D-78B3-5785-F48E-134D836517DB}"/>
          </ac:grpSpMkLst>
        </pc:grpChg>
        <pc:grpChg chg="mod">
          <ac:chgData name="He Yinghui" userId="84c43c5713df2282" providerId="LiveId" clId="{0097A598-3E13-4BC2-8ED9-D52A89F8FE79}" dt="2023-07-10T06:59:54.961" v="221" actId="165"/>
          <ac:grpSpMkLst>
            <pc:docMk/>
            <pc:sldMk cId="2998089122" sldId="485"/>
            <ac:grpSpMk id="19" creationId="{C6104319-4A3A-11AD-F880-1720C42F20B8}"/>
          </ac:grpSpMkLst>
        </pc:grpChg>
        <pc:grpChg chg="mod">
          <ac:chgData name="He Yinghui" userId="84c43c5713df2282" providerId="LiveId" clId="{0097A598-3E13-4BC2-8ED9-D52A89F8FE79}" dt="2023-07-10T06:59:54.961" v="221" actId="165"/>
          <ac:grpSpMkLst>
            <pc:docMk/>
            <pc:sldMk cId="2998089122" sldId="485"/>
            <ac:grpSpMk id="20" creationId="{41DCD832-6599-8B29-95FE-654E762EFF6B}"/>
          </ac:grpSpMkLst>
        </pc:grpChg>
        <pc:grpChg chg="mod">
          <ac:chgData name="He Yinghui" userId="84c43c5713df2282" providerId="LiveId" clId="{0097A598-3E13-4BC2-8ED9-D52A89F8FE79}" dt="2023-07-10T06:59:54.961" v="221" actId="165"/>
          <ac:grpSpMkLst>
            <pc:docMk/>
            <pc:sldMk cId="2998089122" sldId="485"/>
            <ac:grpSpMk id="56" creationId="{7FD5049C-BC97-75D6-E3F4-8A7A94117063}"/>
          </ac:grpSpMkLst>
        </pc:grpChg>
        <pc:grpChg chg="mod">
          <ac:chgData name="He Yinghui" userId="84c43c5713df2282" providerId="LiveId" clId="{0097A598-3E13-4BC2-8ED9-D52A89F8FE79}" dt="2023-07-10T06:59:54.961" v="221" actId="165"/>
          <ac:grpSpMkLst>
            <pc:docMk/>
            <pc:sldMk cId="2998089122" sldId="485"/>
            <ac:grpSpMk id="57" creationId="{0D8C9D81-2E7A-B756-024C-A03F5C20D222}"/>
          </ac:grpSpMkLst>
        </pc:grpChg>
        <pc:grpChg chg="mod">
          <ac:chgData name="He Yinghui" userId="84c43c5713df2282" providerId="LiveId" clId="{0097A598-3E13-4BC2-8ED9-D52A89F8FE79}" dt="2023-07-10T06:59:10.268" v="214"/>
          <ac:grpSpMkLst>
            <pc:docMk/>
            <pc:sldMk cId="2998089122" sldId="485"/>
            <ac:grpSpMk id="105" creationId="{5122262F-22EE-E18B-1A4F-B9E4EEE520B4}"/>
          </ac:grpSpMkLst>
        </pc:grpChg>
        <pc:grpChg chg="mod">
          <ac:chgData name="He Yinghui" userId="84c43c5713df2282" providerId="LiveId" clId="{0097A598-3E13-4BC2-8ED9-D52A89F8FE79}" dt="2023-07-10T06:59:10.268" v="214"/>
          <ac:grpSpMkLst>
            <pc:docMk/>
            <pc:sldMk cId="2998089122" sldId="485"/>
            <ac:grpSpMk id="106" creationId="{D37F1002-E8AC-1C50-22FE-19C57A55DCD8}"/>
          </ac:grpSpMkLst>
        </pc:grpChg>
        <pc:grpChg chg="add mod">
          <ac:chgData name="He Yinghui" userId="84c43c5713df2282" providerId="LiveId" clId="{0097A598-3E13-4BC2-8ED9-D52A89F8FE79}" dt="2023-07-10T13:23:52.557" v="1204" actId="1038"/>
          <ac:grpSpMkLst>
            <pc:docMk/>
            <pc:sldMk cId="2998089122" sldId="485"/>
            <ac:grpSpMk id="45064" creationId="{E29ED532-1B98-626A-353C-E3AB5F158A47}"/>
          </ac:grpSpMkLst>
        </pc:grpChg>
        <pc:grpChg chg="mod">
          <ac:chgData name="He Yinghui" userId="84c43c5713df2282" providerId="LiveId" clId="{0097A598-3E13-4BC2-8ED9-D52A89F8FE79}" dt="2023-07-10T07:04:22.062" v="242"/>
          <ac:grpSpMkLst>
            <pc:docMk/>
            <pc:sldMk cId="2998089122" sldId="485"/>
            <ac:grpSpMk id="45065" creationId="{EFA2AE83-FA18-4218-B8E3-31CEB26E28B9}"/>
          </ac:grpSpMkLst>
        </pc:grpChg>
        <pc:grpChg chg="mod">
          <ac:chgData name="He Yinghui" userId="84c43c5713df2282" providerId="LiveId" clId="{0097A598-3E13-4BC2-8ED9-D52A89F8FE79}" dt="2023-07-10T07:04:22.062" v="242"/>
          <ac:grpSpMkLst>
            <pc:docMk/>
            <pc:sldMk cId="2998089122" sldId="485"/>
            <ac:grpSpMk id="45066" creationId="{F7D2464F-D5E7-B44C-6D6C-CF4FC649E38B}"/>
          </ac:grpSpMkLst>
        </pc:grpChg>
        <pc:grpChg chg="add mod">
          <ac:chgData name="He Yinghui" userId="84c43c5713df2282" providerId="LiveId" clId="{0097A598-3E13-4BC2-8ED9-D52A89F8FE79}" dt="2023-07-10T13:23:52.557" v="1204" actId="1038"/>
          <ac:grpSpMkLst>
            <pc:docMk/>
            <pc:sldMk cId="2998089122" sldId="485"/>
            <ac:grpSpMk id="45095" creationId="{FF77BCAA-0A8C-9786-C70D-ECF14B95F3A0}"/>
          </ac:grpSpMkLst>
        </pc:grpChg>
        <pc:grpChg chg="mod">
          <ac:chgData name="He Yinghui" userId="84c43c5713df2282" providerId="LiveId" clId="{0097A598-3E13-4BC2-8ED9-D52A89F8FE79}" dt="2023-07-10T07:04:28.523" v="246"/>
          <ac:grpSpMkLst>
            <pc:docMk/>
            <pc:sldMk cId="2998089122" sldId="485"/>
            <ac:grpSpMk id="45096" creationId="{863B48E6-6C22-D801-C912-0C6A59B322B8}"/>
          </ac:grpSpMkLst>
        </pc:grpChg>
        <pc:grpChg chg="mod">
          <ac:chgData name="He Yinghui" userId="84c43c5713df2282" providerId="LiveId" clId="{0097A598-3E13-4BC2-8ED9-D52A89F8FE79}" dt="2023-07-10T07:04:28.523" v="246"/>
          <ac:grpSpMkLst>
            <pc:docMk/>
            <pc:sldMk cId="2998089122" sldId="485"/>
            <ac:grpSpMk id="45097" creationId="{2E16DCB8-7D95-50D6-4158-84C4D83BCD5B}"/>
          </ac:grpSpMkLst>
        </pc:grpChg>
        <pc:graphicFrameChg chg="add del mod">
          <ac:chgData name="He Yinghui" userId="84c43c5713df2282" providerId="LiveId" clId="{0097A598-3E13-4BC2-8ED9-D52A89F8FE79}" dt="2023-07-10T06:58:50.939" v="206"/>
          <ac:graphicFrameMkLst>
            <pc:docMk/>
            <pc:sldMk cId="2998089122" sldId="485"/>
            <ac:graphicFrameMk id="2" creationId="{4AEA9BF2-9ADF-6916-1F97-95904A72918E}"/>
          </ac:graphicFrameMkLst>
        </pc:graphicFrameChg>
        <pc:graphicFrameChg chg="add del mod">
          <ac:chgData name="He Yinghui" userId="84c43c5713df2282" providerId="LiveId" clId="{0097A598-3E13-4BC2-8ED9-D52A89F8FE79}" dt="2023-07-10T07:04:15.553" v="238"/>
          <ac:graphicFrameMkLst>
            <pc:docMk/>
            <pc:sldMk cId="2998089122" sldId="485"/>
            <ac:graphicFrameMk id="45061" creationId="{F7A5D06E-5193-8A92-54F8-EB23B88C43BC}"/>
          </ac:graphicFrameMkLst>
        </pc:graphicFrameChg>
        <pc:graphicFrameChg chg="add del mod">
          <ac:chgData name="He Yinghui" userId="84c43c5713df2282" providerId="LiveId" clId="{0097A598-3E13-4BC2-8ED9-D52A89F8FE79}" dt="2023-07-10T07:05:09.692" v="250"/>
          <ac:graphicFrameMkLst>
            <pc:docMk/>
            <pc:sldMk cId="2998089122" sldId="485"/>
            <ac:graphicFrameMk id="45124" creationId="{0E135AC9-C9F5-0D9D-3735-7A1AC0F54C48}"/>
          </ac:graphicFrameMkLst>
        </pc:graphicFrameChg>
        <pc:graphicFrameChg chg="add del mod">
          <ac:chgData name="He Yinghui" userId="84c43c5713df2282" providerId="LiveId" clId="{0097A598-3E13-4BC2-8ED9-D52A89F8FE79}" dt="2023-07-10T07:07:53.516" v="285"/>
          <ac:graphicFrameMkLst>
            <pc:docMk/>
            <pc:sldMk cId="2998089122" sldId="485"/>
            <ac:graphicFrameMk id="45130" creationId="{898DD67E-13A2-AFA8-B1E7-7D06C4E85450}"/>
          </ac:graphicFrameMkLst>
        </pc:graphicFrameChg>
        <pc:graphicFrameChg chg="add del mod">
          <ac:chgData name="He Yinghui" userId="84c43c5713df2282" providerId="LiveId" clId="{0097A598-3E13-4BC2-8ED9-D52A89F8FE79}" dt="2023-07-10T07:11:59.249" v="334" actId="478"/>
          <ac:graphicFrameMkLst>
            <pc:docMk/>
            <pc:sldMk cId="2998089122" sldId="485"/>
            <ac:graphicFrameMk id="45131" creationId="{59B4A1C8-6CF0-9395-0B98-EF67278AC82F}"/>
          </ac:graphicFrameMkLst>
        </pc:graphicFrameChg>
        <pc:picChg chg="add mod">
          <ac:chgData name="He Yinghui" userId="84c43c5713df2282" providerId="LiveId" clId="{0097A598-3E13-4BC2-8ED9-D52A89F8FE79}" dt="2023-07-10T13:23:56.100" v="1210" actId="1038"/>
          <ac:picMkLst>
            <pc:docMk/>
            <pc:sldMk cId="2998089122" sldId="485"/>
            <ac:picMk id="4" creationId="{B0E792C2-1A57-548C-2C36-31A93B5AEB0E}"/>
          </ac:picMkLst>
        </pc:picChg>
        <pc:picChg chg="add mod">
          <ac:chgData name="He Yinghui" userId="84c43c5713df2282" providerId="LiveId" clId="{0097A598-3E13-4BC2-8ED9-D52A89F8FE79}" dt="2023-07-10T13:23:56.100" v="1210" actId="1038"/>
          <ac:picMkLst>
            <pc:docMk/>
            <pc:sldMk cId="2998089122" sldId="485"/>
            <ac:picMk id="6" creationId="{FA3A3EE6-10D7-B61E-5DC9-1A74C87F4C9D}"/>
          </ac:picMkLst>
        </pc:picChg>
        <pc:picChg chg="add mod">
          <ac:chgData name="He Yinghui" userId="84c43c5713df2282" providerId="LiveId" clId="{0097A598-3E13-4BC2-8ED9-D52A89F8FE79}" dt="2023-07-10T13:23:52.557" v="1204" actId="1038"/>
          <ac:picMkLst>
            <pc:docMk/>
            <pc:sldMk cId="2998089122" sldId="485"/>
            <ac:picMk id="45063" creationId="{4B25C3EE-E2DA-B099-CA8D-6D9BEBD220B2}"/>
          </ac:picMkLst>
        </pc:picChg>
        <pc:picChg chg="add mod">
          <ac:chgData name="He Yinghui" userId="84c43c5713df2282" providerId="LiveId" clId="{0097A598-3E13-4BC2-8ED9-D52A89F8FE79}" dt="2023-07-10T14:00:31.070" v="1777" actId="1076"/>
          <ac:picMkLst>
            <pc:docMk/>
            <pc:sldMk cId="2998089122" sldId="485"/>
            <ac:picMk id="45126" creationId="{6B29BB85-909E-6D74-9B9D-69858B5AD274}"/>
          </ac:picMkLst>
        </pc:picChg>
        <pc:picChg chg="add mod">
          <ac:chgData name="He Yinghui" userId="84c43c5713df2282" providerId="LiveId" clId="{0097A598-3E13-4BC2-8ED9-D52A89F8FE79}" dt="2023-07-10T13:24:38.206" v="1229" actId="12789"/>
          <ac:picMkLst>
            <pc:docMk/>
            <pc:sldMk cId="2998089122" sldId="485"/>
            <ac:picMk id="45132" creationId="{009800AE-5D5B-7651-7A7C-4CBB41E8EFFF}"/>
          </ac:picMkLst>
        </pc:pic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13" creationId="{7FBCC638-7A5C-045C-3DBD-CA9528615C0D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14" creationId="{6437E7CB-FB92-AD46-747B-86928EA4EACB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21" creationId="{549C8CE6-DAC8-C7EB-2188-88757411220A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22" creationId="{38FEA71F-2EB5-5981-020A-9F77F9FC2E1E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24" creationId="{C362747D-6240-7C4A-B754-CA8C4717C594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25" creationId="{ECCB8C8F-9AD9-521F-E25B-2ECAEAF40B14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27" creationId="{7B3E1F11-8AE8-4C4C-05CD-37A60C00EB94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28" creationId="{1DC0EC32-685E-84B2-8D89-2CD5D1AEDEE3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30" creationId="{68231D27-8693-A573-5526-3A7EB5786718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31" creationId="{969266B2-6E94-A7DE-E65A-67DDBF23C8E5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32" creationId="{ADFE70B0-99A8-2D5C-7FF7-9B3E3C05F498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33" creationId="{0BDF2223-8DC6-8E4B-DCE8-450772D2C47A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34" creationId="{DB03AF2A-6672-F1E8-3F99-39BC1CF2B837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35" creationId="{65E0F173-235A-C030-FDAB-5C27865A1CBE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36" creationId="{0A7FD6A5-7F74-2A7B-3FA1-7AA95D3D9377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40" creationId="{1E0E2B28-35BD-BA9E-4AC7-1F57111D5647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41" creationId="{72C474EF-C953-AAEB-FCA2-821C0FC5FF2F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42" creationId="{014C4638-2316-AEDB-7BF4-0E7E4C46DF4D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43" creationId="{712EEE28-DEA2-90E7-1634-3B22F7F1CE93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44" creationId="{F2B043D4-F25E-5F09-9291-1455B0617A14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45" creationId="{FD8BAE40-C3D3-C8EB-9416-741C89B2F1BB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46" creationId="{B0743762-9F78-5E17-2CEE-A15B3393BA1F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47" creationId="{1D7A27F9-DFDD-71EF-CE39-61F5921ABA80}"/>
          </ac:cxnSpMkLst>
        </pc:cxnChg>
        <pc:cxnChg chg="add del 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48" creationId="{32AB809A-64AE-4CF2-98C0-67D4D0EEF3EF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49" creationId="{44E6CFD1-C869-BB36-4520-2D16CD96448D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50" creationId="{3AE4E09D-2DDF-0FD0-A630-FB5C61E2A182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51" creationId="{8912B3C3-8AE1-8E06-6988-22616E59BB90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52" creationId="{3121F7C4-9D44-E69D-4067-3DBB25C9FE4B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53" creationId="{1EDB6D72-8EEF-6AD8-74C7-7199DF2114E2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54" creationId="{2AA56690-CA9D-0E06-C8DC-026D47A20404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55" creationId="{27CEFE89-605D-92B3-D1EC-70FE6AF05FF9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58" creationId="{BD744802-65AD-9FB6-2BB4-1C2882FEBE25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59" creationId="{8752511E-110C-753A-A3D6-4A8713C5E574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60" creationId="{92082DA7-7DFB-0A2B-2C5B-8242F5C819E8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61" creationId="{66B5B77C-B2D6-97E5-9ACC-2DB46DF90280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62" creationId="{20AFFC0B-A350-3FE7-DE5E-EADE6D14CBC8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63" creationId="{67C32B05-88AB-6A0D-DDFA-114EC7E40D75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64" creationId="{16CD5746-F4B1-E459-8B08-5A7C1861E587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65" creationId="{8D3A090B-3670-E624-B69B-DB628457AFA2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66" creationId="{7F8980AA-BAA5-E763-CFBF-13528764B81A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67" creationId="{83E467E6-119D-0657-77D9-788F135B7234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68" creationId="{F7FE4330-291F-959C-AAEA-E6402A9B0540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69" creationId="{718FB922-24EB-4B90-EA55-F01130AE1DFD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70" creationId="{7EF4C7DB-B523-9B7D-61F3-2523DF5CA409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71" creationId="{0C08C57C-A989-521A-B9D6-9194135A6BE5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72" creationId="{65CF1848-3BA4-3CC4-3695-F6129BC52046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73" creationId="{2D1EE567-BBD6-F779-7ADD-DE96AA96C89E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74" creationId="{5F473776-2A6A-789F-003D-9EA596FB9B80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75" creationId="{131B4E37-F2E4-4924-5729-7EDA109AE2D4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76" creationId="{FF37B829-5D0C-DCFC-0B66-E8DD0D86A8E5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77" creationId="{7C45B0F4-5128-A716-C68A-BF94B5760535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78" creationId="{151B8AE7-B8DD-5F1E-47CD-94528BE1D563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79" creationId="{3A18BFBE-8005-7C86-6461-7CD4F46D19A6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80" creationId="{7953A760-9D38-1B41-A39B-177AB3E8B214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81" creationId="{7B847C57-670E-D462-808D-B5989E123EDB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82" creationId="{5167D5F1-C876-3AB8-23FC-BA50FC01E57B}"/>
          </ac:cxnSpMkLst>
        </pc:cxnChg>
        <pc:cxnChg chg="mod">
          <ac:chgData name="He Yinghui" userId="84c43c5713df2282" providerId="LiveId" clId="{0097A598-3E13-4BC2-8ED9-D52A89F8FE79}" dt="2023-07-10T06:59:54.961" v="221" actId="165"/>
          <ac:cxnSpMkLst>
            <pc:docMk/>
            <pc:sldMk cId="2998089122" sldId="485"/>
            <ac:cxnSpMk id="83" creationId="{588539C1-C156-9999-EC33-AEF9952EDF7E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84" creationId="{8B6443CF-A69A-064D-41D0-0F1CD4EB662E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85" creationId="{163451D5-CB8F-9B68-08D8-923D773AEC31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86" creationId="{871C020D-EC1B-FDC6-9F5E-7D0734DCE525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87" creationId="{BCC6E400-6E54-C27A-0D12-80E401E54524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88" creationId="{BE14530D-184C-E491-EFAE-5F3F13409FA7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89" creationId="{1FDF9776-52DF-F8BA-CE23-2786E76CBE9D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90" creationId="{6030589A-1049-9244-477A-39ABC36CFC2D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91" creationId="{798A69C9-C9EC-9C11-273E-F6309A0A5517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92" creationId="{9BCB56DB-9730-6BA3-7BD6-3797C552F1F2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93" creationId="{140FB756-20D6-5C35-C463-A35C340233B4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94" creationId="{81746BE2-BDCF-99B7-4060-97F58B41A611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95" creationId="{668D4C35-5EAC-9F61-7E93-464C8662C6A7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96" creationId="{5343DF97-174F-83FF-1A1E-404403173FF4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97" creationId="{42452F50-04F6-6774-6DEC-4F8283D0572F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98" creationId="{02B315F3-0174-B39A-543A-599943F21261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99" creationId="{4F6E04BD-DFB0-9D00-1088-E161AD0656EB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100" creationId="{07C5F11F-84A7-700E-78C4-FE35F0BD0D8A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101" creationId="{F0011B56-8128-15ED-3170-AF210D8E3CE7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102" creationId="{44FD30AA-9854-4B7F-27D7-12D400B67240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103" creationId="{4FB28335-5985-CDB1-8EAB-4A446FB08786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104" creationId="{19F64A18-11AF-DEAA-8EF6-23FBF5CCD908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107" creationId="{FAF43266-0B53-4075-14BE-FA3FBC7ADFE1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108" creationId="{46A4675D-4943-6365-4A04-C2E17A5239D4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109" creationId="{9A03E1BE-FFAD-3180-5CD1-65C53857E936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110" creationId="{8364CBC1-1DA7-2375-C763-19A86E9DBF30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111" creationId="{C9714AED-E53D-1124-8B5B-844F147C2C93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112" creationId="{4299FF55-46C2-8E90-B3A8-BC7D184BEBB2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113" creationId="{D091BA97-69B6-0CD2-295D-43241BEB7A60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114" creationId="{00B87D82-5E48-493F-2BEE-26EAD147FBAD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115" creationId="{54920DF8-6D4C-BFE6-AE4B-6431A6209D27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116" creationId="{2102E232-F952-A6DC-BC56-A68D51C8B361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117" creationId="{8079E069-4635-94FE-77D1-5083565BBB22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118" creationId="{CF98CDC7-DCE6-646D-3A78-21D3C2FE8FB7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119" creationId="{7231645F-374C-E6CF-9C64-53BF2F661117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120" creationId="{1986BF85-FCC8-DA65-2D1E-86A9AE9452E7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121" creationId="{1E7CE643-4CDB-36B3-21B9-BE36D90C0B6F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122" creationId="{078CD051-FE86-DBF7-6169-E98807AEC7D8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123" creationId="{CA7FB28D-A888-B027-3C67-E9A3EDB49CD3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124" creationId="{424369F8-484A-046F-1050-CA809180A531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125" creationId="{4D42FCAB-5CA8-778D-F8E7-B8562AA27602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126" creationId="{4ECDAD73-187B-3FE1-EC22-440605336D63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127" creationId="{6781869E-58B6-8EB2-A99E-645664429700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45056" creationId="{55F6160F-16AA-3A91-A5CE-5083ED22B4C3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45057" creationId="{5E22F1FD-A6D5-9C1A-C3DB-E8F59DE6D59C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45058" creationId="{845A7279-29AF-CF82-F9BD-1E7B23871889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45059" creationId="{D99FAEFA-5E9B-2BBB-B414-56A444DE3C58}"/>
          </ac:cxnSpMkLst>
        </pc:cxnChg>
        <pc:cxnChg chg="mod">
          <ac:chgData name="He Yinghui" userId="84c43c5713df2282" providerId="LiveId" clId="{0097A598-3E13-4BC2-8ED9-D52A89F8FE79}" dt="2023-07-10T06:59:10.268" v="214"/>
          <ac:cxnSpMkLst>
            <pc:docMk/>
            <pc:sldMk cId="2998089122" sldId="485"/>
            <ac:cxnSpMk id="45060" creationId="{FB178BB9-EE2D-7FD8-C16E-F61D8F480FD5}"/>
          </ac:cxnSpMkLst>
        </pc:cxnChg>
        <pc:cxnChg chg="mod">
          <ac:chgData name="He Yinghui" userId="84c43c5713df2282" providerId="LiveId" clId="{0097A598-3E13-4BC2-8ED9-D52A89F8FE79}" dt="2023-07-10T07:04:22.062" v="242"/>
          <ac:cxnSpMkLst>
            <pc:docMk/>
            <pc:sldMk cId="2998089122" sldId="485"/>
            <ac:cxnSpMk id="45067" creationId="{C6F64219-10EE-70AE-3B84-3105824A107C}"/>
          </ac:cxnSpMkLst>
        </pc:cxnChg>
        <pc:cxnChg chg="mod">
          <ac:chgData name="He Yinghui" userId="84c43c5713df2282" providerId="LiveId" clId="{0097A598-3E13-4BC2-8ED9-D52A89F8FE79}" dt="2023-07-10T07:04:22.062" v="242"/>
          <ac:cxnSpMkLst>
            <pc:docMk/>
            <pc:sldMk cId="2998089122" sldId="485"/>
            <ac:cxnSpMk id="45068" creationId="{10E7D7DD-E7DB-4509-B9B9-314A87202B1D}"/>
          </ac:cxnSpMkLst>
        </pc:cxnChg>
        <pc:cxnChg chg="mod">
          <ac:chgData name="He Yinghui" userId="84c43c5713df2282" providerId="LiveId" clId="{0097A598-3E13-4BC2-8ED9-D52A89F8FE79}" dt="2023-07-10T07:04:22.062" v="242"/>
          <ac:cxnSpMkLst>
            <pc:docMk/>
            <pc:sldMk cId="2998089122" sldId="485"/>
            <ac:cxnSpMk id="45070" creationId="{B2A3E76C-EC2D-C737-553B-09BD9217A977}"/>
          </ac:cxnSpMkLst>
        </pc:cxnChg>
        <pc:cxnChg chg="mod">
          <ac:chgData name="He Yinghui" userId="84c43c5713df2282" providerId="LiveId" clId="{0097A598-3E13-4BC2-8ED9-D52A89F8FE79}" dt="2023-07-10T07:04:22.062" v="242"/>
          <ac:cxnSpMkLst>
            <pc:docMk/>
            <pc:sldMk cId="2998089122" sldId="485"/>
            <ac:cxnSpMk id="45071" creationId="{7429E664-704C-16BB-AD77-F3DB023247C2}"/>
          </ac:cxnSpMkLst>
        </pc:cxnChg>
        <pc:cxnChg chg="mod">
          <ac:chgData name="He Yinghui" userId="84c43c5713df2282" providerId="LiveId" clId="{0097A598-3E13-4BC2-8ED9-D52A89F8FE79}" dt="2023-07-10T07:04:22.062" v="242"/>
          <ac:cxnSpMkLst>
            <pc:docMk/>
            <pc:sldMk cId="2998089122" sldId="485"/>
            <ac:cxnSpMk id="45072" creationId="{086FC41B-B336-2F7F-2B87-734999BF6A7E}"/>
          </ac:cxnSpMkLst>
        </pc:cxnChg>
        <pc:cxnChg chg="mod">
          <ac:chgData name="He Yinghui" userId="84c43c5713df2282" providerId="LiveId" clId="{0097A598-3E13-4BC2-8ED9-D52A89F8FE79}" dt="2023-07-10T07:04:22.062" v="242"/>
          <ac:cxnSpMkLst>
            <pc:docMk/>
            <pc:sldMk cId="2998089122" sldId="485"/>
            <ac:cxnSpMk id="45073" creationId="{67822B9D-245D-D4A2-2231-E850287F21DD}"/>
          </ac:cxnSpMkLst>
        </pc:cxnChg>
        <pc:cxnChg chg="mod">
          <ac:chgData name="He Yinghui" userId="84c43c5713df2282" providerId="LiveId" clId="{0097A598-3E13-4BC2-8ED9-D52A89F8FE79}" dt="2023-07-10T07:04:22.062" v="242"/>
          <ac:cxnSpMkLst>
            <pc:docMk/>
            <pc:sldMk cId="2998089122" sldId="485"/>
            <ac:cxnSpMk id="45074" creationId="{4DD7B32F-BE2F-7887-8258-42D97EC17BE5}"/>
          </ac:cxnSpMkLst>
        </pc:cxnChg>
        <pc:cxnChg chg="mod">
          <ac:chgData name="He Yinghui" userId="84c43c5713df2282" providerId="LiveId" clId="{0097A598-3E13-4BC2-8ED9-D52A89F8FE79}" dt="2023-07-10T07:04:22.062" v="242"/>
          <ac:cxnSpMkLst>
            <pc:docMk/>
            <pc:sldMk cId="2998089122" sldId="485"/>
            <ac:cxnSpMk id="45075" creationId="{70DFC87D-742F-3F9C-B182-9CDC5898D744}"/>
          </ac:cxnSpMkLst>
        </pc:cxnChg>
        <pc:cxnChg chg="mod">
          <ac:chgData name="He Yinghui" userId="84c43c5713df2282" providerId="LiveId" clId="{0097A598-3E13-4BC2-8ED9-D52A89F8FE79}" dt="2023-07-10T07:04:22.062" v="242"/>
          <ac:cxnSpMkLst>
            <pc:docMk/>
            <pc:sldMk cId="2998089122" sldId="485"/>
            <ac:cxnSpMk id="45076" creationId="{6A28A56E-6D3A-417C-4226-18F6E6319039}"/>
          </ac:cxnSpMkLst>
        </pc:cxnChg>
        <pc:cxnChg chg="mod">
          <ac:chgData name="He Yinghui" userId="84c43c5713df2282" providerId="LiveId" clId="{0097A598-3E13-4BC2-8ED9-D52A89F8FE79}" dt="2023-07-10T07:04:22.062" v="242"/>
          <ac:cxnSpMkLst>
            <pc:docMk/>
            <pc:sldMk cId="2998089122" sldId="485"/>
            <ac:cxnSpMk id="45077" creationId="{C670FD83-B8CA-6985-2545-DFE4B9E821E3}"/>
          </ac:cxnSpMkLst>
        </pc:cxnChg>
        <pc:cxnChg chg="mod">
          <ac:chgData name="He Yinghui" userId="84c43c5713df2282" providerId="LiveId" clId="{0097A598-3E13-4BC2-8ED9-D52A89F8FE79}" dt="2023-07-10T07:04:22.062" v="242"/>
          <ac:cxnSpMkLst>
            <pc:docMk/>
            <pc:sldMk cId="2998089122" sldId="485"/>
            <ac:cxnSpMk id="45078" creationId="{40F4E22B-B3BD-8AB0-C03F-6CF91EBCDB05}"/>
          </ac:cxnSpMkLst>
        </pc:cxnChg>
        <pc:cxnChg chg="mod">
          <ac:chgData name="He Yinghui" userId="84c43c5713df2282" providerId="LiveId" clId="{0097A598-3E13-4BC2-8ED9-D52A89F8FE79}" dt="2023-07-10T07:04:22.062" v="242"/>
          <ac:cxnSpMkLst>
            <pc:docMk/>
            <pc:sldMk cId="2998089122" sldId="485"/>
            <ac:cxnSpMk id="45079" creationId="{3BFD814C-4239-C2AD-9D0C-27C631FBDB84}"/>
          </ac:cxnSpMkLst>
        </pc:cxnChg>
        <pc:cxnChg chg="mod">
          <ac:chgData name="He Yinghui" userId="84c43c5713df2282" providerId="LiveId" clId="{0097A598-3E13-4BC2-8ED9-D52A89F8FE79}" dt="2023-07-10T07:04:22.062" v="242"/>
          <ac:cxnSpMkLst>
            <pc:docMk/>
            <pc:sldMk cId="2998089122" sldId="485"/>
            <ac:cxnSpMk id="45080" creationId="{C99D464F-DF89-19AD-A7F3-735382748E99}"/>
          </ac:cxnSpMkLst>
        </pc:cxnChg>
        <pc:cxnChg chg="mod">
          <ac:chgData name="He Yinghui" userId="84c43c5713df2282" providerId="LiveId" clId="{0097A598-3E13-4BC2-8ED9-D52A89F8FE79}" dt="2023-07-10T07:04:22.062" v="242"/>
          <ac:cxnSpMkLst>
            <pc:docMk/>
            <pc:sldMk cId="2998089122" sldId="485"/>
            <ac:cxnSpMk id="45081" creationId="{CC8CC19D-6EDC-82CF-15A9-C49165E45868}"/>
          </ac:cxnSpMkLst>
        </pc:cxnChg>
        <pc:cxnChg chg="mod">
          <ac:chgData name="He Yinghui" userId="84c43c5713df2282" providerId="LiveId" clId="{0097A598-3E13-4BC2-8ED9-D52A89F8FE79}" dt="2023-07-10T07:04:22.062" v="242"/>
          <ac:cxnSpMkLst>
            <pc:docMk/>
            <pc:sldMk cId="2998089122" sldId="485"/>
            <ac:cxnSpMk id="45082" creationId="{B81BECDA-00C0-9885-6867-FDA1CF88DD96}"/>
          </ac:cxnSpMkLst>
        </pc:cxnChg>
        <pc:cxnChg chg="mod">
          <ac:chgData name="He Yinghui" userId="84c43c5713df2282" providerId="LiveId" clId="{0097A598-3E13-4BC2-8ED9-D52A89F8FE79}" dt="2023-07-10T07:04:22.062" v="242"/>
          <ac:cxnSpMkLst>
            <pc:docMk/>
            <pc:sldMk cId="2998089122" sldId="485"/>
            <ac:cxnSpMk id="45083" creationId="{2E379B4E-ACC2-D483-C4CC-5CC3A0F0F1BF}"/>
          </ac:cxnSpMkLst>
        </pc:cxnChg>
        <pc:cxnChg chg="mod">
          <ac:chgData name="He Yinghui" userId="84c43c5713df2282" providerId="LiveId" clId="{0097A598-3E13-4BC2-8ED9-D52A89F8FE79}" dt="2023-07-10T07:04:22.062" v="242"/>
          <ac:cxnSpMkLst>
            <pc:docMk/>
            <pc:sldMk cId="2998089122" sldId="485"/>
            <ac:cxnSpMk id="45085" creationId="{602E987C-18BF-EBFD-A685-96FF00448D6D}"/>
          </ac:cxnSpMkLst>
        </pc:cxnChg>
        <pc:cxnChg chg="mod">
          <ac:chgData name="He Yinghui" userId="84c43c5713df2282" providerId="LiveId" clId="{0097A598-3E13-4BC2-8ED9-D52A89F8FE79}" dt="2023-07-10T07:04:22.062" v="242"/>
          <ac:cxnSpMkLst>
            <pc:docMk/>
            <pc:sldMk cId="2998089122" sldId="485"/>
            <ac:cxnSpMk id="45086" creationId="{B9D968A7-ADE1-FAE3-CE58-D7F2856C5A08}"/>
          </ac:cxnSpMkLst>
        </pc:cxnChg>
        <pc:cxnChg chg="mod">
          <ac:chgData name="He Yinghui" userId="84c43c5713df2282" providerId="LiveId" clId="{0097A598-3E13-4BC2-8ED9-D52A89F8FE79}" dt="2023-07-10T07:04:22.062" v="242"/>
          <ac:cxnSpMkLst>
            <pc:docMk/>
            <pc:sldMk cId="2998089122" sldId="485"/>
            <ac:cxnSpMk id="45087" creationId="{60512F87-4B60-F558-1D7E-8700DC18818F}"/>
          </ac:cxnSpMkLst>
        </pc:cxnChg>
        <pc:cxnChg chg="mod">
          <ac:chgData name="He Yinghui" userId="84c43c5713df2282" providerId="LiveId" clId="{0097A598-3E13-4BC2-8ED9-D52A89F8FE79}" dt="2023-07-10T07:04:22.062" v="242"/>
          <ac:cxnSpMkLst>
            <pc:docMk/>
            <pc:sldMk cId="2998089122" sldId="485"/>
            <ac:cxnSpMk id="45088" creationId="{6321C4A9-E9D8-E4AE-384A-0AEB95BC24C9}"/>
          </ac:cxnSpMkLst>
        </pc:cxnChg>
        <pc:cxnChg chg="mod">
          <ac:chgData name="He Yinghui" userId="84c43c5713df2282" providerId="LiveId" clId="{0097A598-3E13-4BC2-8ED9-D52A89F8FE79}" dt="2023-07-10T07:04:22.062" v="242"/>
          <ac:cxnSpMkLst>
            <pc:docMk/>
            <pc:sldMk cId="2998089122" sldId="485"/>
            <ac:cxnSpMk id="45089" creationId="{6DAD1A6A-CF7A-1DB7-6E7E-312D8E0A3C29}"/>
          </ac:cxnSpMkLst>
        </pc:cxnChg>
        <pc:cxnChg chg="mod">
          <ac:chgData name="He Yinghui" userId="84c43c5713df2282" providerId="LiveId" clId="{0097A598-3E13-4BC2-8ED9-D52A89F8FE79}" dt="2023-07-10T07:04:22.062" v="242"/>
          <ac:cxnSpMkLst>
            <pc:docMk/>
            <pc:sldMk cId="2998089122" sldId="485"/>
            <ac:cxnSpMk id="45090" creationId="{FCB7A825-E657-95F6-52EC-2B88EC901C20}"/>
          </ac:cxnSpMkLst>
        </pc:cxnChg>
        <pc:cxnChg chg="mod">
          <ac:chgData name="He Yinghui" userId="84c43c5713df2282" providerId="LiveId" clId="{0097A598-3E13-4BC2-8ED9-D52A89F8FE79}" dt="2023-07-10T07:04:22.062" v="242"/>
          <ac:cxnSpMkLst>
            <pc:docMk/>
            <pc:sldMk cId="2998089122" sldId="485"/>
            <ac:cxnSpMk id="45091" creationId="{8EC34982-76C4-614C-5589-4FDA1C2C78B4}"/>
          </ac:cxnSpMkLst>
        </pc:cxnChg>
        <pc:cxnChg chg="mod">
          <ac:chgData name="He Yinghui" userId="84c43c5713df2282" providerId="LiveId" clId="{0097A598-3E13-4BC2-8ED9-D52A89F8FE79}" dt="2023-07-10T07:04:22.062" v="242"/>
          <ac:cxnSpMkLst>
            <pc:docMk/>
            <pc:sldMk cId="2998089122" sldId="485"/>
            <ac:cxnSpMk id="45092" creationId="{8FAACF60-FF90-2B75-FF24-B9FAB680A0CF}"/>
          </ac:cxnSpMkLst>
        </pc:cxnChg>
        <pc:cxnChg chg="mod">
          <ac:chgData name="He Yinghui" userId="84c43c5713df2282" providerId="LiveId" clId="{0097A598-3E13-4BC2-8ED9-D52A89F8FE79}" dt="2023-07-10T07:04:22.062" v="242"/>
          <ac:cxnSpMkLst>
            <pc:docMk/>
            <pc:sldMk cId="2998089122" sldId="485"/>
            <ac:cxnSpMk id="45093" creationId="{71B72D31-609A-8B9C-10F9-B4D50816EE7B}"/>
          </ac:cxnSpMkLst>
        </pc:cxnChg>
        <pc:cxnChg chg="mod">
          <ac:chgData name="He Yinghui" userId="84c43c5713df2282" providerId="LiveId" clId="{0097A598-3E13-4BC2-8ED9-D52A89F8FE79}" dt="2023-07-10T07:04:22.062" v="242"/>
          <ac:cxnSpMkLst>
            <pc:docMk/>
            <pc:sldMk cId="2998089122" sldId="485"/>
            <ac:cxnSpMk id="45094" creationId="{DBD40F08-BBBA-B423-4FD8-A1F3B193E442}"/>
          </ac:cxnSpMkLst>
        </pc:cxnChg>
        <pc:cxnChg chg="mod">
          <ac:chgData name="He Yinghui" userId="84c43c5713df2282" providerId="LiveId" clId="{0097A598-3E13-4BC2-8ED9-D52A89F8FE79}" dt="2023-07-10T07:04:28.523" v="246"/>
          <ac:cxnSpMkLst>
            <pc:docMk/>
            <pc:sldMk cId="2998089122" sldId="485"/>
            <ac:cxnSpMk id="45098" creationId="{F4359AD6-5EC1-0760-230C-5D06916BCBDD}"/>
          </ac:cxnSpMkLst>
        </pc:cxnChg>
        <pc:cxnChg chg="mod">
          <ac:chgData name="He Yinghui" userId="84c43c5713df2282" providerId="LiveId" clId="{0097A598-3E13-4BC2-8ED9-D52A89F8FE79}" dt="2023-07-10T07:04:28.523" v="246"/>
          <ac:cxnSpMkLst>
            <pc:docMk/>
            <pc:sldMk cId="2998089122" sldId="485"/>
            <ac:cxnSpMk id="45099" creationId="{FD27CEA6-2E9E-DFDE-4AB4-EE8E8BB32300}"/>
          </ac:cxnSpMkLst>
        </pc:cxnChg>
        <pc:cxnChg chg="mod">
          <ac:chgData name="He Yinghui" userId="84c43c5713df2282" providerId="LiveId" clId="{0097A598-3E13-4BC2-8ED9-D52A89F8FE79}" dt="2023-07-10T07:04:28.523" v="246"/>
          <ac:cxnSpMkLst>
            <pc:docMk/>
            <pc:sldMk cId="2998089122" sldId="485"/>
            <ac:cxnSpMk id="45100" creationId="{46311C62-60EA-EAD2-85A8-B7F4AF06CDEA}"/>
          </ac:cxnSpMkLst>
        </pc:cxnChg>
        <pc:cxnChg chg="mod">
          <ac:chgData name="He Yinghui" userId="84c43c5713df2282" providerId="LiveId" clId="{0097A598-3E13-4BC2-8ED9-D52A89F8FE79}" dt="2023-07-10T07:04:28.523" v="246"/>
          <ac:cxnSpMkLst>
            <pc:docMk/>
            <pc:sldMk cId="2998089122" sldId="485"/>
            <ac:cxnSpMk id="45101" creationId="{22B9A81C-3547-26D0-2D9E-891BFB580BB5}"/>
          </ac:cxnSpMkLst>
        </pc:cxnChg>
        <pc:cxnChg chg="mod">
          <ac:chgData name="He Yinghui" userId="84c43c5713df2282" providerId="LiveId" clId="{0097A598-3E13-4BC2-8ED9-D52A89F8FE79}" dt="2023-07-10T07:04:28.523" v="246"/>
          <ac:cxnSpMkLst>
            <pc:docMk/>
            <pc:sldMk cId="2998089122" sldId="485"/>
            <ac:cxnSpMk id="45102" creationId="{F574C975-E88A-8A66-201A-68C30DFC4BF1}"/>
          </ac:cxnSpMkLst>
        </pc:cxnChg>
        <pc:cxnChg chg="mod">
          <ac:chgData name="He Yinghui" userId="84c43c5713df2282" providerId="LiveId" clId="{0097A598-3E13-4BC2-8ED9-D52A89F8FE79}" dt="2023-07-10T07:04:28.523" v="246"/>
          <ac:cxnSpMkLst>
            <pc:docMk/>
            <pc:sldMk cId="2998089122" sldId="485"/>
            <ac:cxnSpMk id="45103" creationId="{C7A10A36-8526-3F6F-7349-F5922FDCFC1C}"/>
          </ac:cxnSpMkLst>
        </pc:cxnChg>
        <pc:cxnChg chg="mod">
          <ac:chgData name="He Yinghui" userId="84c43c5713df2282" providerId="LiveId" clId="{0097A598-3E13-4BC2-8ED9-D52A89F8FE79}" dt="2023-07-10T07:04:28.523" v="246"/>
          <ac:cxnSpMkLst>
            <pc:docMk/>
            <pc:sldMk cId="2998089122" sldId="485"/>
            <ac:cxnSpMk id="45104" creationId="{572FF161-2CA7-2B34-E592-67E5F5F1235A}"/>
          </ac:cxnSpMkLst>
        </pc:cxnChg>
        <pc:cxnChg chg="mod">
          <ac:chgData name="He Yinghui" userId="84c43c5713df2282" providerId="LiveId" clId="{0097A598-3E13-4BC2-8ED9-D52A89F8FE79}" dt="2023-07-10T07:04:28.523" v="246"/>
          <ac:cxnSpMkLst>
            <pc:docMk/>
            <pc:sldMk cId="2998089122" sldId="485"/>
            <ac:cxnSpMk id="45105" creationId="{6DA1168E-7C07-DB00-F0F6-B58F4C7C11E6}"/>
          </ac:cxnSpMkLst>
        </pc:cxnChg>
        <pc:cxnChg chg="mod">
          <ac:chgData name="He Yinghui" userId="84c43c5713df2282" providerId="LiveId" clId="{0097A598-3E13-4BC2-8ED9-D52A89F8FE79}" dt="2023-07-10T07:04:28.523" v="246"/>
          <ac:cxnSpMkLst>
            <pc:docMk/>
            <pc:sldMk cId="2998089122" sldId="485"/>
            <ac:cxnSpMk id="45106" creationId="{DD45B0F7-9C49-0EAE-BF80-97C98A237A44}"/>
          </ac:cxnSpMkLst>
        </pc:cxnChg>
        <pc:cxnChg chg="mod">
          <ac:chgData name="He Yinghui" userId="84c43c5713df2282" providerId="LiveId" clId="{0097A598-3E13-4BC2-8ED9-D52A89F8FE79}" dt="2023-07-10T07:04:28.523" v="246"/>
          <ac:cxnSpMkLst>
            <pc:docMk/>
            <pc:sldMk cId="2998089122" sldId="485"/>
            <ac:cxnSpMk id="45107" creationId="{2C8F79C7-EF40-1D25-9205-790A6B9C45CA}"/>
          </ac:cxnSpMkLst>
        </pc:cxnChg>
        <pc:cxnChg chg="mod">
          <ac:chgData name="He Yinghui" userId="84c43c5713df2282" providerId="LiveId" clId="{0097A598-3E13-4BC2-8ED9-D52A89F8FE79}" dt="2023-07-10T07:04:28.523" v="246"/>
          <ac:cxnSpMkLst>
            <pc:docMk/>
            <pc:sldMk cId="2998089122" sldId="485"/>
            <ac:cxnSpMk id="45108" creationId="{10B23B2D-D2B0-952D-2B7B-D35FFA26B6F5}"/>
          </ac:cxnSpMkLst>
        </pc:cxnChg>
        <pc:cxnChg chg="mod">
          <ac:chgData name="He Yinghui" userId="84c43c5713df2282" providerId="LiveId" clId="{0097A598-3E13-4BC2-8ED9-D52A89F8FE79}" dt="2023-07-10T07:04:28.523" v="246"/>
          <ac:cxnSpMkLst>
            <pc:docMk/>
            <pc:sldMk cId="2998089122" sldId="485"/>
            <ac:cxnSpMk id="45109" creationId="{6CBADA8D-683E-5177-68A2-BBCCB4FF4490}"/>
          </ac:cxnSpMkLst>
        </pc:cxnChg>
        <pc:cxnChg chg="mod">
          <ac:chgData name="He Yinghui" userId="84c43c5713df2282" providerId="LiveId" clId="{0097A598-3E13-4BC2-8ED9-D52A89F8FE79}" dt="2023-07-10T07:04:28.523" v="246"/>
          <ac:cxnSpMkLst>
            <pc:docMk/>
            <pc:sldMk cId="2998089122" sldId="485"/>
            <ac:cxnSpMk id="45110" creationId="{AC9D2DB0-C475-A5E0-782C-3B1B4289E0AC}"/>
          </ac:cxnSpMkLst>
        </pc:cxnChg>
        <pc:cxnChg chg="mod">
          <ac:chgData name="He Yinghui" userId="84c43c5713df2282" providerId="LiveId" clId="{0097A598-3E13-4BC2-8ED9-D52A89F8FE79}" dt="2023-07-10T07:04:28.523" v="246"/>
          <ac:cxnSpMkLst>
            <pc:docMk/>
            <pc:sldMk cId="2998089122" sldId="485"/>
            <ac:cxnSpMk id="45111" creationId="{2DFC2C1B-22EA-F9E4-12EB-BF084EEFF0D5}"/>
          </ac:cxnSpMkLst>
        </pc:cxnChg>
        <pc:cxnChg chg="mod">
          <ac:chgData name="He Yinghui" userId="84c43c5713df2282" providerId="LiveId" clId="{0097A598-3E13-4BC2-8ED9-D52A89F8FE79}" dt="2023-07-10T07:04:28.523" v="246"/>
          <ac:cxnSpMkLst>
            <pc:docMk/>
            <pc:sldMk cId="2998089122" sldId="485"/>
            <ac:cxnSpMk id="45112" creationId="{52F07E7A-DCB3-8C80-1EB9-7DE915E6E2D5}"/>
          </ac:cxnSpMkLst>
        </pc:cxnChg>
        <pc:cxnChg chg="mod">
          <ac:chgData name="He Yinghui" userId="84c43c5713df2282" providerId="LiveId" clId="{0097A598-3E13-4BC2-8ED9-D52A89F8FE79}" dt="2023-07-10T07:04:28.523" v="246"/>
          <ac:cxnSpMkLst>
            <pc:docMk/>
            <pc:sldMk cId="2998089122" sldId="485"/>
            <ac:cxnSpMk id="45113" creationId="{755D0286-21E7-07AE-4670-274960112375}"/>
          </ac:cxnSpMkLst>
        </pc:cxnChg>
        <pc:cxnChg chg="mod">
          <ac:chgData name="He Yinghui" userId="84c43c5713df2282" providerId="LiveId" clId="{0097A598-3E13-4BC2-8ED9-D52A89F8FE79}" dt="2023-07-10T07:04:28.523" v="246"/>
          <ac:cxnSpMkLst>
            <pc:docMk/>
            <pc:sldMk cId="2998089122" sldId="485"/>
            <ac:cxnSpMk id="45114" creationId="{7A530222-9AC6-119D-5340-1760F0F6BCA7}"/>
          </ac:cxnSpMkLst>
        </pc:cxnChg>
        <pc:cxnChg chg="mod">
          <ac:chgData name="He Yinghui" userId="84c43c5713df2282" providerId="LiveId" clId="{0097A598-3E13-4BC2-8ED9-D52A89F8FE79}" dt="2023-07-10T07:04:28.523" v="246"/>
          <ac:cxnSpMkLst>
            <pc:docMk/>
            <pc:sldMk cId="2998089122" sldId="485"/>
            <ac:cxnSpMk id="45115" creationId="{2AB3B975-C3B4-D6C4-23A3-D69EA0F96A7D}"/>
          </ac:cxnSpMkLst>
        </pc:cxnChg>
        <pc:cxnChg chg="mod">
          <ac:chgData name="He Yinghui" userId="84c43c5713df2282" providerId="LiveId" clId="{0097A598-3E13-4BC2-8ED9-D52A89F8FE79}" dt="2023-07-10T07:04:28.523" v="246"/>
          <ac:cxnSpMkLst>
            <pc:docMk/>
            <pc:sldMk cId="2998089122" sldId="485"/>
            <ac:cxnSpMk id="45116" creationId="{A7BF0461-E1F6-6001-C2E6-91D869E1F8E1}"/>
          </ac:cxnSpMkLst>
        </pc:cxnChg>
        <pc:cxnChg chg="mod">
          <ac:chgData name="He Yinghui" userId="84c43c5713df2282" providerId="LiveId" clId="{0097A598-3E13-4BC2-8ED9-D52A89F8FE79}" dt="2023-07-10T07:04:28.523" v="246"/>
          <ac:cxnSpMkLst>
            <pc:docMk/>
            <pc:sldMk cId="2998089122" sldId="485"/>
            <ac:cxnSpMk id="45117" creationId="{6A222E6D-A722-BE00-B1E8-87BE7CCD02C5}"/>
          </ac:cxnSpMkLst>
        </pc:cxnChg>
        <pc:cxnChg chg="mod">
          <ac:chgData name="He Yinghui" userId="84c43c5713df2282" providerId="LiveId" clId="{0097A598-3E13-4BC2-8ED9-D52A89F8FE79}" dt="2023-07-10T07:04:28.523" v="246"/>
          <ac:cxnSpMkLst>
            <pc:docMk/>
            <pc:sldMk cId="2998089122" sldId="485"/>
            <ac:cxnSpMk id="45118" creationId="{A627BA0A-530C-380D-21E2-1702B6BF0356}"/>
          </ac:cxnSpMkLst>
        </pc:cxnChg>
        <pc:cxnChg chg="mod">
          <ac:chgData name="He Yinghui" userId="84c43c5713df2282" providerId="LiveId" clId="{0097A598-3E13-4BC2-8ED9-D52A89F8FE79}" dt="2023-07-10T07:04:28.523" v="246"/>
          <ac:cxnSpMkLst>
            <pc:docMk/>
            <pc:sldMk cId="2998089122" sldId="485"/>
            <ac:cxnSpMk id="45119" creationId="{7F0D997E-4A7F-D353-FD9C-77A1C4976644}"/>
          </ac:cxnSpMkLst>
        </pc:cxnChg>
        <pc:cxnChg chg="mod">
          <ac:chgData name="He Yinghui" userId="84c43c5713df2282" providerId="LiveId" clId="{0097A598-3E13-4BC2-8ED9-D52A89F8FE79}" dt="2023-07-10T07:04:28.523" v="246"/>
          <ac:cxnSpMkLst>
            <pc:docMk/>
            <pc:sldMk cId="2998089122" sldId="485"/>
            <ac:cxnSpMk id="45120" creationId="{36D60E4F-D079-42D1-67A8-C191D8912D2D}"/>
          </ac:cxnSpMkLst>
        </pc:cxnChg>
        <pc:cxnChg chg="mod">
          <ac:chgData name="He Yinghui" userId="84c43c5713df2282" providerId="LiveId" clId="{0097A598-3E13-4BC2-8ED9-D52A89F8FE79}" dt="2023-07-10T07:04:28.523" v="246"/>
          <ac:cxnSpMkLst>
            <pc:docMk/>
            <pc:sldMk cId="2998089122" sldId="485"/>
            <ac:cxnSpMk id="45121" creationId="{96265FDE-790C-1C8E-5CE1-8ECAA9C4BFDE}"/>
          </ac:cxnSpMkLst>
        </pc:cxnChg>
        <pc:cxnChg chg="mod">
          <ac:chgData name="He Yinghui" userId="84c43c5713df2282" providerId="LiveId" clId="{0097A598-3E13-4BC2-8ED9-D52A89F8FE79}" dt="2023-07-10T07:04:28.523" v="246"/>
          <ac:cxnSpMkLst>
            <pc:docMk/>
            <pc:sldMk cId="2998089122" sldId="485"/>
            <ac:cxnSpMk id="45122" creationId="{677641B1-2806-29D2-5654-9094BBC2A6DC}"/>
          </ac:cxnSpMkLst>
        </pc:cxnChg>
        <pc:cxnChg chg="mod">
          <ac:chgData name="He Yinghui" userId="84c43c5713df2282" providerId="LiveId" clId="{0097A598-3E13-4BC2-8ED9-D52A89F8FE79}" dt="2023-07-10T07:04:28.523" v="246"/>
          <ac:cxnSpMkLst>
            <pc:docMk/>
            <pc:sldMk cId="2998089122" sldId="485"/>
            <ac:cxnSpMk id="45123" creationId="{B2F7D661-7411-005D-90F4-EFBDD9C7A3EA}"/>
          </ac:cxnSpMkLst>
        </pc:cxnChg>
      </pc:sldChg>
      <pc:sldChg chg="addSp delSp modSp add mod ord modAnim">
        <pc:chgData name="He Yinghui" userId="84c43c5713df2282" providerId="LiveId" clId="{0097A598-3E13-4BC2-8ED9-D52A89F8FE79}" dt="2023-07-11T03:23:05.359" v="3081" actId="20577"/>
        <pc:sldMkLst>
          <pc:docMk/>
          <pc:sldMk cId="2987504437" sldId="486"/>
        </pc:sldMkLst>
        <pc:spChg chg="mod">
          <ac:chgData name="He Yinghui" userId="84c43c5713df2282" providerId="LiveId" clId="{0097A598-3E13-4BC2-8ED9-D52A89F8FE79}" dt="2023-07-11T01:41:39.285" v="2207"/>
          <ac:spMkLst>
            <pc:docMk/>
            <pc:sldMk cId="2987504437" sldId="486"/>
            <ac:spMk id="17" creationId="{C869B8E4-0784-4C98-9ECF-0DF0AE955A56}"/>
          </ac:spMkLst>
        </pc:spChg>
        <pc:spChg chg="mod">
          <ac:chgData name="He Yinghui" userId="84c43c5713df2282" providerId="LiveId" clId="{0097A598-3E13-4BC2-8ED9-D52A89F8FE79}" dt="2023-07-11T03:23:05.359" v="3081" actId="20577"/>
          <ac:spMkLst>
            <pc:docMk/>
            <pc:sldMk cId="2987504437" sldId="486"/>
            <ac:spMk id="31" creationId="{1CCDCE16-60B9-41FB-BEE3-BF92F834BED9}"/>
          </ac:spMkLst>
        </pc:spChg>
        <pc:spChg chg="mod">
          <ac:chgData name="He Yinghui" userId="84c43c5713df2282" providerId="LiveId" clId="{0097A598-3E13-4BC2-8ED9-D52A89F8FE79}" dt="2023-07-11T01:42:12.903" v="2214" actId="20577"/>
          <ac:spMkLst>
            <pc:docMk/>
            <pc:sldMk cId="2987504437" sldId="486"/>
            <ac:spMk id="38" creationId="{1413CDDC-8BC2-481A-864C-36B0B7EB2979}"/>
          </ac:spMkLst>
        </pc:spChg>
        <pc:spChg chg="add mod">
          <ac:chgData name="He Yinghui" userId="84c43c5713df2282" providerId="LiveId" clId="{0097A598-3E13-4BC2-8ED9-D52A89F8FE79}" dt="2023-07-11T02:42:43.273" v="2882" actId="1036"/>
          <ac:spMkLst>
            <pc:docMk/>
            <pc:sldMk cId="2987504437" sldId="486"/>
            <ac:spMk id="45079" creationId="{B9631102-9F7B-6720-7F33-B3BF47CF62F4}"/>
          </ac:spMkLst>
        </pc:spChg>
        <pc:spChg chg="add del mod">
          <ac:chgData name="He Yinghui" userId="84c43c5713df2282" providerId="LiveId" clId="{0097A598-3E13-4BC2-8ED9-D52A89F8FE79}" dt="2023-07-11T01:59:35.096" v="2396" actId="478"/>
          <ac:spMkLst>
            <pc:docMk/>
            <pc:sldMk cId="2987504437" sldId="486"/>
            <ac:spMk id="45080" creationId="{AE1E57C6-BBD4-6D48-2E30-0ACADF2AA0B3}"/>
          </ac:spMkLst>
        </pc:spChg>
        <pc:spChg chg="add mod">
          <ac:chgData name="He Yinghui" userId="84c43c5713df2282" providerId="LiveId" clId="{0097A598-3E13-4BC2-8ED9-D52A89F8FE79}" dt="2023-07-11T02:42:43.273" v="2882" actId="1036"/>
          <ac:spMkLst>
            <pc:docMk/>
            <pc:sldMk cId="2987504437" sldId="486"/>
            <ac:spMk id="45081" creationId="{975EA437-1D03-4D23-617E-8848FDFD57B0}"/>
          </ac:spMkLst>
        </pc:spChg>
        <pc:spChg chg="add mod">
          <ac:chgData name="He Yinghui" userId="84c43c5713df2282" providerId="LiveId" clId="{0097A598-3E13-4BC2-8ED9-D52A89F8FE79}" dt="2023-07-11T02:42:43.273" v="2882" actId="1036"/>
          <ac:spMkLst>
            <pc:docMk/>
            <pc:sldMk cId="2987504437" sldId="486"/>
            <ac:spMk id="45086" creationId="{D7EF846B-CDD9-400D-E3AA-EE8F5F98D053}"/>
          </ac:spMkLst>
        </pc:spChg>
        <pc:spChg chg="add mod">
          <ac:chgData name="He Yinghui" userId="84c43c5713df2282" providerId="LiveId" clId="{0097A598-3E13-4BC2-8ED9-D52A89F8FE79}" dt="2023-07-11T02:31:52.186" v="2831" actId="164"/>
          <ac:spMkLst>
            <pc:docMk/>
            <pc:sldMk cId="2987504437" sldId="486"/>
            <ac:spMk id="45087" creationId="{84AF2549-AA32-9EAA-B1F6-DDA9B0F0E03F}"/>
          </ac:spMkLst>
        </pc:spChg>
        <pc:spChg chg="add mod">
          <ac:chgData name="He Yinghui" userId="84c43c5713df2282" providerId="LiveId" clId="{0097A598-3E13-4BC2-8ED9-D52A89F8FE79}" dt="2023-07-11T02:31:52.186" v="2831" actId="164"/>
          <ac:spMkLst>
            <pc:docMk/>
            <pc:sldMk cId="2987504437" sldId="486"/>
            <ac:spMk id="45089" creationId="{F9815BD2-6E8D-225B-FB4E-53B7BF069FDA}"/>
          </ac:spMkLst>
        </pc:spChg>
        <pc:grpChg chg="add mod">
          <ac:chgData name="He Yinghui" userId="84c43c5713df2282" providerId="LiveId" clId="{0097A598-3E13-4BC2-8ED9-D52A89F8FE79}" dt="2023-07-11T02:42:43.273" v="2882" actId="1036"/>
          <ac:grpSpMkLst>
            <pc:docMk/>
            <pc:sldMk cId="2987504437" sldId="486"/>
            <ac:grpSpMk id="9" creationId="{EADD3250-0F38-702D-6162-8CE512C54198}"/>
          </ac:grpSpMkLst>
        </pc:grpChg>
        <pc:grpChg chg="mod">
          <ac:chgData name="He Yinghui" userId="84c43c5713df2282" providerId="LiveId" clId="{0097A598-3E13-4BC2-8ED9-D52A89F8FE79}" dt="2023-07-11T01:49:28.470" v="2353"/>
          <ac:grpSpMkLst>
            <pc:docMk/>
            <pc:sldMk cId="2987504437" sldId="486"/>
            <ac:grpSpMk id="11" creationId="{9D8834F0-39BC-8664-EF2B-FB760CCF9327}"/>
          </ac:grpSpMkLst>
        </pc:grpChg>
        <pc:grpChg chg="mod">
          <ac:chgData name="He Yinghui" userId="84c43c5713df2282" providerId="LiveId" clId="{0097A598-3E13-4BC2-8ED9-D52A89F8FE79}" dt="2023-07-11T01:49:28.470" v="2353"/>
          <ac:grpSpMkLst>
            <pc:docMk/>
            <pc:sldMk cId="2987504437" sldId="486"/>
            <ac:grpSpMk id="12" creationId="{E519ECA3-76A3-DBEF-5D49-D3231D8402C7}"/>
          </ac:grpSpMkLst>
        </pc:grpChg>
        <pc:grpChg chg="del">
          <ac:chgData name="He Yinghui" userId="84c43c5713df2282" providerId="LiveId" clId="{0097A598-3E13-4BC2-8ED9-D52A89F8FE79}" dt="2023-07-11T01:42:00.991" v="2208" actId="478"/>
          <ac:grpSpMkLst>
            <pc:docMk/>
            <pc:sldMk cId="2987504437" sldId="486"/>
            <ac:grpSpMk id="24" creationId="{313C39D4-5F30-8AAB-C82A-9BAC2091A9AB}"/>
          </ac:grpSpMkLst>
        </pc:grpChg>
        <pc:grpChg chg="add mod">
          <ac:chgData name="He Yinghui" userId="84c43c5713df2282" providerId="LiveId" clId="{0097A598-3E13-4BC2-8ED9-D52A89F8FE79}" dt="2023-07-11T02:42:43.273" v="2882" actId="1036"/>
          <ac:grpSpMkLst>
            <pc:docMk/>
            <pc:sldMk cId="2987504437" sldId="486"/>
            <ac:grpSpMk id="51" creationId="{21317260-224E-EB2B-EC45-15EA1AF151B9}"/>
          </ac:grpSpMkLst>
        </pc:grpChg>
        <pc:grpChg chg="mod">
          <ac:chgData name="He Yinghui" userId="84c43c5713df2282" providerId="LiveId" clId="{0097A598-3E13-4BC2-8ED9-D52A89F8FE79}" dt="2023-07-11T01:50:17.728" v="2368"/>
          <ac:grpSpMkLst>
            <pc:docMk/>
            <pc:sldMk cId="2987504437" sldId="486"/>
            <ac:grpSpMk id="52" creationId="{BD82CAE6-8D25-4949-AC00-36BB8D1A10DE}"/>
          </ac:grpSpMkLst>
        </pc:grpChg>
        <pc:grpChg chg="mod">
          <ac:chgData name="He Yinghui" userId="84c43c5713df2282" providerId="LiveId" clId="{0097A598-3E13-4BC2-8ED9-D52A89F8FE79}" dt="2023-07-11T01:50:17.728" v="2368"/>
          <ac:grpSpMkLst>
            <pc:docMk/>
            <pc:sldMk cId="2987504437" sldId="486"/>
            <ac:grpSpMk id="53" creationId="{BF5CDBF3-A60D-A19F-FAA7-779C041DDCBA}"/>
          </ac:grpSpMkLst>
        </pc:grpChg>
        <pc:grpChg chg="add mod">
          <ac:chgData name="He Yinghui" userId="84c43c5713df2282" providerId="LiveId" clId="{0097A598-3E13-4BC2-8ED9-D52A89F8FE79}" dt="2023-07-11T02:42:43.273" v="2882" actId="1036"/>
          <ac:grpSpMkLst>
            <pc:docMk/>
            <pc:sldMk cId="2987504437" sldId="486"/>
            <ac:grpSpMk id="45090" creationId="{123313C2-757C-63D5-9858-6318C3F76D1E}"/>
          </ac:grpSpMkLst>
        </pc:grpChg>
        <pc:grpChg chg="add mod">
          <ac:chgData name="He Yinghui" userId="84c43c5713df2282" providerId="LiveId" clId="{0097A598-3E13-4BC2-8ED9-D52A89F8FE79}" dt="2023-07-11T02:42:43.273" v="2882" actId="1036"/>
          <ac:grpSpMkLst>
            <pc:docMk/>
            <pc:sldMk cId="2987504437" sldId="486"/>
            <ac:grpSpMk id="45096" creationId="{6105C3EB-2F26-7193-5216-EA191B18C8EF}"/>
          </ac:grpSpMkLst>
        </pc:grpChg>
        <pc:grpChg chg="mod">
          <ac:chgData name="He Yinghui" userId="84c43c5713df2282" providerId="LiveId" clId="{0097A598-3E13-4BC2-8ED9-D52A89F8FE79}" dt="2023-07-11T02:41:54.517" v="2867"/>
          <ac:grpSpMkLst>
            <pc:docMk/>
            <pc:sldMk cId="2987504437" sldId="486"/>
            <ac:grpSpMk id="45097" creationId="{8663511C-E787-5CCD-BF08-3CAB2F5A2B87}"/>
          </ac:grpSpMkLst>
        </pc:grpChg>
        <pc:grpChg chg="mod">
          <ac:chgData name="He Yinghui" userId="84c43c5713df2282" providerId="LiveId" clId="{0097A598-3E13-4BC2-8ED9-D52A89F8FE79}" dt="2023-07-11T02:41:54.517" v="2867"/>
          <ac:grpSpMkLst>
            <pc:docMk/>
            <pc:sldMk cId="2987504437" sldId="486"/>
            <ac:grpSpMk id="45098" creationId="{58066D69-72F9-8961-E384-279D4E056F15}"/>
          </ac:grpSpMkLst>
        </pc:grpChg>
        <pc:graphicFrameChg chg="add del mod">
          <ac:chgData name="He Yinghui" userId="84c43c5713df2282" providerId="LiveId" clId="{0097A598-3E13-4BC2-8ED9-D52A89F8FE79}" dt="2023-07-11T01:49:17.422" v="2347"/>
          <ac:graphicFrameMkLst>
            <pc:docMk/>
            <pc:sldMk cId="2987504437" sldId="486"/>
            <ac:graphicFrameMk id="5" creationId="{53E72E66-DC58-153D-D9F0-9EFBEF74BC2A}"/>
          </ac:graphicFrameMkLst>
        </pc:graphicFrameChg>
        <pc:graphicFrameChg chg="add del mod">
          <ac:chgData name="He Yinghui" userId="84c43c5713df2282" providerId="LiveId" clId="{0097A598-3E13-4BC2-8ED9-D52A89F8FE79}" dt="2023-07-11T01:51:07.777" v="2376"/>
          <ac:graphicFrameMkLst>
            <pc:docMk/>
            <pc:sldMk cId="2987504437" sldId="486"/>
            <ac:graphicFrameMk id="45073" creationId="{CCD85B64-B808-E5B8-EDFA-04D847771A2B}"/>
          </ac:graphicFrameMkLst>
        </pc:graphicFrameChg>
        <pc:graphicFrameChg chg="add del mod">
          <ac:chgData name="He Yinghui" userId="84c43c5713df2282" providerId="LiveId" clId="{0097A598-3E13-4BC2-8ED9-D52A89F8FE79}" dt="2023-07-11T01:51:28.774" v="2383"/>
          <ac:graphicFrameMkLst>
            <pc:docMk/>
            <pc:sldMk cId="2987504437" sldId="486"/>
            <ac:graphicFrameMk id="45076" creationId="{9590C526-0F0F-A9FA-8CE9-DD5887363917}"/>
          </ac:graphicFrameMkLst>
        </pc:graphicFrameChg>
        <pc:graphicFrameChg chg="add del mod">
          <ac:chgData name="He Yinghui" userId="84c43c5713df2282" providerId="LiveId" clId="{0097A598-3E13-4BC2-8ED9-D52A89F8FE79}" dt="2023-07-11T02:01:09.236" v="2408"/>
          <ac:graphicFrameMkLst>
            <pc:docMk/>
            <pc:sldMk cId="2987504437" sldId="486"/>
            <ac:graphicFrameMk id="45082" creationId="{C332E8C6-DED2-7152-E306-55B73DA47BD1}"/>
          </ac:graphicFrameMkLst>
        </pc:graphicFrameChg>
        <pc:graphicFrameChg chg="add del mod">
          <ac:chgData name="He Yinghui" userId="84c43c5713df2282" providerId="LiveId" clId="{0097A598-3E13-4BC2-8ED9-D52A89F8FE79}" dt="2023-07-11T02:41:34.647" v="2860"/>
          <ac:graphicFrameMkLst>
            <pc:docMk/>
            <pc:sldMk cId="2987504437" sldId="486"/>
            <ac:graphicFrameMk id="45093" creationId="{E34A3CD6-7ABD-2BF6-2CD9-B44E28290019}"/>
          </ac:graphicFrameMkLst>
        </pc:graphicFrameChg>
        <pc:picChg chg="add mod">
          <ac:chgData name="He Yinghui" userId="84c43c5713df2282" providerId="LiveId" clId="{0097A598-3E13-4BC2-8ED9-D52A89F8FE79}" dt="2023-07-11T02:42:43.273" v="2882" actId="1036"/>
          <ac:picMkLst>
            <pc:docMk/>
            <pc:sldMk cId="2987504437" sldId="486"/>
            <ac:picMk id="4" creationId="{FCCF8F6F-2B24-8692-D049-6BAA36B650B7}"/>
          </ac:picMkLst>
        </pc:picChg>
        <pc:picChg chg="add mod">
          <ac:chgData name="He Yinghui" userId="84c43c5713df2282" providerId="LiveId" clId="{0097A598-3E13-4BC2-8ED9-D52A89F8FE79}" dt="2023-07-11T02:42:43.273" v="2882" actId="1036"/>
          <ac:picMkLst>
            <pc:docMk/>
            <pc:sldMk cId="2987504437" sldId="486"/>
            <ac:picMk id="8" creationId="{E2FD8823-2992-BA24-CD55-76837EF8988D}"/>
          </ac:picMkLst>
        </pc:picChg>
        <pc:picChg chg="add del mod">
          <ac:chgData name="He Yinghui" userId="84c43c5713df2282" providerId="LiveId" clId="{0097A598-3E13-4BC2-8ED9-D52A89F8FE79}" dt="2023-07-11T01:45:52.996" v="2275" actId="478"/>
          <ac:picMkLst>
            <pc:docMk/>
            <pc:sldMk cId="2987504437" sldId="486"/>
            <ac:picMk id="25" creationId="{56B394B5-F326-FFB1-AF33-670572668516}"/>
          </ac:picMkLst>
        </pc:picChg>
        <pc:picChg chg="add del mod">
          <ac:chgData name="He Yinghui" userId="84c43c5713df2282" providerId="LiveId" clId="{0097A598-3E13-4BC2-8ED9-D52A89F8FE79}" dt="2023-07-11T01:51:18.794" v="2380" actId="478"/>
          <ac:picMkLst>
            <pc:docMk/>
            <pc:sldMk cId="2987504437" sldId="486"/>
            <ac:picMk id="45075" creationId="{18FE68BA-B0A4-2D32-B020-E22E7F21C244}"/>
          </ac:picMkLst>
        </pc:picChg>
        <pc:picChg chg="add mod">
          <ac:chgData name="He Yinghui" userId="84c43c5713df2282" providerId="LiveId" clId="{0097A598-3E13-4BC2-8ED9-D52A89F8FE79}" dt="2023-07-11T02:42:43.273" v="2882" actId="1036"/>
          <ac:picMkLst>
            <pc:docMk/>
            <pc:sldMk cId="2987504437" sldId="486"/>
            <ac:picMk id="45078" creationId="{CECA66A8-3E31-D41D-C7DF-46DAB836F753}"/>
          </ac:picMkLst>
        </pc:picChg>
        <pc:picChg chg="add mod">
          <ac:chgData name="He Yinghui" userId="84c43c5713df2282" providerId="LiveId" clId="{0097A598-3E13-4BC2-8ED9-D52A89F8FE79}" dt="2023-07-11T02:42:43.273" v="2882" actId="1036"/>
          <ac:picMkLst>
            <pc:docMk/>
            <pc:sldMk cId="2987504437" sldId="486"/>
            <ac:picMk id="45085" creationId="{CE1B3C27-B0CF-5B1A-A253-D7390FB1C436}"/>
          </ac:picMkLst>
        </pc:picChg>
        <pc:picChg chg="add mod">
          <ac:chgData name="He Yinghui" userId="84c43c5713df2282" providerId="LiveId" clId="{0097A598-3E13-4BC2-8ED9-D52A89F8FE79}" dt="2023-07-11T02:42:43.273" v="2882" actId="1036"/>
          <ac:picMkLst>
            <pc:docMk/>
            <pc:sldMk cId="2987504437" sldId="486"/>
            <ac:picMk id="45092" creationId="{E1AA5C58-762D-556E-8DE4-C533C4A0F074}"/>
          </ac:picMkLst>
        </pc:picChg>
        <pc:picChg chg="add mod">
          <ac:chgData name="He Yinghui" userId="84c43c5713df2282" providerId="LiveId" clId="{0097A598-3E13-4BC2-8ED9-D52A89F8FE79}" dt="2023-07-11T02:42:43.273" v="2882" actId="1036"/>
          <ac:picMkLst>
            <pc:docMk/>
            <pc:sldMk cId="2987504437" sldId="486"/>
            <ac:picMk id="45095" creationId="{0C08A746-E257-FD59-CC3D-5092DF144350}"/>
          </ac:picMkLst>
        </pc:picChg>
        <pc:cxnChg chg="mod">
          <ac:chgData name="He Yinghui" userId="84c43c5713df2282" providerId="LiveId" clId="{0097A598-3E13-4BC2-8ED9-D52A89F8FE79}" dt="2023-07-11T01:49:28.470" v="2353"/>
          <ac:cxnSpMkLst>
            <pc:docMk/>
            <pc:sldMk cId="2987504437" sldId="486"/>
            <ac:cxnSpMk id="14" creationId="{25EF7AD6-0632-2588-2BC4-D14C881A7350}"/>
          </ac:cxnSpMkLst>
        </pc:cxnChg>
        <pc:cxnChg chg="mod">
          <ac:chgData name="He Yinghui" userId="84c43c5713df2282" providerId="LiveId" clId="{0097A598-3E13-4BC2-8ED9-D52A89F8FE79}" dt="2023-07-11T01:49:28.470" v="2353"/>
          <ac:cxnSpMkLst>
            <pc:docMk/>
            <pc:sldMk cId="2987504437" sldId="486"/>
            <ac:cxnSpMk id="19" creationId="{388650A9-F18A-C1F3-CB77-3B5389BE9588}"/>
          </ac:cxnSpMkLst>
        </pc:cxnChg>
        <pc:cxnChg chg="mod">
          <ac:chgData name="He Yinghui" userId="84c43c5713df2282" providerId="LiveId" clId="{0097A598-3E13-4BC2-8ED9-D52A89F8FE79}" dt="2023-07-11T01:49:28.470" v="2353"/>
          <ac:cxnSpMkLst>
            <pc:docMk/>
            <pc:sldMk cId="2987504437" sldId="486"/>
            <ac:cxnSpMk id="20" creationId="{96A54E35-2895-4AE6-E588-C390BE27D463}"/>
          </ac:cxnSpMkLst>
        </pc:cxnChg>
        <pc:cxnChg chg="mod">
          <ac:chgData name="He Yinghui" userId="84c43c5713df2282" providerId="LiveId" clId="{0097A598-3E13-4BC2-8ED9-D52A89F8FE79}" dt="2023-07-11T01:49:28.470" v="2353"/>
          <ac:cxnSpMkLst>
            <pc:docMk/>
            <pc:sldMk cId="2987504437" sldId="486"/>
            <ac:cxnSpMk id="21" creationId="{133786FF-D722-BDD4-605C-6DB32C47B37F}"/>
          </ac:cxnSpMkLst>
        </pc:cxnChg>
        <pc:cxnChg chg="mod">
          <ac:chgData name="He Yinghui" userId="84c43c5713df2282" providerId="LiveId" clId="{0097A598-3E13-4BC2-8ED9-D52A89F8FE79}" dt="2023-07-11T01:49:28.470" v="2353"/>
          <ac:cxnSpMkLst>
            <pc:docMk/>
            <pc:sldMk cId="2987504437" sldId="486"/>
            <ac:cxnSpMk id="22" creationId="{64DC8EAB-69D5-DA24-2E4D-B83F3C056FB0}"/>
          </ac:cxnSpMkLst>
        </pc:cxnChg>
        <pc:cxnChg chg="mod">
          <ac:chgData name="He Yinghui" userId="84c43c5713df2282" providerId="LiveId" clId="{0097A598-3E13-4BC2-8ED9-D52A89F8FE79}" dt="2023-07-11T01:49:28.470" v="2353"/>
          <ac:cxnSpMkLst>
            <pc:docMk/>
            <pc:sldMk cId="2987504437" sldId="486"/>
            <ac:cxnSpMk id="26" creationId="{3717E0DF-E9EB-D1CF-2EC5-32703E4A017B}"/>
          </ac:cxnSpMkLst>
        </pc:cxnChg>
        <pc:cxnChg chg="mod">
          <ac:chgData name="He Yinghui" userId="84c43c5713df2282" providerId="LiveId" clId="{0097A598-3E13-4BC2-8ED9-D52A89F8FE79}" dt="2023-07-11T01:49:28.470" v="2353"/>
          <ac:cxnSpMkLst>
            <pc:docMk/>
            <pc:sldMk cId="2987504437" sldId="486"/>
            <ac:cxnSpMk id="27" creationId="{213D8C3D-825C-277C-6FA6-0355F63A32D9}"/>
          </ac:cxnSpMkLst>
        </pc:cxnChg>
        <pc:cxnChg chg="mod">
          <ac:chgData name="He Yinghui" userId="84c43c5713df2282" providerId="LiveId" clId="{0097A598-3E13-4BC2-8ED9-D52A89F8FE79}" dt="2023-07-11T01:49:28.470" v="2353"/>
          <ac:cxnSpMkLst>
            <pc:docMk/>
            <pc:sldMk cId="2987504437" sldId="486"/>
            <ac:cxnSpMk id="28" creationId="{63BA96CD-32BC-1A64-2B7D-220ADAFB2A5F}"/>
          </ac:cxnSpMkLst>
        </pc:cxnChg>
        <pc:cxnChg chg="mod">
          <ac:chgData name="He Yinghui" userId="84c43c5713df2282" providerId="LiveId" clId="{0097A598-3E13-4BC2-8ED9-D52A89F8FE79}" dt="2023-07-11T01:49:28.470" v="2353"/>
          <ac:cxnSpMkLst>
            <pc:docMk/>
            <pc:sldMk cId="2987504437" sldId="486"/>
            <ac:cxnSpMk id="29" creationId="{8C788168-6720-A7B6-4BF7-2499CC67BFE8}"/>
          </ac:cxnSpMkLst>
        </pc:cxnChg>
        <pc:cxnChg chg="mod">
          <ac:chgData name="He Yinghui" userId="84c43c5713df2282" providerId="LiveId" clId="{0097A598-3E13-4BC2-8ED9-D52A89F8FE79}" dt="2023-07-11T01:49:28.470" v="2353"/>
          <ac:cxnSpMkLst>
            <pc:docMk/>
            <pc:sldMk cId="2987504437" sldId="486"/>
            <ac:cxnSpMk id="30" creationId="{D4211F07-6E3C-0375-8A83-DA7C798F773B}"/>
          </ac:cxnSpMkLst>
        </pc:cxnChg>
        <pc:cxnChg chg="mod">
          <ac:chgData name="He Yinghui" userId="84c43c5713df2282" providerId="LiveId" clId="{0097A598-3E13-4BC2-8ED9-D52A89F8FE79}" dt="2023-07-11T01:49:28.470" v="2353"/>
          <ac:cxnSpMkLst>
            <pc:docMk/>
            <pc:sldMk cId="2987504437" sldId="486"/>
            <ac:cxnSpMk id="32" creationId="{CD750730-E52F-3236-5B65-B18C524C42F8}"/>
          </ac:cxnSpMkLst>
        </pc:cxnChg>
        <pc:cxnChg chg="mod">
          <ac:chgData name="He Yinghui" userId="84c43c5713df2282" providerId="LiveId" clId="{0097A598-3E13-4BC2-8ED9-D52A89F8FE79}" dt="2023-07-11T01:49:28.470" v="2353"/>
          <ac:cxnSpMkLst>
            <pc:docMk/>
            <pc:sldMk cId="2987504437" sldId="486"/>
            <ac:cxnSpMk id="33" creationId="{F065C8D0-7013-BA05-D1D5-28B33EBF1C4B}"/>
          </ac:cxnSpMkLst>
        </pc:cxnChg>
        <pc:cxnChg chg="mod">
          <ac:chgData name="He Yinghui" userId="84c43c5713df2282" providerId="LiveId" clId="{0097A598-3E13-4BC2-8ED9-D52A89F8FE79}" dt="2023-07-11T01:49:28.470" v="2353"/>
          <ac:cxnSpMkLst>
            <pc:docMk/>
            <pc:sldMk cId="2987504437" sldId="486"/>
            <ac:cxnSpMk id="34" creationId="{514022F7-BA10-0084-40B6-6DC57D7FE094}"/>
          </ac:cxnSpMkLst>
        </pc:cxnChg>
        <pc:cxnChg chg="mod">
          <ac:chgData name="He Yinghui" userId="84c43c5713df2282" providerId="LiveId" clId="{0097A598-3E13-4BC2-8ED9-D52A89F8FE79}" dt="2023-07-11T01:49:28.470" v="2353"/>
          <ac:cxnSpMkLst>
            <pc:docMk/>
            <pc:sldMk cId="2987504437" sldId="486"/>
            <ac:cxnSpMk id="35" creationId="{8876B9C7-FFEB-58AE-34CC-1330E28C3185}"/>
          </ac:cxnSpMkLst>
        </pc:cxnChg>
        <pc:cxnChg chg="mod">
          <ac:chgData name="He Yinghui" userId="84c43c5713df2282" providerId="LiveId" clId="{0097A598-3E13-4BC2-8ED9-D52A89F8FE79}" dt="2023-07-11T01:49:28.470" v="2353"/>
          <ac:cxnSpMkLst>
            <pc:docMk/>
            <pc:sldMk cId="2987504437" sldId="486"/>
            <ac:cxnSpMk id="36" creationId="{F1A7DDBA-36C3-53DF-3BDE-42B26539AB8D}"/>
          </ac:cxnSpMkLst>
        </pc:cxnChg>
        <pc:cxnChg chg="mod">
          <ac:chgData name="He Yinghui" userId="84c43c5713df2282" providerId="LiveId" clId="{0097A598-3E13-4BC2-8ED9-D52A89F8FE79}" dt="2023-07-11T01:49:28.470" v="2353"/>
          <ac:cxnSpMkLst>
            <pc:docMk/>
            <pc:sldMk cId="2987504437" sldId="486"/>
            <ac:cxnSpMk id="40" creationId="{F9641A58-AC97-FD87-78EE-AD1750FD5850}"/>
          </ac:cxnSpMkLst>
        </pc:cxnChg>
        <pc:cxnChg chg="mod">
          <ac:chgData name="He Yinghui" userId="84c43c5713df2282" providerId="LiveId" clId="{0097A598-3E13-4BC2-8ED9-D52A89F8FE79}" dt="2023-07-11T01:49:28.470" v="2353"/>
          <ac:cxnSpMkLst>
            <pc:docMk/>
            <pc:sldMk cId="2987504437" sldId="486"/>
            <ac:cxnSpMk id="41" creationId="{FD6944D1-6FDF-FE9B-6587-724D90AEB856}"/>
          </ac:cxnSpMkLst>
        </pc:cxnChg>
        <pc:cxnChg chg="mod">
          <ac:chgData name="He Yinghui" userId="84c43c5713df2282" providerId="LiveId" clId="{0097A598-3E13-4BC2-8ED9-D52A89F8FE79}" dt="2023-07-11T01:49:28.470" v="2353"/>
          <ac:cxnSpMkLst>
            <pc:docMk/>
            <pc:sldMk cId="2987504437" sldId="486"/>
            <ac:cxnSpMk id="42" creationId="{884F1E2A-0C9C-AE72-3AB8-0F00BD0F3A96}"/>
          </ac:cxnSpMkLst>
        </pc:cxnChg>
        <pc:cxnChg chg="mod">
          <ac:chgData name="He Yinghui" userId="84c43c5713df2282" providerId="LiveId" clId="{0097A598-3E13-4BC2-8ED9-D52A89F8FE79}" dt="2023-07-11T01:49:28.470" v="2353"/>
          <ac:cxnSpMkLst>
            <pc:docMk/>
            <pc:sldMk cId="2987504437" sldId="486"/>
            <ac:cxnSpMk id="43" creationId="{E411F7BB-7020-D385-4042-7A06B9FA27F8}"/>
          </ac:cxnSpMkLst>
        </pc:cxnChg>
        <pc:cxnChg chg="mod">
          <ac:chgData name="He Yinghui" userId="84c43c5713df2282" providerId="LiveId" clId="{0097A598-3E13-4BC2-8ED9-D52A89F8FE79}" dt="2023-07-11T01:49:28.470" v="2353"/>
          <ac:cxnSpMkLst>
            <pc:docMk/>
            <pc:sldMk cId="2987504437" sldId="486"/>
            <ac:cxnSpMk id="44" creationId="{0906910D-C5E5-3EA4-F53E-08EC5703FE78}"/>
          </ac:cxnSpMkLst>
        </pc:cxnChg>
        <pc:cxnChg chg="mod">
          <ac:chgData name="He Yinghui" userId="84c43c5713df2282" providerId="LiveId" clId="{0097A598-3E13-4BC2-8ED9-D52A89F8FE79}" dt="2023-07-11T01:49:28.470" v="2353"/>
          <ac:cxnSpMkLst>
            <pc:docMk/>
            <pc:sldMk cId="2987504437" sldId="486"/>
            <ac:cxnSpMk id="45" creationId="{718048C2-0E29-1363-CBC5-790168258CFA}"/>
          </ac:cxnSpMkLst>
        </pc:cxnChg>
        <pc:cxnChg chg="mod">
          <ac:chgData name="He Yinghui" userId="84c43c5713df2282" providerId="LiveId" clId="{0097A598-3E13-4BC2-8ED9-D52A89F8FE79}" dt="2023-07-11T01:49:28.470" v="2353"/>
          <ac:cxnSpMkLst>
            <pc:docMk/>
            <pc:sldMk cId="2987504437" sldId="486"/>
            <ac:cxnSpMk id="46" creationId="{09717D99-A82C-821D-83AA-F207219CB409}"/>
          </ac:cxnSpMkLst>
        </pc:cxnChg>
        <pc:cxnChg chg="mod">
          <ac:chgData name="He Yinghui" userId="84c43c5713df2282" providerId="LiveId" clId="{0097A598-3E13-4BC2-8ED9-D52A89F8FE79}" dt="2023-07-11T01:49:28.470" v="2353"/>
          <ac:cxnSpMkLst>
            <pc:docMk/>
            <pc:sldMk cId="2987504437" sldId="486"/>
            <ac:cxnSpMk id="47" creationId="{3C184504-86A0-B43A-C8DC-065730B82B79}"/>
          </ac:cxnSpMkLst>
        </pc:cxnChg>
        <pc:cxnChg chg="mod">
          <ac:chgData name="He Yinghui" userId="84c43c5713df2282" providerId="LiveId" clId="{0097A598-3E13-4BC2-8ED9-D52A89F8FE79}" dt="2023-07-11T01:49:28.470" v="2353"/>
          <ac:cxnSpMkLst>
            <pc:docMk/>
            <pc:sldMk cId="2987504437" sldId="486"/>
            <ac:cxnSpMk id="48" creationId="{644F0AD0-602B-42F6-2822-EDB90AFC98F3}"/>
          </ac:cxnSpMkLst>
        </pc:cxnChg>
        <pc:cxnChg chg="mod">
          <ac:chgData name="He Yinghui" userId="84c43c5713df2282" providerId="LiveId" clId="{0097A598-3E13-4BC2-8ED9-D52A89F8FE79}" dt="2023-07-11T01:49:28.470" v="2353"/>
          <ac:cxnSpMkLst>
            <pc:docMk/>
            <pc:sldMk cId="2987504437" sldId="486"/>
            <ac:cxnSpMk id="49" creationId="{B0C88104-AC69-8E4B-2308-3A494189F1DE}"/>
          </ac:cxnSpMkLst>
        </pc:cxnChg>
        <pc:cxnChg chg="mod">
          <ac:chgData name="He Yinghui" userId="84c43c5713df2282" providerId="LiveId" clId="{0097A598-3E13-4BC2-8ED9-D52A89F8FE79}" dt="2023-07-11T01:49:28.470" v="2353"/>
          <ac:cxnSpMkLst>
            <pc:docMk/>
            <pc:sldMk cId="2987504437" sldId="486"/>
            <ac:cxnSpMk id="50" creationId="{47C7DD09-93BA-D975-DF49-0E56FEB07FF8}"/>
          </ac:cxnSpMkLst>
        </pc:cxnChg>
        <pc:cxnChg chg="mod">
          <ac:chgData name="He Yinghui" userId="84c43c5713df2282" providerId="LiveId" clId="{0097A598-3E13-4BC2-8ED9-D52A89F8FE79}" dt="2023-07-11T01:50:17.728" v="2368"/>
          <ac:cxnSpMkLst>
            <pc:docMk/>
            <pc:sldMk cId="2987504437" sldId="486"/>
            <ac:cxnSpMk id="54" creationId="{91C9A66A-089C-5CCD-20DF-544903EACAEB}"/>
          </ac:cxnSpMkLst>
        </pc:cxnChg>
        <pc:cxnChg chg="mod">
          <ac:chgData name="He Yinghui" userId="84c43c5713df2282" providerId="LiveId" clId="{0097A598-3E13-4BC2-8ED9-D52A89F8FE79}" dt="2023-07-11T01:50:17.728" v="2368"/>
          <ac:cxnSpMkLst>
            <pc:docMk/>
            <pc:sldMk cId="2987504437" sldId="486"/>
            <ac:cxnSpMk id="55" creationId="{2F77FE23-B0B1-94F3-235A-1AA9EEFCE4A0}"/>
          </ac:cxnSpMkLst>
        </pc:cxnChg>
        <pc:cxnChg chg="mod">
          <ac:chgData name="He Yinghui" userId="84c43c5713df2282" providerId="LiveId" clId="{0097A598-3E13-4BC2-8ED9-D52A89F8FE79}" dt="2023-07-11T01:50:17.728" v="2368"/>
          <ac:cxnSpMkLst>
            <pc:docMk/>
            <pc:sldMk cId="2987504437" sldId="486"/>
            <ac:cxnSpMk id="56" creationId="{94242CC7-5116-A9AC-4F9D-830577D34B30}"/>
          </ac:cxnSpMkLst>
        </pc:cxnChg>
        <pc:cxnChg chg="mod">
          <ac:chgData name="He Yinghui" userId="84c43c5713df2282" providerId="LiveId" clId="{0097A598-3E13-4BC2-8ED9-D52A89F8FE79}" dt="2023-07-11T01:50:17.728" v="2368"/>
          <ac:cxnSpMkLst>
            <pc:docMk/>
            <pc:sldMk cId="2987504437" sldId="486"/>
            <ac:cxnSpMk id="57" creationId="{1C1E5F46-6F38-282C-1034-5A883E3F2E67}"/>
          </ac:cxnSpMkLst>
        </pc:cxnChg>
        <pc:cxnChg chg="mod">
          <ac:chgData name="He Yinghui" userId="84c43c5713df2282" providerId="LiveId" clId="{0097A598-3E13-4BC2-8ED9-D52A89F8FE79}" dt="2023-07-11T01:50:17.728" v="2368"/>
          <ac:cxnSpMkLst>
            <pc:docMk/>
            <pc:sldMk cId="2987504437" sldId="486"/>
            <ac:cxnSpMk id="58" creationId="{A06195EE-67D8-2C83-DE72-1A3A8AAA5F9A}"/>
          </ac:cxnSpMkLst>
        </pc:cxnChg>
        <pc:cxnChg chg="mod">
          <ac:chgData name="He Yinghui" userId="84c43c5713df2282" providerId="LiveId" clId="{0097A598-3E13-4BC2-8ED9-D52A89F8FE79}" dt="2023-07-11T01:50:17.728" v="2368"/>
          <ac:cxnSpMkLst>
            <pc:docMk/>
            <pc:sldMk cId="2987504437" sldId="486"/>
            <ac:cxnSpMk id="59" creationId="{97EA7391-FD59-65D7-4A4A-950B5710316D}"/>
          </ac:cxnSpMkLst>
        </pc:cxnChg>
        <pc:cxnChg chg="mod">
          <ac:chgData name="He Yinghui" userId="84c43c5713df2282" providerId="LiveId" clId="{0097A598-3E13-4BC2-8ED9-D52A89F8FE79}" dt="2023-07-11T01:50:17.728" v="2368"/>
          <ac:cxnSpMkLst>
            <pc:docMk/>
            <pc:sldMk cId="2987504437" sldId="486"/>
            <ac:cxnSpMk id="60" creationId="{33CA4CA1-4377-243E-57AF-5C1C3612BDFB}"/>
          </ac:cxnSpMkLst>
        </pc:cxnChg>
        <pc:cxnChg chg="mod">
          <ac:chgData name="He Yinghui" userId="84c43c5713df2282" providerId="LiveId" clId="{0097A598-3E13-4BC2-8ED9-D52A89F8FE79}" dt="2023-07-11T01:50:17.728" v="2368"/>
          <ac:cxnSpMkLst>
            <pc:docMk/>
            <pc:sldMk cId="2987504437" sldId="486"/>
            <ac:cxnSpMk id="61" creationId="{4FB2F83D-3434-050A-E1AD-3E1510EC755D}"/>
          </ac:cxnSpMkLst>
        </pc:cxnChg>
        <pc:cxnChg chg="mod">
          <ac:chgData name="He Yinghui" userId="84c43c5713df2282" providerId="LiveId" clId="{0097A598-3E13-4BC2-8ED9-D52A89F8FE79}" dt="2023-07-11T01:50:17.728" v="2368"/>
          <ac:cxnSpMkLst>
            <pc:docMk/>
            <pc:sldMk cId="2987504437" sldId="486"/>
            <ac:cxnSpMk id="62" creationId="{4F1D246C-DFC7-F4FC-1957-888C5C6D0FB7}"/>
          </ac:cxnSpMkLst>
        </pc:cxnChg>
        <pc:cxnChg chg="mod">
          <ac:chgData name="He Yinghui" userId="84c43c5713df2282" providerId="LiveId" clId="{0097A598-3E13-4BC2-8ED9-D52A89F8FE79}" dt="2023-07-11T01:50:17.728" v="2368"/>
          <ac:cxnSpMkLst>
            <pc:docMk/>
            <pc:sldMk cId="2987504437" sldId="486"/>
            <ac:cxnSpMk id="63" creationId="{B22E50E7-C84C-80B5-FE2F-885A3B5B2CD0}"/>
          </ac:cxnSpMkLst>
        </pc:cxnChg>
        <pc:cxnChg chg="mod">
          <ac:chgData name="He Yinghui" userId="84c43c5713df2282" providerId="LiveId" clId="{0097A598-3E13-4BC2-8ED9-D52A89F8FE79}" dt="2023-07-11T01:50:17.728" v="2368"/>
          <ac:cxnSpMkLst>
            <pc:docMk/>
            <pc:sldMk cId="2987504437" sldId="486"/>
            <ac:cxnSpMk id="45056" creationId="{21138E8E-A87D-831F-A718-831164E0496D}"/>
          </ac:cxnSpMkLst>
        </pc:cxnChg>
        <pc:cxnChg chg="mod">
          <ac:chgData name="He Yinghui" userId="84c43c5713df2282" providerId="LiveId" clId="{0097A598-3E13-4BC2-8ED9-D52A89F8FE79}" dt="2023-07-11T01:50:17.728" v="2368"/>
          <ac:cxnSpMkLst>
            <pc:docMk/>
            <pc:sldMk cId="2987504437" sldId="486"/>
            <ac:cxnSpMk id="45057" creationId="{DDE1145B-C990-19E4-0BBA-0326AA1837D4}"/>
          </ac:cxnSpMkLst>
        </pc:cxnChg>
        <pc:cxnChg chg="mod">
          <ac:chgData name="He Yinghui" userId="84c43c5713df2282" providerId="LiveId" clId="{0097A598-3E13-4BC2-8ED9-D52A89F8FE79}" dt="2023-07-11T01:50:17.728" v="2368"/>
          <ac:cxnSpMkLst>
            <pc:docMk/>
            <pc:sldMk cId="2987504437" sldId="486"/>
            <ac:cxnSpMk id="45058" creationId="{A977D4C3-F865-D556-C37B-1675AB50BA5D}"/>
          </ac:cxnSpMkLst>
        </pc:cxnChg>
        <pc:cxnChg chg="mod">
          <ac:chgData name="He Yinghui" userId="84c43c5713df2282" providerId="LiveId" clId="{0097A598-3E13-4BC2-8ED9-D52A89F8FE79}" dt="2023-07-11T01:50:17.728" v="2368"/>
          <ac:cxnSpMkLst>
            <pc:docMk/>
            <pc:sldMk cId="2987504437" sldId="486"/>
            <ac:cxnSpMk id="45059" creationId="{59FCF3CC-B7B1-2082-A989-EFEDC9249030}"/>
          </ac:cxnSpMkLst>
        </pc:cxnChg>
        <pc:cxnChg chg="mod">
          <ac:chgData name="He Yinghui" userId="84c43c5713df2282" providerId="LiveId" clId="{0097A598-3E13-4BC2-8ED9-D52A89F8FE79}" dt="2023-07-11T01:50:17.728" v="2368"/>
          <ac:cxnSpMkLst>
            <pc:docMk/>
            <pc:sldMk cId="2987504437" sldId="486"/>
            <ac:cxnSpMk id="45060" creationId="{6DCAF6D7-3770-634F-CC0D-2EED0BD08AAF}"/>
          </ac:cxnSpMkLst>
        </pc:cxnChg>
        <pc:cxnChg chg="mod">
          <ac:chgData name="He Yinghui" userId="84c43c5713df2282" providerId="LiveId" clId="{0097A598-3E13-4BC2-8ED9-D52A89F8FE79}" dt="2023-07-11T01:50:17.728" v="2368"/>
          <ac:cxnSpMkLst>
            <pc:docMk/>
            <pc:sldMk cId="2987504437" sldId="486"/>
            <ac:cxnSpMk id="45061" creationId="{DB18592F-FC96-37D9-A398-E5C6E180B454}"/>
          </ac:cxnSpMkLst>
        </pc:cxnChg>
        <pc:cxnChg chg="mod">
          <ac:chgData name="He Yinghui" userId="84c43c5713df2282" providerId="LiveId" clId="{0097A598-3E13-4BC2-8ED9-D52A89F8FE79}" dt="2023-07-11T01:50:17.728" v="2368"/>
          <ac:cxnSpMkLst>
            <pc:docMk/>
            <pc:sldMk cId="2987504437" sldId="486"/>
            <ac:cxnSpMk id="45062" creationId="{FC75CF5C-A87C-486E-4688-A9138FAF57F5}"/>
          </ac:cxnSpMkLst>
        </pc:cxnChg>
        <pc:cxnChg chg="mod">
          <ac:chgData name="He Yinghui" userId="84c43c5713df2282" providerId="LiveId" clId="{0097A598-3E13-4BC2-8ED9-D52A89F8FE79}" dt="2023-07-11T01:50:17.728" v="2368"/>
          <ac:cxnSpMkLst>
            <pc:docMk/>
            <pc:sldMk cId="2987504437" sldId="486"/>
            <ac:cxnSpMk id="45063" creationId="{BCC85865-4D42-DD73-B3B4-0E70F07EF975}"/>
          </ac:cxnSpMkLst>
        </pc:cxnChg>
        <pc:cxnChg chg="mod">
          <ac:chgData name="He Yinghui" userId="84c43c5713df2282" providerId="LiveId" clId="{0097A598-3E13-4BC2-8ED9-D52A89F8FE79}" dt="2023-07-11T01:50:17.728" v="2368"/>
          <ac:cxnSpMkLst>
            <pc:docMk/>
            <pc:sldMk cId="2987504437" sldId="486"/>
            <ac:cxnSpMk id="45064" creationId="{FA5DB8CF-D6CD-27D7-9269-77897E828CA1}"/>
          </ac:cxnSpMkLst>
        </pc:cxnChg>
        <pc:cxnChg chg="mod">
          <ac:chgData name="He Yinghui" userId="84c43c5713df2282" providerId="LiveId" clId="{0097A598-3E13-4BC2-8ED9-D52A89F8FE79}" dt="2023-07-11T01:50:17.728" v="2368"/>
          <ac:cxnSpMkLst>
            <pc:docMk/>
            <pc:sldMk cId="2987504437" sldId="486"/>
            <ac:cxnSpMk id="45065" creationId="{9ACF2550-8C94-C4C0-D487-49995D91F114}"/>
          </ac:cxnSpMkLst>
        </pc:cxnChg>
        <pc:cxnChg chg="mod">
          <ac:chgData name="He Yinghui" userId="84c43c5713df2282" providerId="LiveId" clId="{0097A598-3E13-4BC2-8ED9-D52A89F8FE79}" dt="2023-07-11T01:50:17.728" v="2368"/>
          <ac:cxnSpMkLst>
            <pc:docMk/>
            <pc:sldMk cId="2987504437" sldId="486"/>
            <ac:cxnSpMk id="45066" creationId="{A501DF8C-0105-61AE-AFA2-0FB343BE42B5}"/>
          </ac:cxnSpMkLst>
        </pc:cxnChg>
        <pc:cxnChg chg="mod">
          <ac:chgData name="He Yinghui" userId="84c43c5713df2282" providerId="LiveId" clId="{0097A598-3E13-4BC2-8ED9-D52A89F8FE79}" dt="2023-07-11T01:50:17.728" v="2368"/>
          <ac:cxnSpMkLst>
            <pc:docMk/>
            <pc:sldMk cId="2987504437" sldId="486"/>
            <ac:cxnSpMk id="45067" creationId="{EC07350D-5508-EB7F-E2C5-B40CBE1B27B5}"/>
          </ac:cxnSpMkLst>
        </pc:cxnChg>
        <pc:cxnChg chg="mod">
          <ac:chgData name="He Yinghui" userId="84c43c5713df2282" providerId="LiveId" clId="{0097A598-3E13-4BC2-8ED9-D52A89F8FE79}" dt="2023-07-11T01:50:17.728" v="2368"/>
          <ac:cxnSpMkLst>
            <pc:docMk/>
            <pc:sldMk cId="2987504437" sldId="486"/>
            <ac:cxnSpMk id="45068" creationId="{345EF7C2-90C5-6AAA-F65D-6E6AEAAC5880}"/>
          </ac:cxnSpMkLst>
        </pc:cxnChg>
        <pc:cxnChg chg="mod">
          <ac:chgData name="He Yinghui" userId="84c43c5713df2282" providerId="LiveId" clId="{0097A598-3E13-4BC2-8ED9-D52A89F8FE79}" dt="2023-07-11T01:50:17.728" v="2368"/>
          <ac:cxnSpMkLst>
            <pc:docMk/>
            <pc:sldMk cId="2987504437" sldId="486"/>
            <ac:cxnSpMk id="45070" creationId="{40EBC360-EECA-2964-AE19-7F6D69731C0F}"/>
          </ac:cxnSpMkLst>
        </pc:cxnChg>
        <pc:cxnChg chg="mod">
          <ac:chgData name="He Yinghui" userId="84c43c5713df2282" providerId="LiveId" clId="{0097A598-3E13-4BC2-8ED9-D52A89F8FE79}" dt="2023-07-11T01:50:17.728" v="2368"/>
          <ac:cxnSpMkLst>
            <pc:docMk/>
            <pc:sldMk cId="2987504437" sldId="486"/>
            <ac:cxnSpMk id="45071" creationId="{584128CD-7EBA-58BA-2C3E-A4055182D23E}"/>
          </ac:cxnSpMkLst>
        </pc:cxnChg>
        <pc:cxnChg chg="mod">
          <ac:chgData name="He Yinghui" userId="84c43c5713df2282" providerId="LiveId" clId="{0097A598-3E13-4BC2-8ED9-D52A89F8FE79}" dt="2023-07-11T01:50:17.728" v="2368"/>
          <ac:cxnSpMkLst>
            <pc:docMk/>
            <pc:sldMk cId="2987504437" sldId="486"/>
            <ac:cxnSpMk id="45072" creationId="{4C5980CB-E376-32CA-D278-78B4FA13A207}"/>
          </ac:cxnSpMkLst>
        </pc:cxnChg>
        <pc:cxnChg chg="mod">
          <ac:chgData name="He Yinghui" userId="84c43c5713df2282" providerId="LiveId" clId="{0097A598-3E13-4BC2-8ED9-D52A89F8FE79}" dt="2023-07-11T02:41:54.517" v="2867"/>
          <ac:cxnSpMkLst>
            <pc:docMk/>
            <pc:sldMk cId="2987504437" sldId="486"/>
            <ac:cxnSpMk id="45099" creationId="{0FA9A291-686A-74CF-129B-099932522A7E}"/>
          </ac:cxnSpMkLst>
        </pc:cxnChg>
        <pc:cxnChg chg="mod">
          <ac:chgData name="He Yinghui" userId="84c43c5713df2282" providerId="LiveId" clId="{0097A598-3E13-4BC2-8ED9-D52A89F8FE79}" dt="2023-07-11T02:41:54.517" v="2867"/>
          <ac:cxnSpMkLst>
            <pc:docMk/>
            <pc:sldMk cId="2987504437" sldId="486"/>
            <ac:cxnSpMk id="45100" creationId="{BD32545C-84B3-1DFF-5309-F8D6EADE9543}"/>
          </ac:cxnSpMkLst>
        </pc:cxnChg>
        <pc:cxnChg chg="mod">
          <ac:chgData name="He Yinghui" userId="84c43c5713df2282" providerId="LiveId" clId="{0097A598-3E13-4BC2-8ED9-D52A89F8FE79}" dt="2023-07-11T02:41:54.517" v="2867"/>
          <ac:cxnSpMkLst>
            <pc:docMk/>
            <pc:sldMk cId="2987504437" sldId="486"/>
            <ac:cxnSpMk id="45101" creationId="{E0C6F697-9246-FDD7-2C38-3ACB1AD76FA1}"/>
          </ac:cxnSpMkLst>
        </pc:cxnChg>
        <pc:cxnChg chg="mod">
          <ac:chgData name="He Yinghui" userId="84c43c5713df2282" providerId="LiveId" clId="{0097A598-3E13-4BC2-8ED9-D52A89F8FE79}" dt="2023-07-11T02:41:54.517" v="2867"/>
          <ac:cxnSpMkLst>
            <pc:docMk/>
            <pc:sldMk cId="2987504437" sldId="486"/>
            <ac:cxnSpMk id="45102" creationId="{43E501ED-FFA2-FEA7-4938-68729D081277}"/>
          </ac:cxnSpMkLst>
        </pc:cxnChg>
        <pc:cxnChg chg="mod">
          <ac:chgData name="He Yinghui" userId="84c43c5713df2282" providerId="LiveId" clId="{0097A598-3E13-4BC2-8ED9-D52A89F8FE79}" dt="2023-07-11T02:41:54.517" v="2867"/>
          <ac:cxnSpMkLst>
            <pc:docMk/>
            <pc:sldMk cId="2987504437" sldId="486"/>
            <ac:cxnSpMk id="45103" creationId="{66C84D1A-14F4-2573-F30C-137E478EC0AE}"/>
          </ac:cxnSpMkLst>
        </pc:cxnChg>
        <pc:cxnChg chg="mod">
          <ac:chgData name="He Yinghui" userId="84c43c5713df2282" providerId="LiveId" clId="{0097A598-3E13-4BC2-8ED9-D52A89F8FE79}" dt="2023-07-11T02:41:54.517" v="2867"/>
          <ac:cxnSpMkLst>
            <pc:docMk/>
            <pc:sldMk cId="2987504437" sldId="486"/>
            <ac:cxnSpMk id="45104" creationId="{1D0BC5C4-1443-4C44-9FFB-20FA29CC3655}"/>
          </ac:cxnSpMkLst>
        </pc:cxnChg>
        <pc:cxnChg chg="mod">
          <ac:chgData name="He Yinghui" userId="84c43c5713df2282" providerId="LiveId" clId="{0097A598-3E13-4BC2-8ED9-D52A89F8FE79}" dt="2023-07-11T02:41:54.517" v="2867"/>
          <ac:cxnSpMkLst>
            <pc:docMk/>
            <pc:sldMk cId="2987504437" sldId="486"/>
            <ac:cxnSpMk id="45105" creationId="{6FDB4495-41E3-A740-3E4B-1B3787291802}"/>
          </ac:cxnSpMkLst>
        </pc:cxnChg>
        <pc:cxnChg chg="mod">
          <ac:chgData name="He Yinghui" userId="84c43c5713df2282" providerId="LiveId" clId="{0097A598-3E13-4BC2-8ED9-D52A89F8FE79}" dt="2023-07-11T02:41:54.517" v="2867"/>
          <ac:cxnSpMkLst>
            <pc:docMk/>
            <pc:sldMk cId="2987504437" sldId="486"/>
            <ac:cxnSpMk id="45106" creationId="{A7569041-DBB1-67AB-E353-2347988AE6C3}"/>
          </ac:cxnSpMkLst>
        </pc:cxnChg>
        <pc:cxnChg chg="mod">
          <ac:chgData name="He Yinghui" userId="84c43c5713df2282" providerId="LiveId" clId="{0097A598-3E13-4BC2-8ED9-D52A89F8FE79}" dt="2023-07-11T02:41:54.517" v="2867"/>
          <ac:cxnSpMkLst>
            <pc:docMk/>
            <pc:sldMk cId="2987504437" sldId="486"/>
            <ac:cxnSpMk id="45107" creationId="{350AD8F9-0034-5EED-F7FA-4DF0D9C8059B}"/>
          </ac:cxnSpMkLst>
        </pc:cxnChg>
        <pc:cxnChg chg="mod">
          <ac:chgData name="He Yinghui" userId="84c43c5713df2282" providerId="LiveId" clId="{0097A598-3E13-4BC2-8ED9-D52A89F8FE79}" dt="2023-07-11T02:41:54.517" v="2867"/>
          <ac:cxnSpMkLst>
            <pc:docMk/>
            <pc:sldMk cId="2987504437" sldId="486"/>
            <ac:cxnSpMk id="45108" creationId="{A7FAC129-EF1F-8056-1453-22EE0BC4F4BA}"/>
          </ac:cxnSpMkLst>
        </pc:cxnChg>
        <pc:cxnChg chg="mod">
          <ac:chgData name="He Yinghui" userId="84c43c5713df2282" providerId="LiveId" clId="{0097A598-3E13-4BC2-8ED9-D52A89F8FE79}" dt="2023-07-11T02:41:54.517" v="2867"/>
          <ac:cxnSpMkLst>
            <pc:docMk/>
            <pc:sldMk cId="2987504437" sldId="486"/>
            <ac:cxnSpMk id="45109" creationId="{7CFEFDEC-9355-D6EF-46E8-781776ACF819}"/>
          </ac:cxnSpMkLst>
        </pc:cxnChg>
        <pc:cxnChg chg="mod">
          <ac:chgData name="He Yinghui" userId="84c43c5713df2282" providerId="LiveId" clId="{0097A598-3E13-4BC2-8ED9-D52A89F8FE79}" dt="2023-07-11T02:41:54.517" v="2867"/>
          <ac:cxnSpMkLst>
            <pc:docMk/>
            <pc:sldMk cId="2987504437" sldId="486"/>
            <ac:cxnSpMk id="45110" creationId="{CB506B3B-CDF9-3BB1-4639-87E8AEFCCBF3}"/>
          </ac:cxnSpMkLst>
        </pc:cxnChg>
        <pc:cxnChg chg="mod">
          <ac:chgData name="He Yinghui" userId="84c43c5713df2282" providerId="LiveId" clId="{0097A598-3E13-4BC2-8ED9-D52A89F8FE79}" dt="2023-07-11T02:41:54.517" v="2867"/>
          <ac:cxnSpMkLst>
            <pc:docMk/>
            <pc:sldMk cId="2987504437" sldId="486"/>
            <ac:cxnSpMk id="45111" creationId="{2C3C4140-294E-DDBD-A4F0-1DB0757ED6FC}"/>
          </ac:cxnSpMkLst>
        </pc:cxnChg>
        <pc:cxnChg chg="mod">
          <ac:chgData name="He Yinghui" userId="84c43c5713df2282" providerId="LiveId" clId="{0097A598-3E13-4BC2-8ED9-D52A89F8FE79}" dt="2023-07-11T02:41:54.517" v="2867"/>
          <ac:cxnSpMkLst>
            <pc:docMk/>
            <pc:sldMk cId="2987504437" sldId="486"/>
            <ac:cxnSpMk id="45112" creationId="{A4257FE6-9D6E-482A-2B18-0F792F654E91}"/>
          </ac:cxnSpMkLst>
        </pc:cxnChg>
        <pc:cxnChg chg="mod">
          <ac:chgData name="He Yinghui" userId="84c43c5713df2282" providerId="LiveId" clId="{0097A598-3E13-4BC2-8ED9-D52A89F8FE79}" dt="2023-07-11T02:41:54.517" v="2867"/>
          <ac:cxnSpMkLst>
            <pc:docMk/>
            <pc:sldMk cId="2987504437" sldId="486"/>
            <ac:cxnSpMk id="45113" creationId="{1A660A4F-8A34-9F7D-82D7-F817A8A8E782}"/>
          </ac:cxnSpMkLst>
        </pc:cxnChg>
        <pc:cxnChg chg="mod">
          <ac:chgData name="He Yinghui" userId="84c43c5713df2282" providerId="LiveId" clId="{0097A598-3E13-4BC2-8ED9-D52A89F8FE79}" dt="2023-07-11T02:41:54.517" v="2867"/>
          <ac:cxnSpMkLst>
            <pc:docMk/>
            <pc:sldMk cId="2987504437" sldId="486"/>
            <ac:cxnSpMk id="45114" creationId="{9302F8CF-1E97-0DE2-6176-D01111D1395B}"/>
          </ac:cxnSpMkLst>
        </pc:cxnChg>
        <pc:cxnChg chg="mod">
          <ac:chgData name="He Yinghui" userId="84c43c5713df2282" providerId="LiveId" clId="{0097A598-3E13-4BC2-8ED9-D52A89F8FE79}" dt="2023-07-11T02:41:54.517" v="2867"/>
          <ac:cxnSpMkLst>
            <pc:docMk/>
            <pc:sldMk cId="2987504437" sldId="486"/>
            <ac:cxnSpMk id="45115" creationId="{19512FE1-FD74-E373-FBEA-A6C362EA7D52}"/>
          </ac:cxnSpMkLst>
        </pc:cxnChg>
        <pc:cxnChg chg="mod">
          <ac:chgData name="He Yinghui" userId="84c43c5713df2282" providerId="LiveId" clId="{0097A598-3E13-4BC2-8ED9-D52A89F8FE79}" dt="2023-07-11T02:41:54.517" v="2867"/>
          <ac:cxnSpMkLst>
            <pc:docMk/>
            <pc:sldMk cId="2987504437" sldId="486"/>
            <ac:cxnSpMk id="45116" creationId="{299527CC-B4A4-D4DA-B92A-D318470BFC7D}"/>
          </ac:cxnSpMkLst>
        </pc:cxnChg>
        <pc:cxnChg chg="mod">
          <ac:chgData name="He Yinghui" userId="84c43c5713df2282" providerId="LiveId" clId="{0097A598-3E13-4BC2-8ED9-D52A89F8FE79}" dt="2023-07-11T02:41:54.517" v="2867"/>
          <ac:cxnSpMkLst>
            <pc:docMk/>
            <pc:sldMk cId="2987504437" sldId="486"/>
            <ac:cxnSpMk id="45117" creationId="{F15513F1-DAB6-8ED9-8B22-CE04EFCAC80F}"/>
          </ac:cxnSpMkLst>
        </pc:cxnChg>
        <pc:cxnChg chg="mod">
          <ac:chgData name="He Yinghui" userId="84c43c5713df2282" providerId="LiveId" clId="{0097A598-3E13-4BC2-8ED9-D52A89F8FE79}" dt="2023-07-11T02:41:54.517" v="2867"/>
          <ac:cxnSpMkLst>
            <pc:docMk/>
            <pc:sldMk cId="2987504437" sldId="486"/>
            <ac:cxnSpMk id="45118" creationId="{C54365F4-D3DE-8CD2-7EC2-31E7FFEA8A6B}"/>
          </ac:cxnSpMkLst>
        </pc:cxnChg>
        <pc:cxnChg chg="mod">
          <ac:chgData name="He Yinghui" userId="84c43c5713df2282" providerId="LiveId" clId="{0097A598-3E13-4BC2-8ED9-D52A89F8FE79}" dt="2023-07-11T02:41:54.517" v="2867"/>
          <ac:cxnSpMkLst>
            <pc:docMk/>
            <pc:sldMk cId="2987504437" sldId="486"/>
            <ac:cxnSpMk id="45119" creationId="{E2C6D5A4-26BA-7C2C-777E-1706D4D27CF9}"/>
          </ac:cxnSpMkLst>
        </pc:cxnChg>
        <pc:cxnChg chg="mod">
          <ac:chgData name="He Yinghui" userId="84c43c5713df2282" providerId="LiveId" clId="{0097A598-3E13-4BC2-8ED9-D52A89F8FE79}" dt="2023-07-11T02:41:54.517" v="2867"/>
          <ac:cxnSpMkLst>
            <pc:docMk/>
            <pc:sldMk cId="2987504437" sldId="486"/>
            <ac:cxnSpMk id="45120" creationId="{46FC70B0-E4E3-5073-FF55-5151BD9DA59E}"/>
          </ac:cxnSpMkLst>
        </pc:cxnChg>
        <pc:cxnChg chg="mod">
          <ac:chgData name="He Yinghui" userId="84c43c5713df2282" providerId="LiveId" clId="{0097A598-3E13-4BC2-8ED9-D52A89F8FE79}" dt="2023-07-11T02:41:54.517" v="2867"/>
          <ac:cxnSpMkLst>
            <pc:docMk/>
            <pc:sldMk cId="2987504437" sldId="486"/>
            <ac:cxnSpMk id="45121" creationId="{199EC2E5-8E04-2AAD-E02D-73CDF91BF887}"/>
          </ac:cxnSpMkLst>
        </pc:cxnChg>
        <pc:cxnChg chg="mod">
          <ac:chgData name="He Yinghui" userId="84c43c5713df2282" providerId="LiveId" clId="{0097A598-3E13-4BC2-8ED9-D52A89F8FE79}" dt="2023-07-11T02:41:54.517" v="2867"/>
          <ac:cxnSpMkLst>
            <pc:docMk/>
            <pc:sldMk cId="2987504437" sldId="486"/>
            <ac:cxnSpMk id="45122" creationId="{7F64EB39-2FBE-E4FC-C0D3-6B95BE0DF726}"/>
          </ac:cxnSpMkLst>
        </pc:cxnChg>
        <pc:cxnChg chg="mod">
          <ac:chgData name="He Yinghui" userId="84c43c5713df2282" providerId="LiveId" clId="{0097A598-3E13-4BC2-8ED9-D52A89F8FE79}" dt="2023-07-11T02:41:54.517" v="2867"/>
          <ac:cxnSpMkLst>
            <pc:docMk/>
            <pc:sldMk cId="2987504437" sldId="486"/>
            <ac:cxnSpMk id="45123" creationId="{10F8AD81-77A2-69AA-C2C8-7E060217EF18}"/>
          </ac:cxnSpMkLst>
        </pc:cxnChg>
        <pc:cxnChg chg="mod">
          <ac:chgData name="He Yinghui" userId="84c43c5713df2282" providerId="LiveId" clId="{0097A598-3E13-4BC2-8ED9-D52A89F8FE79}" dt="2023-07-11T02:41:54.517" v="2867"/>
          <ac:cxnSpMkLst>
            <pc:docMk/>
            <pc:sldMk cId="2987504437" sldId="486"/>
            <ac:cxnSpMk id="45124" creationId="{350A4DC1-BFE1-286E-C638-E0B6B49E21E6}"/>
          </ac:cxnSpMkLst>
        </pc:cxnChg>
      </pc:sldChg>
      <pc:sldChg chg="modSp add del mod ord">
        <pc:chgData name="He Yinghui" userId="84c43c5713df2282" providerId="LiveId" clId="{0097A598-3E13-4BC2-8ED9-D52A89F8FE79}" dt="2023-07-11T03:36:56.989" v="3260" actId="2696"/>
        <pc:sldMkLst>
          <pc:docMk/>
          <pc:sldMk cId="212970368" sldId="487"/>
        </pc:sldMkLst>
        <pc:spChg chg="mod">
          <ac:chgData name="He Yinghui" userId="84c43c5713df2282" providerId="LiveId" clId="{0097A598-3E13-4BC2-8ED9-D52A89F8FE79}" dt="2023-07-10T16:17:08.311" v="1884" actId="14100"/>
          <ac:spMkLst>
            <pc:docMk/>
            <pc:sldMk cId="212970368" sldId="487"/>
            <ac:spMk id="17" creationId="{C869B8E4-0784-4C98-9ECF-0DF0AE955A56}"/>
          </ac:spMkLst>
        </pc:spChg>
      </pc:sldChg>
      <pc:sldChg chg="addSp delSp modSp add mod ord">
        <pc:chgData name="He Yinghui" userId="84c43c5713df2282" providerId="LiveId" clId="{0097A598-3E13-4BC2-8ED9-D52A89F8FE79}" dt="2023-07-13T17:09:32.977" v="5480" actId="1076"/>
        <pc:sldMkLst>
          <pc:docMk/>
          <pc:sldMk cId="584023101" sldId="488"/>
        </pc:sldMkLst>
        <pc:spChg chg="add mod">
          <ac:chgData name="He Yinghui" userId="84c43c5713df2282" providerId="LiveId" clId="{0097A598-3E13-4BC2-8ED9-D52A89F8FE79}" dt="2023-07-10T12:53:35.898" v="808" actId="1036"/>
          <ac:spMkLst>
            <pc:docMk/>
            <pc:sldMk cId="584023101" sldId="488"/>
            <ac:spMk id="4" creationId="{D1886CEA-681A-05B9-D4F9-1A4FEB3FDED4}"/>
          </ac:spMkLst>
        </pc:spChg>
        <pc:spChg chg="add del mod">
          <ac:chgData name="He Yinghui" userId="84c43c5713df2282" providerId="LiveId" clId="{0097A598-3E13-4BC2-8ED9-D52A89F8FE79}" dt="2023-07-10T12:01:33.800" v="643"/>
          <ac:spMkLst>
            <pc:docMk/>
            <pc:sldMk cId="584023101" sldId="488"/>
            <ac:spMk id="5" creationId="{57399AAD-972C-3F1A-F068-3197E801D2B3}"/>
          </ac:spMkLst>
        </pc:spChg>
        <pc:spChg chg="add mod">
          <ac:chgData name="He Yinghui" userId="84c43c5713df2282" providerId="LiveId" clId="{0097A598-3E13-4BC2-8ED9-D52A89F8FE79}" dt="2023-07-10T12:53:35.898" v="808" actId="1036"/>
          <ac:spMkLst>
            <pc:docMk/>
            <pc:sldMk cId="584023101" sldId="488"/>
            <ac:spMk id="6" creationId="{137E28AF-A7AF-7065-65A5-FD3FDCA44EBD}"/>
          </ac:spMkLst>
        </pc:spChg>
        <pc:spChg chg="add del mod">
          <ac:chgData name="He Yinghui" userId="84c43c5713df2282" providerId="LiveId" clId="{0097A598-3E13-4BC2-8ED9-D52A89F8FE79}" dt="2023-07-10T12:54:04.038" v="815" actId="478"/>
          <ac:spMkLst>
            <pc:docMk/>
            <pc:sldMk cId="584023101" sldId="488"/>
            <ac:spMk id="7" creationId="{C5479E7A-8D66-69CC-D43F-12239152D77B}"/>
          </ac:spMkLst>
        </pc:spChg>
        <pc:spChg chg="mod">
          <ac:chgData name="He Yinghui" userId="84c43c5713df2282" providerId="LiveId" clId="{0097A598-3E13-4BC2-8ED9-D52A89F8FE79}" dt="2023-07-10T12:53:57.570" v="814" actId="554"/>
          <ac:spMkLst>
            <pc:docMk/>
            <pc:sldMk cId="584023101" sldId="488"/>
            <ac:spMk id="10" creationId="{CD4C68DD-7130-9982-E8CF-C67B12E7C7E3}"/>
          </ac:spMkLst>
        </pc:spChg>
        <pc:spChg chg="del">
          <ac:chgData name="He Yinghui" userId="84c43c5713df2282" providerId="LiveId" clId="{0097A598-3E13-4BC2-8ED9-D52A89F8FE79}" dt="2023-07-10T11:45:21.416" v="546" actId="478"/>
          <ac:spMkLst>
            <pc:docMk/>
            <pc:sldMk cId="584023101" sldId="488"/>
            <ac:spMk id="29" creationId="{CD4C68DD-7130-9982-E8CF-C67B12E7C7E3}"/>
          </ac:spMkLst>
        </pc:spChg>
        <pc:grpChg chg="del mod">
          <ac:chgData name="He Yinghui" userId="84c43c5713df2282" providerId="LiveId" clId="{0097A598-3E13-4BC2-8ED9-D52A89F8FE79}" dt="2023-07-10T12:08:55.310" v="731" actId="478"/>
          <ac:grpSpMkLst>
            <pc:docMk/>
            <pc:sldMk cId="584023101" sldId="488"/>
            <ac:grpSpMk id="2" creationId="{3B74BCEB-E58E-79AA-1444-ED82BC7312ED}"/>
          </ac:grpSpMkLst>
        </pc:grpChg>
        <pc:picChg chg="del">
          <ac:chgData name="He Yinghui" userId="84c43c5713df2282" providerId="LiveId" clId="{0097A598-3E13-4BC2-8ED9-D52A89F8FE79}" dt="2023-07-13T17:09:26.516" v="5477" actId="478"/>
          <ac:picMkLst>
            <pc:docMk/>
            <pc:sldMk cId="584023101" sldId="488"/>
            <ac:picMk id="2" creationId="{00000000-0000-0000-0000-000000000000}"/>
          </ac:picMkLst>
        </pc:picChg>
        <pc:picChg chg="add mod">
          <ac:chgData name="He Yinghui" userId="84c43c5713df2282" providerId="LiveId" clId="{0097A598-3E13-4BC2-8ED9-D52A89F8FE79}" dt="2023-07-10T12:52:16.208" v="796" actId="1076"/>
          <ac:picMkLst>
            <pc:docMk/>
            <pc:sldMk cId="584023101" sldId="488"/>
            <ac:picMk id="3" creationId="{8605D123-DD97-0BB0-59C9-C9D363714180}"/>
          </ac:picMkLst>
        </pc:picChg>
        <pc:picChg chg="add mod">
          <ac:chgData name="He Yinghui" userId="84c43c5713df2282" providerId="LiveId" clId="{0097A598-3E13-4BC2-8ED9-D52A89F8FE79}" dt="2023-07-13T17:09:32.977" v="5480" actId="1076"/>
          <ac:picMkLst>
            <pc:docMk/>
            <pc:sldMk cId="584023101" sldId="488"/>
            <ac:picMk id="3" creationId="{A421147B-EDC1-3AF5-27E4-467248CCBDCE}"/>
          </ac:picMkLst>
        </pc:picChg>
        <pc:picChg chg="del">
          <ac:chgData name="He Yinghui" userId="84c43c5713df2282" providerId="LiveId" clId="{0097A598-3E13-4BC2-8ED9-D52A89F8FE79}" dt="2023-07-10T11:45:22.833" v="547" actId="478"/>
          <ac:picMkLst>
            <pc:docMk/>
            <pc:sldMk cId="584023101" sldId="488"/>
            <ac:picMk id="21" creationId="{00000000-0000-0000-0000-000000000000}"/>
          </ac:picMkLst>
        </pc:picChg>
      </pc:sldChg>
      <pc:sldChg chg="addSp delSp modSp add mod">
        <pc:chgData name="He Yinghui" userId="84c43c5713df2282" providerId="LiveId" clId="{0097A598-3E13-4BC2-8ED9-D52A89F8FE79}" dt="2023-07-10T13:03:37.374" v="966" actId="1076"/>
        <pc:sldMkLst>
          <pc:docMk/>
          <pc:sldMk cId="813501191" sldId="489"/>
        </pc:sldMkLst>
        <pc:spChg chg="mod">
          <ac:chgData name="He Yinghui" userId="84c43c5713df2282" providerId="LiveId" clId="{0097A598-3E13-4BC2-8ED9-D52A89F8FE79}" dt="2023-07-10T12:53:43.664" v="812" actId="1035"/>
          <ac:spMkLst>
            <pc:docMk/>
            <pc:sldMk cId="813501191" sldId="489"/>
            <ac:spMk id="4" creationId="{D1886CEA-681A-05B9-D4F9-1A4FEB3FDED4}"/>
          </ac:spMkLst>
        </pc:spChg>
        <pc:spChg chg="del">
          <ac:chgData name="He Yinghui" userId="84c43c5713df2282" providerId="LiveId" clId="{0097A598-3E13-4BC2-8ED9-D52A89F8FE79}" dt="2023-07-10T12:41:29.776" v="740" actId="478"/>
          <ac:spMkLst>
            <pc:docMk/>
            <pc:sldMk cId="813501191" sldId="489"/>
            <ac:spMk id="6" creationId="{137E28AF-A7AF-7065-65A5-FD3FDCA44EBD}"/>
          </ac:spMkLst>
        </pc:spChg>
        <pc:spChg chg="add mod">
          <ac:chgData name="He Yinghui" userId="84c43c5713df2282" providerId="LiveId" clId="{0097A598-3E13-4BC2-8ED9-D52A89F8FE79}" dt="2023-07-10T12:49:38.570" v="766" actId="164"/>
          <ac:spMkLst>
            <pc:docMk/>
            <pc:sldMk cId="813501191" sldId="489"/>
            <ac:spMk id="8" creationId="{758E5E05-958B-0031-6653-EECB50AB2797}"/>
          </ac:spMkLst>
        </pc:spChg>
        <pc:spChg chg="add mod">
          <ac:chgData name="He Yinghui" userId="84c43c5713df2282" providerId="LiveId" clId="{0097A598-3E13-4BC2-8ED9-D52A89F8FE79}" dt="2023-07-10T12:49:38.570" v="766" actId="164"/>
          <ac:spMkLst>
            <pc:docMk/>
            <pc:sldMk cId="813501191" sldId="489"/>
            <ac:spMk id="9" creationId="{9B771AA4-AD25-40F2-8178-80BAA723C0EA}"/>
          </ac:spMkLst>
        </pc:spChg>
        <pc:spChg chg="mod">
          <ac:chgData name="He Yinghui" userId="84c43c5713df2282" providerId="LiveId" clId="{0097A598-3E13-4BC2-8ED9-D52A89F8FE79}" dt="2023-07-10T12:53:43.664" v="812" actId="1035"/>
          <ac:spMkLst>
            <pc:docMk/>
            <pc:sldMk cId="813501191" sldId="489"/>
            <ac:spMk id="10" creationId="{CD4C68DD-7130-9982-E8CF-C67B12E7C7E3}"/>
          </ac:spMkLst>
        </pc:spChg>
        <pc:grpChg chg="mod ord">
          <ac:chgData name="He Yinghui" userId="84c43c5713df2282" providerId="LiveId" clId="{0097A598-3E13-4BC2-8ED9-D52A89F8FE79}" dt="2023-07-10T13:03:37.374" v="966" actId="1076"/>
          <ac:grpSpMkLst>
            <pc:docMk/>
            <pc:sldMk cId="813501191" sldId="489"/>
            <ac:grpSpMk id="2" creationId="{3B74BCEB-E58E-79AA-1444-ED82BC7312ED}"/>
          </ac:grpSpMkLst>
        </pc:grpChg>
        <pc:grpChg chg="add mod">
          <ac:chgData name="He Yinghui" userId="84c43c5713df2282" providerId="LiveId" clId="{0097A598-3E13-4BC2-8ED9-D52A89F8FE79}" dt="2023-07-10T12:53:43.664" v="812" actId="1035"/>
          <ac:grpSpMkLst>
            <pc:docMk/>
            <pc:sldMk cId="813501191" sldId="489"/>
            <ac:grpSpMk id="11" creationId="{F41F65B8-4372-A9AF-F329-24560BFD7A05}"/>
          </ac:grpSpMkLst>
        </pc:grpChg>
        <pc:picChg chg="del">
          <ac:chgData name="He Yinghui" userId="84c43c5713df2282" providerId="LiveId" clId="{0097A598-3E13-4BC2-8ED9-D52A89F8FE79}" dt="2023-07-10T12:09:03.529" v="734" actId="478"/>
          <ac:picMkLst>
            <pc:docMk/>
            <pc:sldMk cId="813501191" sldId="489"/>
            <ac:picMk id="3" creationId="{8605D123-DD97-0BB0-59C9-C9D363714180}"/>
          </ac:picMkLst>
        </pc:picChg>
        <pc:picChg chg="add del mod">
          <ac:chgData name="He Yinghui" userId="84c43c5713df2282" providerId="LiveId" clId="{0097A598-3E13-4BC2-8ED9-D52A89F8FE79}" dt="2023-07-10T12:55:15.364" v="829" actId="478"/>
          <ac:picMkLst>
            <pc:docMk/>
            <pc:sldMk cId="813501191" sldId="489"/>
            <ac:picMk id="5" creationId="{4E203DCD-85E6-7103-D3AA-87479582247B}"/>
          </ac:picMkLst>
        </pc:picChg>
      </pc:sldChg>
      <pc:sldChg chg="addSp delSp modSp add mod ord">
        <pc:chgData name="He Yinghui" userId="84c43c5713df2282" providerId="LiveId" clId="{0097A598-3E13-4BC2-8ED9-D52A89F8FE79}" dt="2023-07-10T14:02:25.202" v="1784"/>
        <pc:sldMkLst>
          <pc:docMk/>
          <pc:sldMk cId="404596856" sldId="490"/>
        </pc:sldMkLst>
        <pc:spChg chg="del">
          <ac:chgData name="He Yinghui" userId="84c43c5713df2282" providerId="LiveId" clId="{0097A598-3E13-4BC2-8ED9-D52A89F8FE79}" dt="2023-07-10T13:02:00.090" v="952" actId="478"/>
          <ac:spMkLst>
            <pc:docMk/>
            <pc:sldMk cId="404596856" sldId="490"/>
            <ac:spMk id="4" creationId="{D1886CEA-681A-05B9-D4F9-1A4FEB3FDED4}"/>
          </ac:spMkLst>
        </pc:spChg>
        <pc:spChg chg="mod">
          <ac:chgData name="He Yinghui" userId="84c43c5713df2282" providerId="LiveId" clId="{0097A598-3E13-4BC2-8ED9-D52A89F8FE79}" dt="2023-07-10T13:02:15.775" v="962" actId="20577"/>
          <ac:spMkLst>
            <pc:docMk/>
            <pc:sldMk cId="404596856" sldId="490"/>
            <ac:spMk id="10" creationId="{CD4C68DD-7130-9982-E8CF-C67B12E7C7E3}"/>
          </ac:spMkLst>
        </pc:spChg>
        <pc:grpChg chg="del">
          <ac:chgData name="He Yinghui" userId="84c43c5713df2282" providerId="LiveId" clId="{0097A598-3E13-4BC2-8ED9-D52A89F8FE79}" dt="2023-07-10T12:56:03.806" v="890" actId="478"/>
          <ac:grpSpMkLst>
            <pc:docMk/>
            <pc:sldMk cId="404596856" sldId="490"/>
            <ac:grpSpMk id="2" creationId="{3B74BCEB-E58E-79AA-1444-ED82BC7312ED}"/>
          </ac:grpSpMkLst>
        </pc:grpChg>
        <pc:grpChg chg="add mod">
          <ac:chgData name="He Yinghui" userId="84c43c5713df2282" providerId="LiveId" clId="{0097A598-3E13-4BC2-8ED9-D52A89F8FE79}" dt="2023-07-10T13:08:22.873" v="987" actId="1076"/>
          <ac:grpSpMkLst>
            <pc:docMk/>
            <pc:sldMk cId="404596856" sldId="490"/>
            <ac:grpSpMk id="6" creationId="{548A57F4-593A-7727-05E1-17193361DC96}"/>
          </ac:grpSpMkLst>
        </pc:grpChg>
        <pc:grpChg chg="del">
          <ac:chgData name="He Yinghui" userId="84c43c5713df2282" providerId="LiveId" clId="{0097A598-3E13-4BC2-8ED9-D52A89F8FE79}" dt="2023-07-10T13:01:57.744" v="951" actId="478"/>
          <ac:grpSpMkLst>
            <pc:docMk/>
            <pc:sldMk cId="404596856" sldId="490"/>
            <ac:grpSpMk id="11" creationId="{F41F65B8-4372-A9AF-F329-24560BFD7A05}"/>
          </ac:grpSpMkLst>
        </pc:grpChg>
        <pc:picChg chg="add mod">
          <ac:chgData name="He Yinghui" userId="84c43c5713df2282" providerId="LiveId" clId="{0097A598-3E13-4BC2-8ED9-D52A89F8FE79}" dt="2023-07-10T12:58:00.007" v="949" actId="164"/>
          <ac:picMkLst>
            <pc:docMk/>
            <pc:sldMk cId="404596856" sldId="490"/>
            <ac:picMk id="3" creationId="{5068E046-77D2-86F5-3F19-EACF06364C31}"/>
          </ac:picMkLst>
        </pc:picChg>
        <pc:picChg chg="add mod">
          <ac:chgData name="He Yinghui" userId="84c43c5713df2282" providerId="LiveId" clId="{0097A598-3E13-4BC2-8ED9-D52A89F8FE79}" dt="2023-07-10T12:58:00.007" v="949" actId="164"/>
          <ac:picMkLst>
            <pc:docMk/>
            <pc:sldMk cId="404596856" sldId="490"/>
            <ac:picMk id="5" creationId="{48A7EB90-92E9-A54A-3969-0C84E08FA50A}"/>
          </ac:picMkLst>
        </pc:picChg>
      </pc:sldChg>
      <pc:sldChg chg="add del">
        <pc:chgData name="He Yinghui" userId="84c43c5713df2282" providerId="LiveId" clId="{0097A598-3E13-4BC2-8ED9-D52A89F8FE79}" dt="2023-07-10T13:24:49.578" v="1231" actId="2696"/>
        <pc:sldMkLst>
          <pc:docMk/>
          <pc:sldMk cId="882807775" sldId="491"/>
        </pc:sldMkLst>
      </pc:sldChg>
      <pc:sldChg chg="add del">
        <pc:chgData name="He Yinghui" userId="84c43c5713df2282" providerId="LiveId" clId="{0097A598-3E13-4BC2-8ED9-D52A89F8FE79}" dt="2023-07-10T13:18:40.857" v="1167" actId="2696"/>
        <pc:sldMkLst>
          <pc:docMk/>
          <pc:sldMk cId="2480904377" sldId="491"/>
        </pc:sldMkLst>
      </pc:sldChg>
      <pc:sldChg chg="addSp delSp modSp add mod delAnim">
        <pc:chgData name="He Yinghui" userId="84c43c5713df2282" providerId="LiveId" clId="{0097A598-3E13-4BC2-8ED9-D52A89F8FE79}" dt="2023-07-11T01:30:01.828" v="1897" actId="20577"/>
        <pc:sldMkLst>
          <pc:docMk/>
          <pc:sldMk cId="3915296623" sldId="492"/>
        </pc:sldMkLst>
        <pc:spChg chg="add del mod">
          <ac:chgData name="He Yinghui" userId="84c43c5713df2282" providerId="LiveId" clId="{0097A598-3E13-4BC2-8ED9-D52A89F8FE79}" dt="2023-07-10T14:00:50.842" v="1779"/>
          <ac:spMkLst>
            <pc:docMk/>
            <pc:sldMk cId="3915296623" sldId="492"/>
            <ac:spMk id="5" creationId="{B3493FE7-648C-A76F-2DA2-0D3159BD1BF0}"/>
          </ac:spMkLst>
        </pc:spChg>
        <pc:spChg chg="add del mod">
          <ac:chgData name="He Yinghui" userId="84c43c5713df2282" providerId="LiveId" clId="{0097A598-3E13-4BC2-8ED9-D52A89F8FE79}" dt="2023-07-10T14:00:50.842" v="1779"/>
          <ac:spMkLst>
            <pc:docMk/>
            <pc:sldMk cId="3915296623" sldId="492"/>
            <ac:spMk id="7" creationId="{A276ABD5-C5F6-F41B-9AEC-D5647B8B54D8}"/>
          </ac:spMkLst>
        </pc:spChg>
        <pc:spChg chg="add del mod">
          <ac:chgData name="He Yinghui" userId="84c43c5713df2282" providerId="LiveId" clId="{0097A598-3E13-4BC2-8ED9-D52A89F8FE79}" dt="2023-07-10T14:00:50.842" v="1779"/>
          <ac:spMkLst>
            <pc:docMk/>
            <pc:sldMk cId="3915296623" sldId="492"/>
            <ac:spMk id="8" creationId="{DBB43D0F-C750-5CCB-3D3B-B263030B914B}"/>
          </ac:spMkLst>
        </pc:spChg>
        <pc:spChg chg="add del mod">
          <ac:chgData name="He Yinghui" userId="84c43c5713df2282" providerId="LiveId" clId="{0097A598-3E13-4BC2-8ED9-D52A89F8FE79}" dt="2023-07-10T14:00:50.842" v="1779"/>
          <ac:spMkLst>
            <pc:docMk/>
            <pc:sldMk cId="3915296623" sldId="492"/>
            <ac:spMk id="9" creationId="{F2FE6065-52AD-E0B5-3E76-1DDC4D62B999}"/>
          </ac:spMkLst>
        </pc:spChg>
        <pc:spChg chg="del">
          <ac:chgData name="He Yinghui" userId="84c43c5713df2282" providerId="LiveId" clId="{0097A598-3E13-4BC2-8ED9-D52A89F8FE79}" dt="2023-07-10T13:26:03.062" v="1234" actId="478"/>
          <ac:spMkLst>
            <pc:docMk/>
            <pc:sldMk cId="3915296623" sldId="492"/>
            <ac:spMk id="10" creationId="{CD4C68DD-7130-9982-E8CF-C67B12E7C7E3}"/>
          </ac:spMkLst>
        </pc:spChg>
        <pc:spChg chg="add del mod">
          <ac:chgData name="He Yinghui" userId="84c43c5713df2282" providerId="LiveId" clId="{0097A598-3E13-4BC2-8ED9-D52A89F8FE79}" dt="2023-07-10T14:00:50.842" v="1779"/>
          <ac:spMkLst>
            <pc:docMk/>
            <pc:sldMk cId="3915296623" sldId="492"/>
            <ac:spMk id="11" creationId="{7D95A9F1-3948-74A5-8568-0415263F360F}"/>
          </ac:spMkLst>
        </pc:spChg>
        <pc:spChg chg="add del mod">
          <ac:chgData name="He Yinghui" userId="84c43c5713df2282" providerId="LiveId" clId="{0097A598-3E13-4BC2-8ED9-D52A89F8FE79}" dt="2023-07-10T14:00:50.842" v="1779"/>
          <ac:spMkLst>
            <pc:docMk/>
            <pc:sldMk cId="3915296623" sldId="492"/>
            <ac:spMk id="12" creationId="{B4743183-EA41-77FA-2631-0B9667101A45}"/>
          </ac:spMkLst>
        </pc:spChg>
        <pc:spChg chg="add del mod">
          <ac:chgData name="He Yinghui" userId="84c43c5713df2282" providerId="LiveId" clId="{0097A598-3E13-4BC2-8ED9-D52A89F8FE79}" dt="2023-07-10T14:00:50.842" v="1779"/>
          <ac:spMkLst>
            <pc:docMk/>
            <pc:sldMk cId="3915296623" sldId="492"/>
            <ac:spMk id="13" creationId="{EBC756D9-B4CE-D6CE-08C6-7C562AFF6EE1}"/>
          </ac:spMkLst>
        </pc:spChg>
        <pc:spChg chg="add del mod">
          <ac:chgData name="He Yinghui" userId="84c43c5713df2282" providerId="LiveId" clId="{0097A598-3E13-4BC2-8ED9-D52A89F8FE79}" dt="2023-07-10T14:00:50.842" v="1779"/>
          <ac:spMkLst>
            <pc:docMk/>
            <pc:sldMk cId="3915296623" sldId="492"/>
            <ac:spMk id="14" creationId="{6EA99856-5C1F-F55D-8B9C-668E9B28F3CD}"/>
          </ac:spMkLst>
        </pc:spChg>
        <pc:spChg chg="add del mod">
          <ac:chgData name="He Yinghui" userId="84c43c5713df2282" providerId="LiveId" clId="{0097A598-3E13-4BC2-8ED9-D52A89F8FE79}" dt="2023-07-10T14:00:50.842" v="1779"/>
          <ac:spMkLst>
            <pc:docMk/>
            <pc:sldMk cId="3915296623" sldId="492"/>
            <ac:spMk id="15" creationId="{A57845A0-D0E6-FB13-E0B5-7B8DD68B9416}"/>
          </ac:spMkLst>
        </pc:spChg>
        <pc:spChg chg="add del mod">
          <ac:chgData name="He Yinghui" userId="84c43c5713df2282" providerId="LiveId" clId="{0097A598-3E13-4BC2-8ED9-D52A89F8FE79}" dt="2023-07-10T14:00:50.842" v="1779"/>
          <ac:spMkLst>
            <pc:docMk/>
            <pc:sldMk cId="3915296623" sldId="492"/>
            <ac:spMk id="18" creationId="{3C3508FC-4ED3-C171-5637-E699028BC9CB}"/>
          </ac:spMkLst>
        </pc:spChg>
        <pc:spChg chg="add del mod">
          <ac:chgData name="He Yinghui" userId="84c43c5713df2282" providerId="LiveId" clId="{0097A598-3E13-4BC2-8ED9-D52A89F8FE79}" dt="2023-07-10T14:00:50.842" v="1779"/>
          <ac:spMkLst>
            <pc:docMk/>
            <pc:sldMk cId="3915296623" sldId="492"/>
            <ac:spMk id="19" creationId="{87690467-D474-D9AB-A7FE-A81AF7D72EF1}"/>
          </ac:spMkLst>
        </pc:spChg>
        <pc:spChg chg="add del mod">
          <ac:chgData name="He Yinghui" userId="84c43c5713df2282" providerId="LiveId" clId="{0097A598-3E13-4BC2-8ED9-D52A89F8FE79}" dt="2023-07-10T14:00:50.842" v="1779"/>
          <ac:spMkLst>
            <pc:docMk/>
            <pc:sldMk cId="3915296623" sldId="492"/>
            <ac:spMk id="20" creationId="{E6353CEE-CE41-DA64-7507-B6AB8BCA44F9}"/>
          </ac:spMkLst>
        </pc:spChg>
        <pc:spChg chg="add del mod">
          <ac:chgData name="He Yinghui" userId="84c43c5713df2282" providerId="LiveId" clId="{0097A598-3E13-4BC2-8ED9-D52A89F8FE79}" dt="2023-07-10T14:00:50.842" v="1779"/>
          <ac:spMkLst>
            <pc:docMk/>
            <pc:sldMk cId="3915296623" sldId="492"/>
            <ac:spMk id="21" creationId="{B1069C72-7455-AC95-AA23-5E5E63A982BB}"/>
          </ac:spMkLst>
        </pc:spChg>
        <pc:spChg chg="add del mod">
          <ac:chgData name="He Yinghui" userId="84c43c5713df2282" providerId="LiveId" clId="{0097A598-3E13-4BC2-8ED9-D52A89F8FE79}" dt="2023-07-10T14:00:50.842" v="1779"/>
          <ac:spMkLst>
            <pc:docMk/>
            <pc:sldMk cId="3915296623" sldId="492"/>
            <ac:spMk id="22" creationId="{331B836E-FFCB-F4CE-A0B2-E33C2E23FDEC}"/>
          </ac:spMkLst>
        </pc:spChg>
        <pc:spChg chg="add del mod">
          <ac:chgData name="He Yinghui" userId="84c43c5713df2282" providerId="LiveId" clId="{0097A598-3E13-4BC2-8ED9-D52A89F8FE79}" dt="2023-07-10T14:00:50.842" v="1779"/>
          <ac:spMkLst>
            <pc:docMk/>
            <pc:sldMk cId="3915296623" sldId="492"/>
            <ac:spMk id="23" creationId="{1D9BBE47-E9D6-5FEE-E9E1-A6F393179677}"/>
          </ac:spMkLst>
        </pc:spChg>
        <pc:spChg chg="add del mod">
          <ac:chgData name="He Yinghui" userId="84c43c5713df2282" providerId="LiveId" clId="{0097A598-3E13-4BC2-8ED9-D52A89F8FE79}" dt="2023-07-10T14:00:50.842" v="1779"/>
          <ac:spMkLst>
            <pc:docMk/>
            <pc:sldMk cId="3915296623" sldId="492"/>
            <ac:spMk id="24" creationId="{D8700EE9-E19F-5165-36DC-8BD331FCAC2D}"/>
          </ac:spMkLst>
        </pc:spChg>
        <pc:spChg chg="add del mod">
          <ac:chgData name="He Yinghui" userId="84c43c5713df2282" providerId="LiveId" clId="{0097A598-3E13-4BC2-8ED9-D52A89F8FE79}" dt="2023-07-10T14:00:50.842" v="1779"/>
          <ac:spMkLst>
            <pc:docMk/>
            <pc:sldMk cId="3915296623" sldId="492"/>
            <ac:spMk id="25" creationId="{30E102B5-C075-B4B5-19E0-A7241AC7E961}"/>
          </ac:spMkLst>
        </pc:spChg>
        <pc:spChg chg="del">
          <ac:chgData name="He Yinghui" userId="84c43c5713df2282" providerId="LiveId" clId="{0097A598-3E13-4BC2-8ED9-D52A89F8FE79}" dt="2023-07-10T13:25:59.213" v="1232" actId="478"/>
          <ac:spMkLst>
            <pc:docMk/>
            <pc:sldMk cId="3915296623" sldId="492"/>
            <ac:spMk id="26" creationId="{00000000-0000-0000-0000-000000000000}"/>
          </ac:spMkLst>
        </pc:spChg>
        <pc:spChg chg="add del mod">
          <ac:chgData name="He Yinghui" userId="84c43c5713df2282" providerId="LiveId" clId="{0097A598-3E13-4BC2-8ED9-D52A89F8FE79}" dt="2023-07-10T14:00:50.842" v="1779"/>
          <ac:spMkLst>
            <pc:docMk/>
            <pc:sldMk cId="3915296623" sldId="492"/>
            <ac:spMk id="27" creationId="{F207329C-50DA-000A-D0AF-63D7C957F153}"/>
          </ac:spMkLst>
        </pc:spChg>
        <pc:spChg chg="add del mod">
          <ac:chgData name="He Yinghui" userId="84c43c5713df2282" providerId="LiveId" clId="{0097A598-3E13-4BC2-8ED9-D52A89F8FE79}" dt="2023-07-10T14:00:50.842" v="1779"/>
          <ac:spMkLst>
            <pc:docMk/>
            <pc:sldMk cId="3915296623" sldId="492"/>
            <ac:spMk id="28" creationId="{18E06996-A635-6AC1-0BC3-8FE243725FFE}"/>
          </ac:spMkLst>
        </pc:spChg>
        <pc:spChg chg="mod">
          <ac:chgData name="He Yinghui" userId="84c43c5713df2282" providerId="LiveId" clId="{0097A598-3E13-4BC2-8ED9-D52A89F8FE79}" dt="2023-07-11T01:30:01.828" v="1897" actId="20577"/>
          <ac:spMkLst>
            <pc:docMk/>
            <pc:sldMk cId="3915296623" sldId="492"/>
            <ac:spMk id="29" creationId="{CD4C68DD-7130-9982-E8CF-C67B12E7C7E3}"/>
          </ac:spMkLst>
        </pc:spChg>
        <pc:spChg chg="add del mod">
          <ac:chgData name="He Yinghui" userId="84c43c5713df2282" providerId="LiveId" clId="{0097A598-3E13-4BC2-8ED9-D52A89F8FE79}" dt="2023-07-10T14:00:50.842" v="1779"/>
          <ac:spMkLst>
            <pc:docMk/>
            <pc:sldMk cId="3915296623" sldId="492"/>
            <ac:spMk id="30" creationId="{52791442-7C8E-4890-12B8-02F1F1CF7F5F}"/>
          </ac:spMkLst>
        </pc:spChg>
        <pc:spChg chg="add del mod">
          <ac:chgData name="He Yinghui" userId="84c43c5713df2282" providerId="LiveId" clId="{0097A598-3E13-4BC2-8ED9-D52A89F8FE79}" dt="2023-07-10T14:00:50.842" v="1779"/>
          <ac:spMkLst>
            <pc:docMk/>
            <pc:sldMk cId="3915296623" sldId="492"/>
            <ac:spMk id="31" creationId="{BB23F8F1-BEE6-4EF7-537E-449E03848E84}"/>
          </ac:spMkLst>
        </pc:spChg>
        <pc:spChg chg="add del mod">
          <ac:chgData name="He Yinghui" userId="84c43c5713df2282" providerId="LiveId" clId="{0097A598-3E13-4BC2-8ED9-D52A89F8FE79}" dt="2023-07-10T14:00:50.842" v="1779"/>
          <ac:spMkLst>
            <pc:docMk/>
            <pc:sldMk cId="3915296623" sldId="492"/>
            <ac:spMk id="32" creationId="{F8CCCC2B-AC20-73AF-3E51-74642B37B46A}"/>
          </ac:spMkLst>
        </pc:spChg>
        <pc:spChg chg="add del mod">
          <ac:chgData name="He Yinghui" userId="84c43c5713df2282" providerId="LiveId" clId="{0097A598-3E13-4BC2-8ED9-D52A89F8FE79}" dt="2023-07-10T14:00:50.842" v="1779"/>
          <ac:spMkLst>
            <pc:docMk/>
            <pc:sldMk cId="3915296623" sldId="492"/>
            <ac:spMk id="33" creationId="{4D5B91CE-8149-DCFB-951C-9B86F2A91BD8}"/>
          </ac:spMkLst>
        </pc:spChg>
        <pc:spChg chg="add del mod">
          <ac:chgData name="He Yinghui" userId="84c43c5713df2282" providerId="LiveId" clId="{0097A598-3E13-4BC2-8ED9-D52A89F8FE79}" dt="2023-07-10T14:00:50.842" v="1779"/>
          <ac:spMkLst>
            <pc:docMk/>
            <pc:sldMk cId="3915296623" sldId="492"/>
            <ac:spMk id="34" creationId="{862F97CF-8050-E02D-039B-4CB657C88D12}"/>
          </ac:spMkLst>
        </pc:spChg>
        <pc:spChg chg="add del mod">
          <ac:chgData name="He Yinghui" userId="84c43c5713df2282" providerId="LiveId" clId="{0097A598-3E13-4BC2-8ED9-D52A89F8FE79}" dt="2023-07-10T14:00:50.842" v="1779"/>
          <ac:spMkLst>
            <pc:docMk/>
            <pc:sldMk cId="3915296623" sldId="492"/>
            <ac:spMk id="35" creationId="{490D1ABC-E262-C425-8E9A-05B1AA5A741D}"/>
          </ac:spMkLst>
        </pc:spChg>
        <pc:spChg chg="add del mod">
          <ac:chgData name="He Yinghui" userId="84c43c5713df2282" providerId="LiveId" clId="{0097A598-3E13-4BC2-8ED9-D52A89F8FE79}" dt="2023-07-10T14:00:50.842" v="1779"/>
          <ac:spMkLst>
            <pc:docMk/>
            <pc:sldMk cId="3915296623" sldId="492"/>
            <ac:spMk id="36" creationId="{FC832E44-42F4-93C5-A9E1-81929E100ABB}"/>
          </ac:spMkLst>
        </pc:spChg>
        <pc:spChg chg="add del mod">
          <ac:chgData name="He Yinghui" userId="84c43c5713df2282" providerId="LiveId" clId="{0097A598-3E13-4BC2-8ED9-D52A89F8FE79}" dt="2023-07-10T14:00:50.842" v="1779"/>
          <ac:spMkLst>
            <pc:docMk/>
            <pc:sldMk cId="3915296623" sldId="492"/>
            <ac:spMk id="40" creationId="{B42BAACE-B5F0-F88F-E213-B54FF813DF99}"/>
          </ac:spMkLst>
        </pc:spChg>
        <pc:spChg chg="add mod">
          <ac:chgData name="He Yinghui" userId="84c43c5713df2282" providerId="LiveId" clId="{0097A598-3E13-4BC2-8ED9-D52A89F8FE79}" dt="2023-07-10T14:03:21.844" v="1796" actId="1036"/>
          <ac:spMkLst>
            <pc:docMk/>
            <pc:sldMk cId="3915296623" sldId="492"/>
            <ac:spMk id="41" creationId="{45A76D8B-5A0C-BC63-2BD9-3DF0992C9112}"/>
          </ac:spMkLst>
        </pc:spChg>
        <pc:spChg chg="add del mod">
          <ac:chgData name="He Yinghui" userId="84c43c5713df2282" providerId="LiveId" clId="{0097A598-3E13-4BC2-8ED9-D52A89F8FE79}" dt="2023-07-10T14:05:14.294" v="1839" actId="478"/>
          <ac:spMkLst>
            <pc:docMk/>
            <pc:sldMk cId="3915296623" sldId="492"/>
            <ac:spMk id="42" creationId="{7A6632DE-67AB-C8C3-5036-489B1FF88299}"/>
          </ac:spMkLst>
        </pc:spChg>
        <pc:spChg chg="add del">
          <ac:chgData name="He Yinghui" userId="84c43c5713df2282" providerId="LiveId" clId="{0097A598-3E13-4BC2-8ED9-D52A89F8FE79}" dt="2023-07-10T14:04:53.512" v="1832" actId="478"/>
          <ac:spMkLst>
            <pc:docMk/>
            <pc:sldMk cId="3915296623" sldId="492"/>
            <ac:spMk id="43" creationId="{583568DC-BF0D-12C6-09BE-782E4374804F}"/>
          </ac:spMkLst>
        </pc:spChg>
        <pc:spChg chg="add mod">
          <ac:chgData name="He Yinghui" userId="84c43c5713df2282" providerId="LiveId" clId="{0097A598-3E13-4BC2-8ED9-D52A89F8FE79}" dt="2023-07-10T14:06:15.076" v="1862" actId="1076"/>
          <ac:spMkLst>
            <pc:docMk/>
            <pc:sldMk cId="3915296623" sldId="492"/>
            <ac:spMk id="44" creationId="{484B57CE-1671-108E-3E24-014243ACEA43}"/>
          </ac:spMkLst>
        </pc:spChg>
        <pc:spChg chg="add mod">
          <ac:chgData name="He Yinghui" userId="84c43c5713df2282" providerId="LiveId" clId="{0097A598-3E13-4BC2-8ED9-D52A89F8FE79}" dt="2023-07-10T14:06:06.754" v="1860" actId="14100"/>
          <ac:spMkLst>
            <pc:docMk/>
            <pc:sldMk cId="3915296623" sldId="492"/>
            <ac:spMk id="45" creationId="{E163FA76-565A-3D59-0E2D-5471A92CE2FD}"/>
          </ac:spMkLst>
        </pc:spChg>
        <pc:spChg chg="del">
          <ac:chgData name="He Yinghui" userId="84c43c5713df2282" providerId="LiveId" clId="{0097A598-3E13-4BC2-8ED9-D52A89F8FE79}" dt="2023-07-10T13:25:59.213" v="1232" actId="478"/>
          <ac:spMkLst>
            <pc:docMk/>
            <pc:sldMk cId="3915296623" sldId="492"/>
            <ac:spMk id="45128" creationId="{3EACFB01-E662-A80C-8A42-9A12EF2A9929}"/>
          </ac:spMkLst>
        </pc:spChg>
        <pc:spChg chg="del">
          <ac:chgData name="He Yinghui" userId="84c43c5713df2282" providerId="LiveId" clId="{0097A598-3E13-4BC2-8ED9-D52A89F8FE79}" dt="2023-07-10T13:25:59.213" v="1232" actId="478"/>
          <ac:spMkLst>
            <pc:docMk/>
            <pc:sldMk cId="3915296623" sldId="492"/>
            <ac:spMk id="45129" creationId="{8C730F87-01BD-E0D1-C046-FABC89C2F1D7}"/>
          </ac:spMkLst>
        </pc:spChg>
        <pc:spChg chg="del">
          <ac:chgData name="He Yinghui" userId="84c43c5713df2282" providerId="LiveId" clId="{0097A598-3E13-4BC2-8ED9-D52A89F8FE79}" dt="2023-07-10T13:25:59.213" v="1232" actId="478"/>
          <ac:spMkLst>
            <pc:docMk/>
            <pc:sldMk cId="3915296623" sldId="492"/>
            <ac:spMk id="45137" creationId="{54031CA5-A9E7-9E17-9950-39D734B02243}"/>
          </ac:spMkLst>
        </pc:spChg>
        <pc:spChg chg="del">
          <ac:chgData name="He Yinghui" userId="84c43c5713df2282" providerId="LiveId" clId="{0097A598-3E13-4BC2-8ED9-D52A89F8FE79}" dt="2023-07-10T13:25:59.213" v="1232" actId="478"/>
          <ac:spMkLst>
            <pc:docMk/>
            <pc:sldMk cId="3915296623" sldId="492"/>
            <ac:spMk id="45139" creationId="{EF78F919-D346-2B38-C3A6-D926C1318206}"/>
          </ac:spMkLst>
        </pc:spChg>
        <pc:spChg chg="del">
          <ac:chgData name="He Yinghui" userId="84c43c5713df2282" providerId="LiveId" clId="{0097A598-3E13-4BC2-8ED9-D52A89F8FE79}" dt="2023-07-10T13:25:59.213" v="1232" actId="478"/>
          <ac:spMkLst>
            <pc:docMk/>
            <pc:sldMk cId="3915296623" sldId="492"/>
            <ac:spMk id="45140" creationId="{C9746DF6-119E-3009-6798-B2549C621B6F}"/>
          </ac:spMkLst>
        </pc:spChg>
        <pc:grpChg chg="del">
          <ac:chgData name="He Yinghui" userId="84c43c5713df2282" providerId="LiveId" clId="{0097A598-3E13-4BC2-8ED9-D52A89F8FE79}" dt="2023-07-10T13:25:59.213" v="1232" actId="478"/>
          <ac:grpSpMkLst>
            <pc:docMk/>
            <pc:sldMk cId="3915296623" sldId="492"/>
            <ac:grpSpMk id="2" creationId="{E49A264B-F905-6BC9-436B-53EFAD6FFCEE}"/>
          </ac:grpSpMkLst>
        </pc:grpChg>
        <pc:grpChg chg="del">
          <ac:chgData name="He Yinghui" userId="84c43c5713df2282" providerId="LiveId" clId="{0097A598-3E13-4BC2-8ED9-D52A89F8FE79}" dt="2023-07-10T13:25:59.213" v="1232" actId="478"/>
          <ac:grpSpMkLst>
            <pc:docMk/>
            <pc:sldMk cId="3915296623" sldId="492"/>
            <ac:grpSpMk id="16" creationId="{019B1006-EF9E-96F5-1EB9-6143B318FE3B}"/>
          </ac:grpSpMkLst>
        </pc:grpChg>
        <pc:grpChg chg="del">
          <ac:chgData name="He Yinghui" userId="84c43c5713df2282" providerId="LiveId" clId="{0097A598-3E13-4BC2-8ED9-D52A89F8FE79}" dt="2023-07-10T13:25:59.213" v="1232" actId="478"/>
          <ac:grpSpMkLst>
            <pc:docMk/>
            <pc:sldMk cId="3915296623" sldId="492"/>
            <ac:grpSpMk id="45064" creationId="{E29ED532-1B98-626A-353C-E3AB5F158A47}"/>
          </ac:grpSpMkLst>
        </pc:grpChg>
        <pc:grpChg chg="del">
          <ac:chgData name="He Yinghui" userId="84c43c5713df2282" providerId="LiveId" clId="{0097A598-3E13-4BC2-8ED9-D52A89F8FE79}" dt="2023-07-10T13:25:59.213" v="1232" actId="478"/>
          <ac:grpSpMkLst>
            <pc:docMk/>
            <pc:sldMk cId="3915296623" sldId="492"/>
            <ac:grpSpMk id="45095" creationId="{FF77BCAA-0A8C-9786-C70D-ECF14B95F3A0}"/>
          </ac:grpSpMkLst>
        </pc:grpChg>
        <pc:graphicFrameChg chg="add del mod">
          <ac:chgData name="He Yinghui" userId="84c43c5713df2282" providerId="LiveId" clId="{0097A598-3E13-4BC2-8ED9-D52A89F8FE79}" dt="2023-07-10T14:00:50.842" v="1779"/>
          <ac:graphicFrameMkLst>
            <pc:docMk/>
            <pc:sldMk cId="3915296623" sldId="492"/>
            <ac:graphicFrameMk id="3" creationId="{D435B05A-0BD5-8005-3E59-351B3146EF76}"/>
          </ac:graphicFrameMkLst>
        </pc:graphicFrameChg>
        <pc:picChg chg="del">
          <ac:chgData name="He Yinghui" userId="84c43c5713df2282" providerId="LiveId" clId="{0097A598-3E13-4BC2-8ED9-D52A89F8FE79}" dt="2023-07-10T13:25:59.213" v="1232" actId="478"/>
          <ac:picMkLst>
            <pc:docMk/>
            <pc:sldMk cId="3915296623" sldId="492"/>
            <ac:picMk id="4" creationId="{B0E792C2-1A57-548C-2C36-31A93B5AEB0E}"/>
          </ac:picMkLst>
        </pc:picChg>
        <pc:picChg chg="del">
          <ac:chgData name="He Yinghui" userId="84c43c5713df2282" providerId="LiveId" clId="{0097A598-3E13-4BC2-8ED9-D52A89F8FE79}" dt="2023-07-10T13:25:59.213" v="1232" actId="478"/>
          <ac:picMkLst>
            <pc:docMk/>
            <pc:sldMk cId="3915296623" sldId="492"/>
            <ac:picMk id="6" creationId="{FA3A3EE6-10D7-B61E-5DC9-1A74C87F4C9D}"/>
          </ac:picMkLst>
        </pc:picChg>
        <pc:picChg chg="del">
          <ac:chgData name="He Yinghui" userId="84c43c5713df2282" providerId="LiveId" clId="{0097A598-3E13-4BC2-8ED9-D52A89F8FE79}" dt="2023-07-10T13:25:59.213" v="1232" actId="478"/>
          <ac:picMkLst>
            <pc:docMk/>
            <pc:sldMk cId="3915296623" sldId="492"/>
            <ac:picMk id="45063" creationId="{4B25C3EE-E2DA-B099-CA8D-6D9BEBD220B2}"/>
          </ac:picMkLst>
        </pc:picChg>
        <pc:picChg chg="del">
          <ac:chgData name="He Yinghui" userId="84c43c5713df2282" providerId="LiveId" clId="{0097A598-3E13-4BC2-8ED9-D52A89F8FE79}" dt="2023-07-10T13:26:00.916" v="1233" actId="478"/>
          <ac:picMkLst>
            <pc:docMk/>
            <pc:sldMk cId="3915296623" sldId="492"/>
            <ac:picMk id="45126" creationId="{6B29BB85-909E-6D74-9B9D-69858B5AD274}"/>
          </ac:picMkLst>
        </pc:picChg>
        <pc:picChg chg="del">
          <ac:chgData name="He Yinghui" userId="84c43c5713df2282" providerId="LiveId" clId="{0097A598-3E13-4BC2-8ED9-D52A89F8FE79}" dt="2023-07-10T13:25:59.213" v="1232" actId="478"/>
          <ac:picMkLst>
            <pc:docMk/>
            <pc:sldMk cId="3915296623" sldId="492"/>
            <ac:picMk id="45132" creationId="{009800AE-5D5B-7651-7A7C-4CBB41E8EFFF}"/>
          </ac:picMkLst>
        </pc:picChg>
      </pc:sldChg>
      <pc:sldChg chg="addSp delSp modSp add mod">
        <pc:chgData name="He Yinghui" userId="84c43c5713df2282" providerId="LiveId" clId="{0097A598-3E13-4BC2-8ED9-D52A89F8FE79}" dt="2023-07-10T13:54:18.023" v="1623" actId="1076"/>
        <pc:sldMkLst>
          <pc:docMk/>
          <pc:sldMk cId="2774934945" sldId="493"/>
        </pc:sldMkLst>
        <pc:spChg chg="add mod">
          <ac:chgData name="He Yinghui" userId="84c43c5713df2282" providerId="LiveId" clId="{0097A598-3E13-4BC2-8ED9-D52A89F8FE79}" dt="2023-07-10T13:39:42.637" v="1449" actId="14100"/>
          <ac:spMkLst>
            <pc:docMk/>
            <pc:sldMk cId="2774934945" sldId="493"/>
            <ac:spMk id="2" creationId="{1EB2A858-56BB-D561-2212-6E836DE26FE8}"/>
          </ac:spMkLst>
        </pc:spChg>
        <pc:spChg chg="add mod">
          <ac:chgData name="He Yinghui" userId="84c43c5713df2282" providerId="LiveId" clId="{0097A598-3E13-4BC2-8ED9-D52A89F8FE79}" dt="2023-07-10T13:42:54.830" v="1480" actId="20577"/>
          <ac:spMkLst>
            <pc:docMk/>
            <pc:sldMk cId="2774934945" sldId="493"/>
            <ac:spMk id="3" creationId="{FB7BDC15-72B2-7CA1-E59B-FBB5C09A0C23}"/>
          </ac:spMkLst>
        </pc:spChg>
        <pc:spChg chg="mod">
          <ac:chgData name="He Yinghui" userId="84c43c5713df2282" providerId="LiveId" clId="{0097A598-3E13-4BC2-8ED9-D52A89F8FE79}" dt="2023-07-10T13:38:43.583" v="1435"/>
          <ac:spMkLst>
            <pc:docMk/>
            <pc:sldMk cId="2774934945" sldId="493"/>
            <ac:spMk id="17" creationId="{C869B8E4-0784-4C98-9ECF-0DF0AE955A56}"/>
          </ac:spMkLst>
        </pc:spChg>
        <pc:spChg chg="del">
          <ac:chgData name="He Yinghui" userId="84c43c5713df2282" providerId="LiveId" clId="{0097A598-3E13-4BC2-8ED9-D52A89F8FE79}" dt="2023-07-10T13:38:57.216" v="1437" actId="478"/>
          <ac:spMkLst>
            <pc:docMk/>
            <pc:sldMk cId="2774934945" sldId="493"/>
            <ac:spMk id="29" creationId="{CD4C68DD-7130-9982-E8CF-C67B12E7C7E3}"/>
          </ac:spMkLst>
        </pc:spChg>
        <pc:spChg chg="del">
          <ac:chgData name="He Yinghui" userId="84c43c5713df2282" providerId="LiveId" clId="{0097A598-3E13-4BC2-8ED9-D52A89F8FE79}" dt="2023-07-10T13:39:00.669" v="1439" actId="478"/>
          <ac:spMkLst>
            <pc:docMk/>
            <pc:sldMk cId="2774934945" sldId="493"/>
            <ac:spMk id="37" creationId="{CB2D4E17-EDA1-473E-BE3F-FC99FA05AB12}"/>
          </ac:spMkLst>
        </pc:spChg>
        <pc:spChg chg="del">
          <ac:chgData name="He Yinghui" userId="84c43c5713df2282" providerId="LiveId" clId="{0097A598-3E13-4BC2-8ED9-D52A89F8FE79}" dt="2023-07-10T13:38:57.216" v="1437" actId="478"/>
          <ac:spMkLst>
            <pc:docMk/>
            <pc:sldMk cId="2774934945" sldId="493"/>
            <ac:spMk id="38" creationId="{1413CDDC-8BC2-481A-864C-36B0B7EB2979}"/>
          </ac:spMkLst>
        </pc:spChg>
        <pc:spChg chg="del">
          <ac:chgData name="He Yinghui" userId="84c43c5713df2282" providerId="LiveId" clId="{0097A598-3E13-4BC2-8ED9-D52A89F8FE79}" dt="2023-07-10T13:54:07.975" v="1618" actId="478"/>
          <ac:spMkLst>
            <pc:docMk/>
            <pc:sldMk cId="2774934945" sldId="493"/>
            <ac:spMk id="45084" creationId="{00000000-0000-0000-0000-000000000000}"/>
          </ac:spMkLst>
        </pc:spChg>
        <pc:picChg chg="add mod">
          <ac:chgData name="He Yinghui" userId="84c43c5713df2282" providerId="LiveId" clId="{0097A598-3E13-4BC2-8ED9-D52A89F8FE79}" dt="2023-07-10T13:54:18.023" v="1623" actId="1076"/>
          <ac:picMkLst>
            <pc:docMk/>
            <pc:sldMk cId="2774934945" sldId="493"/>
            <ac:picMk id="4" creationId="{E3F54217-D893-A451-8FA4-B7739599AF96}"/>
          </ac:picMkLst>
        </pc:picChg>
        <pc:cxnChg chg="del">
          <ac:chgData name="He Yinghui" userId="84c43c5713df2282" providerId="LiveId" clId="{0097A598-3E13-4BC2-8ED9-D52A89F8FE79}" dt="2023-07-10T13:38:59.112" v="1438" actId="478"/>
          <ac:cxnSpMkLst>
            <pc:docMk/>
            <pc:sldMk cId="2774934945" sldId="493"/>
            <ac:cxnSpMk id="39" creationId="{2968BDF1-390D-4C5E-8A88-470C21DF8B80}"/>
          </ac:cxnSpMkLst>
        </pc:cxnChg>
      </pc:sldChg>
      <pc:sldChg chg="modSp add mod ord">
        <pc:chgData name="He Yinghui" userId="84c43c5713df2282" providerId="LiveId" clId="{0097A598-3E13-4BC2-8ED9-D52A89F8FE79}" dt="2023-07-13T16:11:48.821" v="5443" actId="114"/>
        <pc:sldMkLst>
          <pc:docMk/>
          <pc:sldMk cId="3837634688" sldId="494"/>
        </pc:sldMkLst>
        <pc:spChg chg="mod">
          <ac:chgData name="He Yinghui" userId="84c43c5713df2282" providerId="LiveId" clId="{0097A598-3E13-4BC2-8ED9-D52A89F8FE79}" dt="2023-07-10T13:43:11.657" v="1498" actId="20577"/>
          <ac:spMkLst>
            <pc:docMk/>
            <pc:sldMk cId="3837634688" sldId="494"/>
            <ac:spMk id="2" creationId="{1EB2A858-56BB-D561-2212-6E836DE26FE8}"/>
          </ac:spMkLst>
        </pc:spChg>
        <pc:spChg chg="mod">
          <ac:chgData name="He Yinghui" userId="84c43c5713df2282" providerId="LiveId" clId="{0097A598-3E13-4BC2-8ED9-D52A89F8FE79}" dt="2023-07-13T16:11:48.821" v="5443" actId="114"/>
          <ac:spMkLst>
            <pc:docMk/>
            <pc:sldMk cId="3837634688" sldId="494"/>
            <ac:spMk id="3" creationId="{FB7BDC15-72B2-7CA1-E59B-FBB5C09A0C23}"/>
          </ac:spMkLst>
        </pc:spChg>
        <pc:spChg chg="mod">
          <ac:chgData name="He Yinghui" userId="84c43c5713df2282" providerId="LiveId" clId="{0097A598-3E13-4BC2-8ED9-D52A89F8FE79}" dt="2023-07-10T13:43:05.210" v="1485" actId="20577"/>
          <ac:spMkLst>
            <pc:docMk/>
            <pc:sldMk cId="3837634688" sldId="494"/>
            <ac:spMk id="17" creationId="{C869B8E4-0784-4C98-9ECF-0DF0AE955A56}"/>
          </ac:spMkLst>
        </pc:spChg>
      </pc:sldChg>
      <pc:sldChg chg="delSp add del mod ord">
        <pc:chgData name="He Yinghui" userId="84c43c5713df2282" providerId="LiveId" clId="{0097A598-3E13-4BC2-8ED9-D52A89F8FE79}" dt="2023-07-11T13:19:25.420" v="3685" actId="2696"/>
        <pc:sldMkLst>
          <pc:docMk/>
          <pc:sldMk cId="4222839241" sldId="495"/>
        </pc:sldMkLst>
        <pc:spChg chg="del">
          <ac:chgData name="He Yinghui" userId="84c43c5713df2282" providerId="LiveId" clId="{0097A598-3E13-4BC2-8ED9-D52A89F8FE79}" dt="2023-07-10T16:11:20.628" v="1864" actId="478"/>
          <ac:spMkLst>
            <pc:docMk/>
            <pc:sldMk cId="4222839241" sldId="495"/>
            <ac:spMk id="22" creationId="{C12CD644-AA68-4B03-AD0B-EF611E6AF8E6}"/>
          </ac:spMkLst>
        </pc:spChg>
      </pc:sldChg>
      <pc:sldChg chg="addSp delSp modSp add mod ord">
        <pc:chgData name="He Yinghui" userId="84c43c5713df2282" providerId="LiveId" clId="{0097A598-3E13-4BC2-8ED9-D52A89F8FE79}" dt="2023-07-13T17:25:24.822" v="5490" actId="20577"/>
        <pc:sldMkLst>
          <pc:docMk/>
          <pc:sldMk cId="861957721" sldId="496"/>
        </pc:sldMkLst>
        <pc:spChg chg="mod">
          <ac:chgData name="He Yinghui" userId="84c43c5713df2282" providerId="LiveId" clId="{0097A598-3E13-4BC2-8ED9-D52A89F8FE79}" dt="2023-07-13T17:25:24.822" v="5490" actId="20577"/>
          <ac:spMkLst>
            <pc:docMk/>
            <pc:sldMk cId="861957721" sldId="496"/>
            <ac:spMk id="31" creationId="{1CCDCE16-60B9-41FB-BEE3-BF92F834BED9}"/>
          </ac:spMkLst>
        </pc:spChg>
        <pc:grpChg chg="mod">
          <ac:chgData name="He Yinghui" userId="84c43c5713df2282" providerId="LiveId" clId="{0097A598-3E13-4BC2-8ED9-D52A89F8FE79}" dt="2023-07-11T01:46:30.761" v="2308" actId="1076"/>
          <ac:grpSpMkLst>
            <pc:docMk/>
            <pc:sldMk cId="861957721" sldId="496"/>
            <ac:grpSpMk id="24" creationId="{313C39D4-5F30-8AAB-C82A-9BAC2091A9AB}"/>
          </ac:grpSpMkLst>
        </pc:grpChg>
        <pc:picChg chg="add mod">
          <ac:chgData name="He Yinghui" userId="84c43c5713df2282" providerId="LiveId" clId="{0097A598-3E13-4BC2-8ED9-D52A89F8FE79}" dt="2023-07-11T01:46:32.679" v="2309" actId="1076"/>
          <ac:picMkLst>
            <pc:docMk/>
            <pc:sldMk cId="861957721" sldId="496"/>
            <ac:picMk id="4" creationId="{B2498C9C-4673-21AE-7755-37F117E8D1FD}"/>
          </ac:picMkLst>
        </pc:picChg>
        <pc:picChg chg="del">
          <ac:chgData name="He Yinghui" userId="84c43c5713df2282" providerId="LiveId" clId="{0097A598-3E13-4BC2-8ED9-D52A89F8FE79}" dt="2023-07-11T01:29:56.525" v="1894" actId="478"/>
          <ac:picMkLst>
            <pc:docMk/>
            <pc:sldMk cId="861957721" sldId="496"/>
            <ac:picMk id="25" creationId="{56B394B5-F326-FFB1-AF33-670572668516}"/>
          </ac:picMkLst>
        </pc:picChg>
      </pc:sldChg>
      <pc:sldChg chg="add del ord">
        <pc:chgData name="He Yinghui" userId="84c43c5713df2282" providerId="LiveId" clId="{0097A598-3E13-4BC2-8ED9-D52A89F8FE79}" dt="2023-07-13T02:35:51.152" v="3875" actId="2696"/>
        <pc:sldMkLst>
          <pc:docMk/>
          <pc:sldMk cId="914864511" sldId="497"/>
        </pc:sldMkLst>
      </pc:sldChg>
      <pc:sldChg chg="addSp delSp modSp add mod addAnim delAnim modAnim">
        <pc:chgData name="He Yinghui" userId="84c43c5713df2282" providerId="LiveId" clId="{0097A598-3E13-4BC2-8ED9-D52A89F8FE79}" dt="2023-07-13T16:10:19.239" v="5440"/>
        <pc:sldMkLst>
          <pc:docMk/>
          <pc:sldMk cId="3322749014" sldId="498"/>
        </pc:sldMkLst>
        <pc:spChg chg="add del mod">
          <ac:chgData name="He Yinghui" userId="84c43c5713df2282" providerId="LiveId" clId="{0097A598-3E13-4BC2-8ED9-D52A89F8FE79}" dt="2023-07-11T03:40:20.449" v="3352" actId="20577"/>
          <ac:spMkLst>
            <pc:docMk/>
            <pc:sldMk cId="3322749014" sldId="498"/>
            <ac:spMk id="31" creationId="{1CCDCE16-60B9-41FB-BEE3-BF92F834BED9}"/>
          </ac:spMkLst>
        </pc:spChg>
        <pc:spChg chg="mod">
          <ac:chgData name="He Yinghui" userId="84c43c5713df2282" providerId="LiveId" clId="{0097A598-3E13-4BC2-8ED9-D52A89F8FE79}" dt="2023-07-11T02:46:29.723" v="2910" actId="20577"/>
          <ac:spMkLst>
            <pc:docMk/>
            <pc:sldMk cId="3322749014" sldId="498"/>
            <ac:spMk id="38" creationId="{1413CDDC-8BC2-481A-864C-36B0B7EB2979}"/>
          </ac:spMkLst>
        </pc:spChg>
        <pc:spChg chg="add del">
          <ac:chgData name="He Yinghui" userId="84c43c5713df2282" providerId="LiveId" clId="{0097A598-3E13-4BC2-8ED9-D52A89F8FE79}" dt="2023-07-11T02:46:37.165" v="2913" actId="478"/>
          <ac:spMkLst>
            <pc:docMk/>
            <pc:sldMk cId="3322749014" sldId="498"/>
            <ac:spMk id="45079" creationId="{B9631102-9F7B-6720-7F33-B3BF47CF62F4}"/>
          </ac:spMkLst>
        </pc:spChg>
        <pc:spChg chg="add del">
          <ac:chgData name="He Yinghui" userId="84c43c5713df2282" providerId="LiveId" clId="{0097A598-3E13-4BC2-8ED9-D52A89F8FE79}" dt="2023-07-11T02:46:37.165" v="2913" actId="478"/>
          <ac:spMkLst>
            <pc:docMk/>
            <pc:sldMk cId="3322749014" sldId="498"/>
            <ac:spMk id="45081" creationId="{975EA437-1D03-4D23-617E-8848FDFD57B0}"/>
          </ac:spMkLst>
        </pc:spChg>
        <pc:spChg chg="add del">
          <ac:chgData name="He Yinghui" userId="84c43c5713df2282" providerId="LiveId" clId="{0097A598-3E13-4BC2-8ED9-D52A89F8FE79}" dt="2023-07-11T02:46:37.165" v="2913" actId="478"/>
          <ac:spMkLst>
            <pc:docMk/>
            <pc:sldMk cId="3322749014" sldId="498"/>
            <ac:spMk id="45086" creationId="{D7EF846B-CDD9-400D-E3AA-EE8F5F98D053}"/>
          </ac:spMkLst>
        </pc:spChg>
        <pc:spChg chg="add mod">
          <ac:chgData name="He Yinghui" userId="84c43c5713df2282" providerId="LiveId" clId="{0097A598-3E13-4BC2-8ED9-D52A89F8FE79}" dt="2023-07-11T03:26:59.574" v="3175" actId="1036"/>
          <ac:spMkLst>
            <pc:docMk/>
            <pc:sldMk cId="3322749014" sldId="498"/>
            <ac:spMk id="45161" creationId="{78BBDC27-CB95-D2BF-94C0-478DE1667A9A}"/>
          </ac:spMkLst>
        </pc:spChg>
        <pc:spChg chg="add mod">
          <ac:chgData name="He Yinghui" userId="84c43c5713df2282" providerId="LiveId" clId="{0097A598-3E13-4BC2-8ED9-D52A89F8FE79}" dt="2023-07-11T03:26:59.574" v="3175" actId="1036"/>
          <ac:spMkLst>
            <pc:docMk/>
            <pc:sldMk cId="3322749014" sldId="498"/>
            <ac:spMk id="45166" creationId="{32521039-676D-4B60-525E-F94DEA80734C}"/>
          </ac:spMkLst>
        </pc:spChg>
        <pc:spChg chg="add mod">
          <ac:chgData name="He Yinghui" userId="84c43c5713df2282" providerId="LiveId" clId="{0097A598-3E13-4BC2-8ED9-D52A89F8FE79}" dt="2023-07-11T03:26:59.574" v="3175" actId="1036"/>
          <ac:spMkLst>
            <pc:docMk/>
            <pc:sldMk cId="3322749014" sldId="498"/>
            <ac:spMk id="45167" creationId="{0479E5F9-557D-A208-97DC-69B605EB28AA}"/>
          </ac:spMkLst>
        </pc:spChg>
        <pc:spChg chg="add mod">
          <ac:chgData name="He Yinghui" userId="84c43c5713df2282" providerId="LiveId" clId="{0097A598-3E13-4BC2-8ED9-D52A89F8FE79}" dt="2023-07-11T03:26:59.574" v="3175" actId="1036"/>
          <ac:spMkLst>
            <pc:docMk/>
            <pc:sldMk cId="3322749014" sldId="498"/>
            <ac:spMk id="45170" creationId="{B0DEF84E-EE5F-B7CA-2150-84BFCA7551CF}"/>
          </ac:spMkLst>
        </pc:spChg>
        <pc:spChg chg="add mod">
          <ac:chgData name="He Yinghui" userId="84c43c5713df2282" providerId="LiveId" clId="{0097A598-3E13-4BC2-8ED9-D52A89F8FE79}" dt="2023-07-11T03:26:59.574" v="3175" actId="1036"/>
          <ac:spMkLst>
            <pc:docMk/>
            <pc:sldMk cId="3322749014" sldId="498"/>
            <ac:spMk id="45174" creationId="{E2B1318C-9CDA-3573-8A1D-03014FF9ECF3}"/>
          </ac:spMkLst>
        </pc:spChg>
        <pc:spChg chg="add mod">
          <ac:chgData name="He Yinghui" userId="84c43c5713df2282" providerId="LiveId" clId="{0097A598-3E13-4BC2-8ED9-D52A89F8FE79}" dt="2023-07-11T03:26:59.574" v="3175" actId="1036"/>
          <ac:spMkLst>
            <pc:docMk/>
            <pc:sldMk cId="3322749014" sldId="498"/>
            <ac:spMk id="45236" creationId="{1545B237-3E82-2286-4AD9-7DB726AD2688}"/>
          </ac:spMkLst>
        </pc:spChg>
        <pc:spChg chg="add mod">
          <ac:chgData name="He Yinghui" userId="84c43c5713df2282" providerId="LiveId" clId="{0097A598-3E13-4BC2-8ED9-D52A89F8FE79}" dt="2023-07-11T03:26:59.574" v="3175" actId="1036"/>
          <ac:spMkLst>
            <pc:docMk/>
            <pc:sldMk cId="3322749014" sldId="498"/>
            <ac:spMk id="45237" creationId="{FF582A07-5215-AE3E-F8DE-6B4782AA8DC7}"/>
          </ac:spMkLst>
        </pc:spChg>
        <pc:spChg chg="add mod">
          <ac:chgData name="He Yinghui" userId="84c43c5713df2282" providerId="LiveId" clId="{0097A598-3E13-4BC2-8ED9-D52A89F8FE79}" dt="2023-07-11T03:26:59.574" v="3175" actId="1036"/>
          <ac:spMkLst>
            <pc:docMk/>
            <pc:sldMk cId="3322749014" sldId="498"/>
            <ac:spMk id="45239" creationId="{BA2CEF20-3568-6041-C583-CABA359150BA}"/>
          </ac:spMkLst>
        </pc:spChg>
        <pc:spChg chg="add del mod">
          <ac:chgData name="He Yinghui" userId="84c43c5713df2282" providerId="LiveId" clId="{0097A598-3E13-4BC2-8ED9-D52A89F8FE79}" dt="2023-07-11T03:21:53.030" v="3032" actId="478"/>
          <ac:spMkLst>
            <pc:docMk/>
            <pc:sldMk cId="3322749014" sldId="498"/>
            <ac:spMk id="45241" creationId="{DC99D221-6EAA-733B-8F80-F85803701B17}"/>
          </ac:spMkLst>
        </pc:spChg>
        <pc:spChg chg="add mod">
          <ac:chgData name="He Yinghui" userId="84c43c5713df2282" providerId="LiveId" clId="{0097A598-3E13-4BC2-8ED9-D52A89F8FE79}" dt="2023-07-11T03:26:59.574" v="3175" actId="1036"/>
          <ac:spMkLst>
            <pc:docMk/>
            <pc:sldMk cId="3322749014" sldId="498"/>
            <ac:spMk id="45242" creationId="{AB5E345F-DA62-AE8A-1934-925D60E1B58F}"/>
          </ac:spMkLst>
        </pc:spChg>
        <pc:spChg chg="add mod">
          <ac:chgData name="He Yinghui" userId="84c43c5713df2282" providerId="LiveId" clId="{0097A598-3E13-4BC2-8ED9-D52A89F8FE79}" dt="2023-07-11T03:24:33.473" v="3168" actId="1076"/>
          <ac:spMkLst>
            <pc:docMk/>
            <pc:sldMk cId="3322749014" sldId="498"/>
            <ac:spMk id="45245" creationId="{345BB772-EF7A-3F33-A173-437031745B70}"/>
          </ac:spMkLst>
        </pc:spChg>
        <pc:spChg chg="add mod">
          <ac:chgData name="He Yinghui" userId="84c43c5713df2282" providerId="LiveId" clId="{0097A598-3E13-4BC2-8ED9-D52A89F8FE79}" dt="2023-07-11T03:24:33.473" v="3168" actId="1076"/>
          <ac:spMkLst>
            <pc:docMk/>
            <pc:sldMk cId="3322749014" sldId="498"/>
            <ac:spMk id="45246" creationId="{9BB8058E-D9FD-61AB-B9C6-A516B4188B42}"/>
          </ac:spMkLst>
        </pc:spChg>
        <pc:spChg chg="add del mod">
          <ac:chgData name="He Yinghui" userId="84c43c5713df2282" providerId="LiveId" clId="{0097A598-3E13-4BC2-8ED9-D52A89F8FE79}" dt="2023-07-11T03:24:29.242" v="3167" actId="478"/>
          <ac:spMkLst>
            <pc:docMk/>
            <pc:sldMk cId="3322749014" sldId="498"/>
            <ac:spMk id="45247" creationId="{A41C8836-472E-EE5E-5962-0BD07F193496}"/>
          </ac:spMkLst>
        </pc:spChg>
        <pc:spChg chg="add del mod">
          <ac:chgData name="He Yinghui" userId="84c43c5713df2282" providerId="LiveId" clId="{0097A598-3E13-4BC2-8ED9-D52A89F8FE79}" dt="2023-07-11T03:32:17.512" v="3234" actId="478"/>
          <ac:spMkLst>
            <pc:docMk/>
            <pc:sldMk cId="3322749014" sldId="498"/>
            <ac:spMk id="45249" creationId="{DF40A666-F416-0438-1F59-0D5872DE6E5D}"/>
          </ac:spMkLst>
        </pc:spChg>
        <pc:spChg chg="add mod">
          <ac:chgData name="He Yinghui" userId="84c43c5713df2282" providerId="LiveId" clId="{0097A598-3E13-4BC2-8ED9-D52A89F8FE79}" dt="2023-07-11T03:29:09.275" v="3201" actId="20577"/>
          <ac:spMkLst>
            <pc:docMk/>
            <pc:sldMk cId="3322749014" sldId="498"/>
            <ac:spMk id="45253" creationId="{21CA0966-D43A-07A0-8C49-B03AE49E1489}"/>
          </ac:spMkLst>
        </pc:spChg>
        <pc:spChg chg="add mod">
          <ac:chgData name="He Yinghui" userId="84c43c5713df2282" providerId="LiveId" clId="{0097A598-3E13-4BC2-8ED9-D52A89F8FE79}" dt="2023-07-11T03:29:44.680" v="3205" actId="1076"/>
          <ac:spMkLst>
            <pc:docMk/>
            <pc:sldMk cId="3322749014" sldId="498"/>
            <ac:spMk id="45254" creationId="{9A630400-20D9-437F-29B6-8B5BE5BB9A96}"/>
          </ac:spMkLst>
        </pc:spChg>
        <pc:spChg chg="add del mod">
          <ac:chgData name="He Yinghui" userId="84c43c5713df2282" providerId="LiveId" clId="{0097A598-3E13-4BC2-8ED9-D52A89F8FE79}" dt="2023-07-11T03:29:49.833" v="3208" actId="478"/>
          <ac:spMkLst>
            <pc:docMk/>
            <pc:sldMk cId="3322749014" sldId="498"/>
            <ac:spMk id="45255" creationId="{0244BF5C-1E12-2D7A-D86C-A6B62CAC41BC}"/>
          </ac:spMkLst>
        </pc:spChg>
        <pc:spChg chg="add del mod">
          <ac:chgData name="He Yinghui" userId="84c43c5713df2282" providerId="LiveId" clId="{0097A598-3E13-4BC2-8ED9-D52A89F8FE79}" dt="2023-07-11T03:29:47.133" v="3207" actId="478"/>
          <ac:spMkLst>
            <pc:docMk/>
            <pc:sldMk cId="3322749014" sldId="498"/>
            <ac:spMk id="45257" creationId="{C6FC3A09-A38E-847C-BCD5-C84112925570}"/>
          </ac:spMkLst>
        </pc:spChg>
        <pc:spChg chg="add mod">
          <ac:chgData name="He Yinghui" userId="84c43c5713df2282" providerId="LiveId" clId="{0097A598-3E13-4BC2-8ED9-D52A89F8FE79}" dt="2023-07-11T03:30:03.939" v="3210" actId="1035"/>
          <ac:spMkLst>
            <pc:docMk/>
            <pc:sldMk cId="3322749014" sldId="498"/>
            <ac:spMk id="45259" creationId="{E71B586D-6F52-79FB-CD0E-FAB4ED192E88}"/>
          </ac:spMkLst>
        </pc:spChg>
        <pc:spChg chg="add mod">
          <ac:chgData name="He Yinghui" userId="84c43c5713df2282" providerId="LiveId" clId="{0097A598-3E13-4BC2-8ED9-D52A89F8FE79}" dt="2023-07-11T03:30:31.925" v="3218" actId="1076"/>
          <ac:spMkLst>
            <pc:docMk/>
            <pc:sldMk cId="3322749014" sldId="498"/>
            <ac:spMk id="45262" creationId="{A82D8520-679C-7669-A249-AEC9DEEE4506}"/>
          </ac:spMkLst>
        </pc:spChg>
        <pc:grpChg chg="add mod">
          <ac:chgData name="He Yinghui" userId="84c43c5713df2282" providerId="LiveId" clId="{0097A598-3E13-4BC2-8ED9-D52A89F8FE79}" dt="2023-07-11T03:26:59.574" v="3175" actId="1036"/>
          <ac:grpSpMkLst>
            <pc:docMk/>
            <pc:sldMk cId="3322749014" sldId="498"/>
            <ac:grpSpMk id="6" creationId="{E86548FE-3421-32EF-5D81-56C506BAB51A}"/>
          </ac:grpSpMkLst>
        </pc:grpChg>
        <pc:grpChg chg="mod">
          <ac:chgData name="He Yinghui" userId="84c43c5713df2282" providerId="LiveId" clId="{0097A598-3E13-4BC2-8ED9-D52A89F8FE79}" dt="2023-07-11T03:16:35.431" v="2915"/>
          <ac:grpSpMkLst>
            <pc:docMk/>
            <pc:sldMk cId="3322749014" sldId="498"/>
            <ac:grpSpMk id="7" creationId="{5087D55E-274C-03B1-A18E-5F9818A4C6B6}"/>
          </ac:grpSpMkLst>
        </pc:grpChg>
        <pc:grpChg chg="add del">
          <ac:chgData name="He Yinghui" userId="84c43c5713df2282" providerId="LiveId" clId="{0097A598-3E13-4BC2-8ED9-D52A89F8FE79}" dt="2023-07-11T02:46:37.165" v="2913" actId="478"/>
          <ac:grpSpMkLst>
            <pc:docMk/>
            <pc:sldMk cId="3322749014" sldId="498"/>
            <ac:grpSpMk id="9" creationId="{EADD3250-0F38-702D-6162-8CE512C54198}"/>
          </ac:grpSpMkLst>
        </pc:grpChg>
        <pc:grpChg chg="mod">
          <ac:chgData name="He Yinghui" userId="84c43c5713df2282" providerId="LiveId" clId="{0097A598-3E13-4BC2-8ED9-D52A89F8FE79}" dt="2023-07-11T03:16:35.431" v="2915"/>
          <ac:grpSpMkLst>
            <pc:docMk/>
            <pc:sldMk cId="3322749014" sldId="498"/>
            <ac:grpSpMk id="10" creationId="{8CF6F390-0306-AAA5-DA30-0C5ECDEFFEAC}"/>
          </ac:grpSpMkLst>
        </pc:grpChg>
        <pc:grpChg chg="add del">
          <ac:chgData name="He Yinghui" userId="84c43c5713df2282" providerId="LiveId" clId="{0097A598-3E13-4BC2-8ED9-D52A89F8FE79}" dt="2023-07-11T02:46:37.165" v="2913" actId="478"/>
          <ac:grpSpMkLst>
            <pc:docMk/>
            <pc:sldMk cId="3322749014" sldId="498"/>
            <ac:grpSpMk id="51" creationId="{21317260-224E-EB2B-EC45-15EA1AF151B9}"/>
          </ac:grpSpMkLst>
        </pc:grpChg>
        <pc:grpChg chg="add del">
          <ac:chgData name="He Yinghui" userId="84c43c5713df2282" providerId="LiveId" clId="{0097A598-3E13-4BC2-8ED9-D52A89F8FE79}" dt="2023-07-11T02:46:37.165" v="2913" actId="478"/>
          <ac:grpSpMkLst>
            <pc:docMk/>
            <pc:sldMk cId="3322749014" sldId="498"/>
            <ac:grpSpMk id="45090" creationId="{123313C2-757C-63D5-9858-6318C3F76D1E}"/>
          </ac:grpSpMkLst>
        </pc:grpChg>
        <pc:grpChg chg="add del">
          <ac:chgData name="He Yinghui" userId="84c43c5713df2282" providerId="LiveId" clId="{0097A598-3E13-4BC2-8ED9-D52A89F8FE79}" dt="2023-07-11T02:46:37.165" v="2913" actId="478"/>
          <ac:grpSpMkLst>
            <pc:docMk/>
            <pc:sldMk cId="3322749014" sldId="498"/>
            <ac:grpSpMk id="45096" creationId="{6105C3EB-2F26-7193-5216-EA191B18C8EF}"/>
          </ac:grpSpMkLst>
        </pc:grpChg>
        <pc:grpChg chg="add mod">
          <ac:chgData name="He Yinghui" userId="84c43c5713df2282" providerId="LiveId" clId="{0097A598-3E13-4BC2-8ED9-D52A89F8FE79}" dt="2023-07-11T03:26:59.574" v="3175" actId="1036"/>
          <ac:grpSpMkLst>
            <pc:docMk/>
            <pc:sldMk cId="3322749014" sldId="498"/>
            <ac:grpSpMk id="45132" creationId="{635DA56D-9B66-462C-6B9D-A4586EDE3471}"/>
          </ac:grpSpMkLst>
        </pc:grpChg>
        <pc:grpChg chg="mod">
          <ac:chgData name="He Yinghui" userId="84c43c5713df2282" providerId="LiveId" clId="{0097A598-3E13-4BC2-8ED9-D52A89F8FE79}" dt="2023-07-11T03:16:35.431" v="2915"/>
          <ac:grpSpMkLst>
            <pc:docMk/>
            <pc:sldMk cId="3322749014" sldId="498"/>
            <ac:grpSpMk id="45133" creationId="{3EC9E653-EA20-B2B1-EFD7-160BE7D73D6B}"/>
          </ac:grpSpMkLst>
        </pc:grpChg>
        <pc:grpChg chg="mod">
          <ac:chgData name="He Yinghui" userId="84c43c5713df2282" providerId="LiveId" clId="{0097A598-3E13-4BC2-8ED9-D52A89F8FE79}" dt="2023-07-11T03:16:35.431" v="2915"/>
          <ac:grpSpMkLst>
            <pc:docMk/>
            <pc:sldMk cId="3322749014" sldId="498"/>
            <ac:grpSpMk id="45134" creationId="{5BAF2F28-7D99-2411-F1EA-2F4F9542F018}"/>
          </ac:grpSpMkLst>
        </pc:grpChg>
        <pc:grpChg chg="add mod">
          <ac:chgData name="He Yinghui" userId="84c43c5713df2282" providerId="LiveId" clId="{0097A598-3E13-4BC2-8ED9-D52A89F8FE79}" dt="2023-07-11T03:26:59.574" v="3175" actId="1036"/>
          <ac:grpSpMkLst>
            <pc:docMk/>
            <pc:sldMk cId="3322749014" sldId="498"/>
            <ac:grpSpMk id="45176" creationId="{7246FA05-5C8A-B27E-285F-C88235FB3C0B}"/>
          </ac:grpSpMkLst>
        </pc:grpChg>
        <pc:grpChg chg="mod">
          <ac:chgData name="He Yinghui" userId="84c43c5713df2282" providerId="LiveId" clId="{0097A598-3E13-4BC2-8ED9-D52A89F8FE79}" dt="2023-07-11T03:20:57.940" v="3008"/>
          <ac:grpSpMkLst>
            <pc:docMk/>
            <pc:sldMk cId="3322749014" sldId="498"/>
            <ac:grpSpMk id="45177" creationId="{728CD1B1-BB71-CBF4-707D-E4107F4ACE06}"/>
          </ac:grpSpMkLst>
        </pc:grpChg>
        <pc:grpChg chg="mod">
          <ac:chgData name="He Yinghui" userId="84c43c5713df2282" providerId="LiveId" clId="{0097A598-3E13-4BC2-8ED9-D52A89F8FE79}" dt="2023-07-11T03:20:57.940" v="3008"/>
          <ac:grpSpMkLst>
            <pc:docMk/>
            <pc:sldMk cId="3322749014" sldId="498"/>
            <ac:grpSpMk id="45178" creationId="{AB22F436-FF40-FDEE-1040-AB19D0378CA3}"/>
          </ac:grpSpMkLst>
        </pc:grpChg>
        <pc:grpChg chg="add mod">
          <ac:chgData name="He Yinghui" userId="84c43c5713df2282" providerId="LiveId" clId="{0097A598-3E13-4BC2-8ED9-D52A89F8FE79}" dt="2023-07-11T03:26:59.574" v="3175" actId="1036"/>
          <ac:grpSpMkLst>
            <pc:docMk/>
            <pc:sldMk cId="3322749014" sldId="498"/>
            <ac:grpSpMk id="45205" creationId="{1CC61D79-9FF3-F5D9-A470-96EF6ECDBC20}"/>
          </ac:grpSpMkLst>
        </pc:grpChg>
        <pc:grpChg chg="mod">
          <ac:chgData name="He Yinghui" userId="84c43c5713df2282" providerId="LiveId" clId="{0097A598-3E13-4BC2-8ED9-D52A89F8FE79}" dt="2023-07-11T03:20:57.940" v="3008"/>
          <ac:grpSpMkLst>
            <pc:docMk/>
            <pc:sldMk cId="3322749014" sldId="498"/>
            <ac:grpSpMk id="45206" creationId="{9B9DFBC6-C469-FC9C-5665-7A31C75AB936}"/>
          </ac:grpSpMkLst>
        </pc:grpChg>
        <pc:grpChg chg="mod">
          <ac:chgData name="He Yinghui" userId="84c43c5713df2282" providerId="LiveId" clId="{0097A598-3E13-4BC2-8ED9-D52A89F8FE79}" dt="2023-07-11T03:20:57.940" v="3008"/>
          <ac:grpSpMkLst>
            <pc:docMk/>
            <pc:sldMk cId="3322749014" sldId="498"/>
            <ac:grpSpMk id="45207" creationId="{C89C314D-BC5E-E451-F251-65B14F13C1C3}"/>
          </ac:grpSpMkLst>
        </pc:grpChg>
        <pc:graphicFrameChg chg="add del mod">
          <ac:chgData name="He Yinghui" userId="84c43c5713df2282" providerId="LiveId" clId="{0097A598-3E13-4BC2-8ED9-D52A89F8FE79}" dt="2023-07-11T02:46:08.062" v="2906"/>
          <ac:graphicFrameMkLst>
            <pc:docMk/>
            <pc:sldMk cId="3322749014" sldId="498"/>
            <ac:graphicFrameMk id="2" creationId="{C748D7CB-87B3-5AE5-B88A-C012F5586FE5}"/>
          </ac:graphicFrameMkLst>
        </pc:graphicFrameChg>
        <pc:picChg chg="add mod">
          <ac:chgData name="He Yinghui" userId="84c43c5713df2282" providerId="LiveId" clId="{0097A598-3E13-4BC2-8ED9-D52A89F8FE79}" dt="2023-07-11T03:26:59.574" v="3175" actId="1036"/>
          <ac:picMkLst>
            <pc:docMk/>
            <pc:sldMk cId="3322749014" sldId="498"/>
            <ac:picMk id="3" creationId="{4DCC9F0F-E020-3CFA-DEFF-45301C30DEC7}"/>
          </ac:picMkLst>
        </pc:picChg>
        <pc:picChg chg="add del">
          <ac:chgData name="He Yinghui" userId="84c43c5713df2282" providerId="LiveId" clId="{0097A598-3E13-4BC2-8ED9-D52A89F8FE79}" dt="2023-07-11T02:46:37.165" v="2913" actId="478"/>
          <ac:picMkLst>
            <pc:docMk/>
            <pc:sldMk cId="3322749014" sldId="498"/>
            <ac:picMk id="4" creationId="{FCCF8F6F-2B24-8692-D049-6BAA36B650B7}"/>
          </ac:picMkLst>
        </pc:picChg>
        <pc:picChg chg="add mod">
          <ac:chgData name="He Yinghui" userId="84c43c5713df2282" providerId="LiveId" clId="{0097A598-3E13-4BC2-8ED9-D52A89F8FE79}" dt="2023-07-11T03:26:59.574" v="3175" actId="1036"/>
          <ac:picMkLst>
            <pc:docMk/>
            <pc:sldMk cId="3322749014" sldId="498"/>
            <ac:picMk id="5" creationId="{076EC3B9-5A35-5B4C-4AF0-B9CB5D9955DD}"/>
          </ac:picMkLst>
        </pc:picChg>
        <pc:picChg chg="add del">
          <ac:chgData name="He Yinghui" userId="84c43c5713df2282" providerId="LiveId" clId="{0097A598-3E13-4BC2-8ED9-D52A89F8FE79}" dt="2023-07-11T02:46:37.165" v="2913" actId="478"/>
          <ac:picMkLst>
            <pc:docMk/>
            <pc:sldMk cId="3322749014" sldId="498"/>
            <ac:picMk id="8" creationId="{E2FD8823-2992-BA24-CD55-76837EF8988D}"/>
          </ac:picMkLst>
        </pc:picChg>
        <pc:picChg chg="add del">
          <ac:chgData name="He Yinghui" userId="84c43c5713df2282" providerId="LiveId" clId="{0097A598-3E13-4BC2-8ED9-D52A89F8FE79}" dt="2023-07-11T02:46:37.165" v="2913" actId="478"/>
          <ac:picMkLst>
            <pc:docMk/>
            <pc:sldMk cId="3322749014" sldId="498"/>
            <ac:picMk id="45078" creationId="{CECA66A8-3E31-D41D-C7DF-46DAB836F753}"/>
          </ac:picMkLst>
        </pc:picChg>
        <pc:picChg chg="add del">
          <ac:chgData name="He Yinghui" userId="84c43c5713df2282" providerId="LiveId" clId="{0097A598-3E13-4BC2-8ED9-D52A89F8FE79}" dt="2023-07-11T02:46:37.165" v="2913" actId="478"/>
          <ac:picMkLst>
            <pc:docMk/>
            <pc:sldMk cId="3322749014" sldId="498"/>
            <ac:picMk id="45085" creationId="{CE1B3C27-B0CF-5B1A-A253-D7390FB1C436}"/>
          </ac:picMkLst>
        </pc:picChg>
        <pc:picChg chg="add del">
          <ac:chgData name="He Yinghui" userId="84c43c5713df2282" providerId="LiveId" clId="{0097A598-3E13-4BC2-8ED9-D52A89F8FE79}" dt="2023-07-11T02:46:37.165" v="2913" actId="478"/>
          <ac:picMkLst>
            <pc:docMk/>
            <pc:sldMk cId="3322749014" sldId="498"/>
            <ac:picMk id="45092" creationId="{E1AA5C58-762D-556E-8DE4-C533C4A0F074}"/>
          </ac:picMkLst>
        </pc:picChg>
        <pc:picChg chg="add del">
          <ac:chgData name="He Yinghui" userId="84c43c5713df2282" providerId="LiveId" clId="{0097A598-3E13-4BC2-8ED9-D52A89F8FE79}" dt="2023-07-11T02:46:37.165" v="2913" actId="478"/>
          <ac:picMkLst>
            <pc:docMk/>
            <pc:sldMk cId="3322749014" sldId="498"/>
            <ac:picMk id="45095" creationId="{0C08A746-E257-FD59-CC3D-5092DF144350}"/>
          </ac:picMkLst>
        </pc:picChg>
        <pc:picChg chg="add mod">
          <ac:chgData name="He Yinghui" userId="84c43c5713df2282" providerId="LiveId" clId="{0097A598-3E13-4BC2-8ED9-D52A89F8FE79}" dt="2023-07-11T03:26:59.574" v="3175" actId="1036"/>
          <ac:picMkLst>
            <pc:docMk/>
            <pc:sldMk cId="3322749014" sldId="498"/>
            <ac:picMk id="45173" creationId="{D7E9E4DE-642E-2A7C-6D0E-3401A1776E12}"/>
          </ac:picMkLst>
        </pc:picChg>
        <pc:picChg chg="add mod">
          <ac:chgData name="He Yinghui" userId="84c43c5713df2282" providerId="LiveId" clId="{0097A598-3E13-4BC2-8ED9-D52A89F8FE79}" dt="2023-07-11T03:26:59.574" v="3175" actId="1036"/>
          <ac:picMkLst>
            <pc:docMk/>
            <pc:sldMk cId="3322749014" sldId="498"/>
            <ac:picMk id="45175" creationId="{2B5AB0E7-9DD1-4FD1-9B53-535CAAB2730A}"/>
          </ac:picMkLst>
        </pc:pic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13" creationId="{0E2E3023-B745-2AEA-A0FD-D6C146A0D899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15" creationId="{34EA7F58-67B8-3470-C298-2DC3B464F684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16" creationId="{762428A3-EE92-6056-0C0B-F8CACDBEBEFA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18" creationId="{F0E75E09-9FA2-FC33-1382-B6CAFCC7B242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23" creationId="{B9FD947D-BE1B-22CA-4DE5-DF47203FCF08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24" creationId="{09838530-9563-1573-E300-D293A79C7A03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25" creationId="{A37BA056-12F0-8D54-85F0-853DA1914811}"/>
          </ac:cxnSpMkLst>
        </pc:cxnChg>
        <pc:cxnChg chg="add del">
          <ac:chgData name="He Yinghui" userId="84c43c5713df2282" providerId="LiveId" clId="{0097A598-3E13-4BC2-8ED9-D52A89F8FE79}" dt="2023-07-11T02:46:34.597" v="2912" actId="478"/>
          <ac:cxnSpMkLst>
            <pc:docMk/>
            <pc:sldMk cId="3322749014" sldId="498"/>
            <ac:cxnSpMk id="39" creationId="{2968BDF1-390D-4C5E-8A88-470C21DF8B80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073" creationId="{CA2942DE-1642-BA2B-F9AE-C12C5CE04728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074" creationId="{172C36C3-699E-020F-221B-DE7E1CD227F0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075" creationId="{C8358DFB-DA11-34FE-E24F-06D6DC92AF34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076" creationId="{268007A9-83DE-BE8D-C225-DCA2EDBD13A1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077" creationId="{40528269-A1CB-097A-AA43-72FA540B2DE6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080" creationId="{EA2BEAFA-1221-1A4D-679A-474AC97C4C09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082" creationId="{3B744BDE-5213-D50D-83C7-12D0DC86F543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083" creationId="{9E60E16A-1422-10EC-DDC7-9320924C604E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088" creationId="{4C949B34-0BF9-0F1C-FE5F-178F3A5A0356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091" creationId="{068CB58D-8CEB-F320-B212-4383FC4CEB88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093" creationId="{5E16EA02-BFF5-EC1A-DCDD-F52FA6C0EFF4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094" creationId="{08176795-D256-2773-1603-A305568DFA8E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25" creationId="{B610809B-9C2A-0D59-47FD-E995D9A8C161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26" creationId="{79A57265-5ABC-BC72-6177-3EF17634A43B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27" creationId="{43E41F34-34C8-B8E8-D953-F70635114B56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28" creationId="{0392F21E-A92A-56D7-2454-A17EC497A865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29" creationId="{8081EED2-0D6D-8453-0C71-F449D419C2EE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30" creationId="{6D9C373B-4C11-2FAA-A46A-A2C8A8F0F932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31" creationId="{685CD93F-5019-4B43-4E5C-EA8379A80B45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35" creationId="{AC7E3053-FDA6-4B08-6BE7-458B1149D3EA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36" creationId="{077AE44B-26D5-4BE4-06FC-AB4111B2015C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37" creationId="{74E26864-39B6-26B4-214C-E70AF65567A6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38" creationId="{5CDE07BD-FC7F-80D1-7FC5-E8DE0E88F8F2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39" creationId="{EECB6A32-C90F-3D0E-DDBE-E2310D0A5438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40" creationId="{7D21EA4E-E8BE-D0F2-95FA-6E2914B6199F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41" creationId="{3DE34154-8A16-14B9-1053-3D6E20036F94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42" creationId="{7594F1AF-4D2A-DCE5-D322-4B8BD8B41CA6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43" creationId="{97648EA1-872F-609C-A12C-4F171271EA2E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44" creationId="{44FA4DF2-D5D5-AF37-2673-95D504F967C9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45" creationId="{525C99A1-1250-D3D6-97BA-B2862E1E0CFD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46" creationId="{DD0EFD63-DC4E-29E9-4A6A-BA65ED59A01B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47" creationId="{B6EA63D7-FC4C-497A-F87A-C7740B0F89D2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48" creationId="{0A2AB985-35CB-5FEE-FD70-8A1512C9E00F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49" creationId="{C2881353-FDBD-B43C-4F42-D4072CFA3210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50" creationId="{4B47F4EC-1D9E-738B-4B2B-6BAF2A9D1392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51" creationId="{7C957606-C235-C2FD-2FC3-C3122F8F9CFE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52" creationId="{374B0E5E-0808-0CAC-3057-1E23B4B2C6D4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53" creationId="{8BD42E9B-8736-76FA-7F14-1FF28FB75570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54" creationId="{280CC664-ED65-F6AC-26BB-9D0518E22A0C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55" creationId="{4762DB1F-CC7B-82C9-CFC0-9EB35893DAAE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56" creationId="{3DC7C45C-251C-0A7B-7966-4DB32B4B6D65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57" creationId="{9725B1B4-381D-9876-E34B-6567FDFD2229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58" creationId="{D48A4876-BFAC-4025-F01A-77B82A785279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59" creationId="{BF8A65EA-714B-947D-9A18-FA2269A53463}"/>
          </ac:cxnSpMkLst>
        </pc:cxnChg>
        <pc:cxnChg chg="mod">
          <ac:chgData name="He Yinghui" userId="84c43c5713df2282" providerId="LiveId" clId="{0097A598-3E13-4BC2-8ED9-D52A89F8FE79}" dt="2023-07-11T03:16:35.431" v="2915"/>
          <ac:cxnSpMkLst>
            <pc:docMk/>
            <pc:sldMk cId="3322749014" sldId="498"/>
            <ac:cxnSpMk id="45160" creationId="{1573AC15-888A-2DC7-7DB1-02F9F753BF6A}"/>
          </ac:cxnSpMkLst>
        </pc:cxnChg>
        <pc:cxnChg chg="add mod">
          <ac:chgData name="He Yinghui" userId="84c43c5713df2282" providerId="LiveId" clId="{0097A598-3E13-4BC2-8ED9-D52A89F8FE79}" dt="2023-07-11T03:26:59.574" v="3175" actId="1036"/>
          <ac:cxnSpMkLst>
            <pc:docMk/>
            <pc:sldMk cId="3322749014" sldId="498"/>
            <ac:cxnSpMk id="45163" creationId="{3BF38FE9-570E-CC1C-1B10-AA9EB0903CCF}"/>
          </ac:cxnSpMkLst>
        </pc:cxnChg>
        <pc:cxnChg chg="add mod">
          <ac:chgData name="He Yinghui" userId="84c43c5713df2282" providerId="LiveId" clId="{0097A598-3E13-4BC2-8ED9-D52A89F8FE79}" dt="2023-07-11T03:26:59.574" v="3175" actId="1036"/>
          <ac:cxnSpMkLst>
            <pc:docMk/>
            <pc:sldMk cId="3322749014" sldId="498"/>
            <ac:cxnSpMk id="45164" creationId="{D5B9E0D8-9C51-E54E-7441-B5257CAB2487}"/>
          </ac:cxnSpMkLst>
        </pc:cxnChg>
        <pc:cxnChg chg="add mod">
          <ac:chgData name="He Yinghui" userId="84c43c5713df2282" providerId="LiveId" clId="{0097A598-3E13-4BC2-8ED9-D52A89F8FE79}" dt="2023-07-11T03:26:59.574" v="3175" actId="1036"/>
          <ac:cxnSpMkLst>
            <pc:docMk/>
            <pc:sldMk cId="3322749014" sldId="498"/>
            <ac:cxnSpMk id="45169" creationId="{873465CB-2D51-15B1-2A9E-F132E5FB1336}"/>
          </ac:cxnSpMkLst>
        </pc:cxnChg>
        <pc:cxnChg chg="add mod">
          <ac:chgData name="He Yinghui" userId="84c43c5713df2282" providerId="LiveId" clId="{0097A598-3E13-4BC2-8ED9-D52A89F8FE79}" dt="2023-07-11T03:26:59.574" v="3175" actId="1036"/>
          <ac:cxnSpMkLst>
            <pc:docMk/>
            <pc:sldMk cId="3322749014" sldId="498"/>
            <ac:cxnSpMk id="45172" creationId="{CAAD977A-9801-67A6-9C7E-59539F354BB0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179" creationId="{6D0B0DDA-5194-6B39-CE45-18927FCE01D0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180" creationId="{24651AF6-6525-C45C-D0AC-F7BF6F7471AF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181" creationId="{3072C40B-693C-7EFB-C42E-494A355BB93B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182" creationId="{81C67E10-238F-81EF-85FE-7413BB48CC48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183" creationId="{3C9146B4-EEBB-4A54-E600-692A2E0867A6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184" creationId="{3A84334A-368B-5262-1D29-7F2B20B41C7E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185" creationId="{3AF82025-0DB6-07EC-149E-E84C2CD1DBB4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186" creationId="{CCB0086B-8780-F096-C756-42645955091E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187" creationId="{CDC200E0-0CB9-C901-CEE7-90C81F8393B4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188" creationId="{B462AD34-887E-61D3-3AE5-CD7A86541DA5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189" creationId="{252CA3B0-6C9F-719C-60BF-0200F3F86A94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190" creationId="{FED675EF-09AF-9252-C812-1AE4F5FB14E4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191" creationId="{BE03F8E5-8ADC-9FA8-91E1-A7C0C2E2DEFF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192" creationId="{A8BF0727-015E-B3C3-7223-8D3949241882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193" creationId="{C791BD50-8C09-A902-F078-8F09E1C476F9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194" creationId="{18A541E9-AFC7-69BD-412F-53218F84375B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195" creationId="{F6D46B28-8A25-8F06-B2AA-4E9581D5E4E1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196" creationId="{BCE7DCB6-2C06-721C-A69C-E6091C5D5136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197" creationId="{17FA9D44-420E-004B-DC30-4CAA2542B213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198" creationId="{0A70A96C-4CC4-6EB5-3B87-AF27675BCFED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199" creationId="{6CF3C278-8C6E-A2F9-B476-F9474CF41DCA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200" creationId="{B37B76D0-1710-2D07-BE42-D45D1E004D38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201" creationId="{8589F627-7D17-41FF-0300-766C1DD4F95E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202" creationId="{032F5F1C-E10D-E4BA-C911-9DCB47EE75D6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203" creationId="{F3BBB264-5A6A-416D-79FF-E45A0C4AC1BB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204" creationId="{853D257C-1039-BC16-0382-D8C17640F7B7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208" creationId="{AE3786EF-782E-E815-93EE-39C0CB05FDFC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209" creationId="{E7C01D1B-692A-08E1-D147-C88205B60598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210" creationId="{018A7371-4968-2EB4-2BFB-9C0BA4C5BADA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211" creationId="{537F0B55-89BD-2D8C-32E7-C78C9F65FA8B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212" creationId="{EB41180F-865F-95F2-53D0-C5EAB7CB4B03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213" creationId="{C8B1DA00-62DB-BFF1-AC22-17FCBEC02A6D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214" creationId="{12C19DD2-5714-0F7C-1D4A-F64E282FDDBF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215" creationId="{02A2C126-4762-035F-461E-C60F125216EC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216" creationId="{973F11C7-02C9-D36F-93D5-2DCB2D42C86D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217" creationId="{4778799E-E4D4-632C-36BF-696535F66751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218" creationId="{1F3CB954-550C-E691-7133-5D624280C2DD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219" creationId="{D711E4D4-42C2-0D3B-2D8C-C82B4E7B27B1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220" creationId="{AB002AB4-0FFF-1A34-9DD0-E6416D5B3962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221" creationId="{4E774B6D-1E18-318C-D303-A98C4CCBCC97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222" creationId="{4E212619-CAD7-8F8B-599C-1503EF814A79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223" creationId="{68D2EF87-7D7A-8867-2FD1-15C7C3900514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224" creationId="{2519C6C4-ADB6-4A6B-4145-45F7C47FBF94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225" creationId="{6417945B-484D-026B-F373-023BD22621E8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226" creationId="{0FA41352-933C-9025-E47B-D663AEAC4144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227" creationId="{18B15403-4612-37E8-42E2-CEBE47B14305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228" creationId="{43D43618-5286-252A-8E29-4EB60E5A5BC5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229" creationId="{0EE232AC-868B-0ED8-C0E2-755EB5C567D6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230" creationId="{DDC34064-EB24-30C1-1342-14AD55C1A33C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231" creationId="{5C0D5574-01D9-4EAA-56F5-719B5A47F8FF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232" creationId="{2E8AEA30-748F-1B95-29E6-EC4434ABFF9D}"/>
          </ac:cxnSpMkLst>
        </pc:cxnChg>
        <pc:cxnChg chg="mod">
          <ac:chgData name="He Yinghui" userId="84c43c5713df2282" providerId="LiveId" clId="{0097A598-3E13-4BC2-8ED9-D52A89F8FE79}" dt="2023-07-11T03:20:57.940" v="3008"/>
          <ac:cxnSpMkLst>
            <pc:docMk/>
            <pc:sldMk cId="3322749014" sldId="498"/>
            <ac:cxnSpMk id="45233" creationId="{F6BF7255-0B84-388E-059A-B40BB94EC24D}"/>
          </ac:cxnSpMkLst>
        </pc:cxnChg>
        <pc:cxnChg chg="add mod">
          <ac:chgData name="He Yinghui" userId="84c43c5713df2282" providerId="LiveId" clId="{0097A598-3E13-4BC2-8ED9-D52A89F8FE79}" dt="2023-07-11T03:26:59.574" v="3175" actId="1036"/>
          <ac:cxnSpMkLst>
            <pc:docMk/>
            <pc:sldMk cId="3322749014" sldId="498"/>
            <ac:cxnSpMk id="45234" creationId="{1E369DA1-97C3-764C-90F4-B3C8F5E41361}"/>
          </ac:cxnSpMkLst>
        </pc:cxnChg>
        <pc:cxnChg chg="add mod">
          <ac:chgData name="He Yinghui" userId="84c43c5713df2282" providerId="LiveId" clId="{0097A598-3E13-4BC2-8ED9-D52A89F8FE79}" dt="2023-07-11T03:26:59.574" v="3175" actId="1036"/>
          <ac:cxnSpMkLst>
            <pc:docMk/>
            <pc:sldMk cId="3322749014" sldId="498"/>
            <ac:cxnSpMk id="45235" creationId="{3764BCB3-8D90-852A-3F36-23A421761A5E}"/>
          </ac:cxnSpMkLst>
        </pc:cxnChg>
        <pc:cxnChg chg="add del mod">
          <ac:chgData name="He Yinghui" userId="84c43c5713df2282" providerId="LiveId" clId="{0097A598-3E13-4BC2-8ED9-D52A89F8FE79}" dt="2023-07-11T03:21:54.659" v="3033" actId="478"/>
          <ac:cxnSpMkLst>
            <pc:docMk/>
            <pc:sldMk cId="3322749014" sldId="498"/>
            <ac:cxnSpMk id="45238" creationId="{76BEFFD9-369E-7492-AC52-4B6D39D20EF0}"/>
          </ac:cxnSpMkLst>
        </pc:cxnChg>
        <pc:cxnChg chg="add mod">
          <ac:chgData name="He Yinghui" userId="84c43c5713df2282" providerId="LiveId" clId="{0097A598-3E13-4BC2-8ED9-D52A89F8FE79}" dt="2023-07-11T03:26:59.574" v="3175" actId="1036"/>
          <ac:cxnSpMkLst>
            <pc:docMk/>
            <pc:sldMk cId="3322749014" sldId="498"/>
            <ac:cxnSpMk id="45240" creationId="{A972444A-063A-332C-487D-94BB84DB72F0}"/>
          </ac:cxnSpMkLst>
        </pc:cxnChg>
        <pc:cxnChg chg="add mod">
          <ac:chgData name="He Yinghui" userId="84c43c5713df2282" providerId="LiveId" clId="{0097A598-3E13-4BC2-8ED9-D52A89F8FE79}" dt="2023-07-11T03:24:33.473" v="3168" actId="1076"/>
          <ac:cxnSpMkLst>
            <pc:docMk/>
            <pc:sldMk cId="3322749014" sldId="498"/>
            <ac:cxnSpMk id="45243" creationId="{0E46D783-9DCE-6E35-E735-814A40B18929}"/>
          </ac:cxnSpMkLst>
        </pc:cxnChg>
        <pc:cxnChg chg="add mod">
          <ac:chgData name="He Yinghui" userId="84c43c5713df2282" providerId="LiveId" clId="{0097A598-3E13-4BC2-8ED9-D52A89F8FE79}" dt="2023-07-11T03:24:33.473" v="3168" actId="1076"/>
          <ac:cxnSpMkLst>
            <pc:docMk/>
            <pc:sldMk cId="3322749014" sldId="498"/>
            <ac:cxnSpMk id="45244" creationId="{54DBA800-2C83-DDCC-E767-4C89E6B11738}"/>
          </ac:cxnSpMkLst>
        </pc:cxnChg>
        <pc:cxnChg chg="add del mod">
          <ac:chgData name="He Yinghui" userId="84c43c5713df2282" providerId="LiveId" clId="{0097A598-3E13-4BC2-8ED9-D52A89F8FE79}" dt="2023-07-11T03:24:29.242" v="3167" actId="478"/>
          <ac:cxnSpMkLst>
            <pc:docMk/>
            <pc:sldMk cId="3322749014" sldId="498"/>
            <ac:cxnSpMk id="45248" creationId="{3E6CB9EE-7D33-F9F1-60A7-987FB9B52F95}"/>
          </ac:cxnSpMkLst>
        </pc:cxnChg>
        <pc:cxnChg chg="add mod">
          <ac:chgData name="He Yinghui" userId="84c43c5713df2282" providerId="LiveId" clId="{0097A598-3E13-4BC2-8ED9-D52A89F8FE79}" dt="2023-07-11T03:28:50.457" v="3190" actId="1076"/>
          <ac:cxnSpMkLst>
            <pc:docMk/>
            <pc:sldMk cId="3322749014" sldId="498"/>
            <ac:cxnSpMk id="45250" creationId="{BC9A93A9-BA8A-2CDB-D854-A27A80E0E149}"/>
          </ac:cxnSpMkLst>
        </pc:cxnChg>
        <pc:cxnChg chg="add mod">
          <ac:chgData name="He Yinghui" userId="84c43c5713df2282" providerId="LiveId" clId="{0097A598-3E13-4BC2-8ED9-D52A89F8FE79}" dt="2023-07-11T03:29:04.751" v="3192" actId="1076"/>
          <ac:cxnSpMkLst>
            <pc:docMk/>
            <pc:sldMk cId="3322749014" sldId="498"/>
            <ac:cxnSpMk id="45251" creationId="{F76CF28D-8C74-9B10-14B9-C193D31EE630}"/>
          </ac:cxnSpMkLst>
        </pc:cxnChg>
        <pc:cxnChg chg="add mod">
          <ac:chgData name="He Yinghui" userId="84c43c5713df2282" providerId="LiveId" clId="{0097A598-3E13-4BC2-8ED9-D52A89F8FE79}" dt="2023-07-11T03:29:04.751" v="3192" actId="1076"/>
          <ac:cxnSpMkLst>
            <pc:docMk/>
            <pc:sldMk cId="3322749014" sldId="498"/>
            <ac:cxnSpMk id="45252" creationId="{82E9A35E-C78D-4E60-E55F-6E93E5F01AD7}"/>
          </ac:cxnSpMkLst>
        </pc:cxnChg>
        <pc:cxnChg chg="add del mod">
          <ac:chgData name="He Yinghui" userId="84c43c5713df2282" providerId="LiveId" clId="{0097A598-3E13-4BC2-8ED9-D52A89F8FE79}" dt="2023-07-11T03:29:49.833" v="3208" actId="478"/>
          <ac:cxnSpMkLst>
            <pc:docMk/>
            <pc:sldMk cId="3322749014" sldId="498"/>
            <ac:cxnSpMk id="45256" creationId="{FCB821C9-3364-4F0C-6163-8031962AE007}"/>
          </ac:cxnSpMkLst>
        </pc:cxnChg>
        <pc:cxnChg chg="add del mod">
          <ac:chgData name="He Yinghui" userId="84c43c5713df2282" providerId="LiveId" clId="{0097A598-3E13-4BC2-8ED9-D52A89F8FE79}" dt="2023-07-11T03:29:47.133" v="3207" actId="478"/>
          <ac:cxnSpMkLst>
            <pc:docMk/>
            <pc:sldMk cId="3322749014" sldId="498"/>
            <ac:cxnSpMk id="45258" creationId="{F6F37149-3438-FFF1-5BF0-CB6866D2F2E6}"/>
          </ac:cxnSpMkLst>
        </pc:cxnChg>
        <pc:cxnChg chg="add mod">
          <ac:chgData name="He Yinghui" userId="84c43c5713df2282" providerId="LiveId" clId="{0097A598-3E13-4BC2-8ED9-D52A89F8FE79}" dt="2023-07-11T03:30:18.788" v="3212" actId="1582"/>
          <ac:cxnSpMkLst>
            <pc:docMk/>
            <pc:sldMk cId="3322749014" sldId="498"/>
            <ac:cxnSpMk id="45261" creationId="{87E56E12-9F5D-B0EA-4355-FCE5E262D5C3}"/>
          </ac:cxnSpMkLst>
        </pc:cxnChg>
      </pc:sldChg>
      <pc:sldChg chg="add del">
        <pc:chgData name="He Yinghui" userId="84c43c5713df2282" providerId="LiveId" clId="{0097A598-3E13-4BC2-8ED9-D52A89F8FE79}" dt="2023-07-11T02:46:08.062" v="2906"/>
        <pc:sldMkLst>
          <pc:docMk/>
          <pc:sldMk cId="9693987" sldId="499"/>
        </pc:sldMkLst>
      </pc:sldChg>
      <pc:sldChg chg="add del">
        <pc:chgData name="He Yinghui" userId="84c43c5713df2282" providerId="LiveId" clId="{0097A598-3E13-4BC2-8ED9-D52A89F8FE79}" dt="2023-07-11T13:19:49.999" v="3687" actId="2696"/>
        <pc:sldMkLst>
          <pc:docMk/>
          <pc:sldMk cId="426543112" sldId="499"/>
        </pc:sldMkLst>
      </pc:sldChg>
      <pc:sldChg chg="add del modAnim">
        <pc:chgData name="He Yinghui" userId="84c43c5713df2282" providerId="LiveId" clId="{0097A598-3E13-4BC2-8ED9-D52A89F8FE79}" dt="2023-07-11T03:30:36.663" v="3220" actId="47"/>
        <pc:sldMkLst>
          <pc:docMk/>
          <pc:sldMk cId="2602932578" sldId="500"/>
        </pc:sldMkLst>
      </pc:sldChg>
      <pc:sldChg chg="addSp delSp modSp add mod">
        <pc:chgData name="He Yinghui" userId="84c43c5713df2282" providerId="LiveId" clId="{0097A598-3E13-4BC2-8ED9-D52A89F8FE79}" dt="2023-07-11T03:39:49.804" v="3349" actId="1076"/>
        <pc:sldMkLst>
          <pc:docMk/>
          <pc:sldMk cId="3044034918" sldId="501"/>
        </pc:sldMkLst>
        <pc:spChg chg="add del">
          <ac:chgData name="He Yinghui" userId="84c43c5713df2282" providerId="LiveId" clId="{0097A598-3E13-4BC2-8ED9-D52A89F8FE79}" dt="2023-07-11T03:31:04.303" v="3222" actId="11529"/>
          <ac:spMkLst>
            <pc:docMk/>
            <pc:sldMk cId="3044034918" sldId="501"/>
            <ac:spMk id="2" creationId="{B882F7BB-E9C9-C95F-FD71-42B4EB24E71D}"/>
          </ac:spMkLst>
        </pc:spChg>
        <pc:spChg chg="add del">
          <ac:chgData name="He Yinghui" userId="84c43c5713df2282" providerId="LiveId" clId="{0097A598-3E13-4BC2-8ED9-D52A89F8FE79}" dt="2023-07-11T03:31:22.280" v="3226" actId="478"/>
          <ac:spMkLst>
            <pc:docMk/>
            <pc:sldMk cId="3044034918" sldId="501"/>
            <ac:spMk id="4" creationId="{0BC97321-B858-C984-7A51-D488B08C44E4}"/>
          </ac:spMkLst>
        </pc:spChg>
        <pc:spChg chg="add del">
          <ac:chgData name="He Yinghui" userId="84c43c5713df2282" providerId="LiveId" clId="{0097A598-3E13-4BC2-8ED9-D52A89F8FE79}" dt="2023-07-11T03:31:31.126" v="3228" actId="11529"/>
          <ac:spMkLst>
            <pc:docMk/>
            <pc:sldMk cId="3044034918" sldId="501"/>
            <ac:spMk id="8" creationId="{CB936A0F-3510-002C-3567-2FF74AD8D429}"/>
          </ac:spMkLst>
        </pc:spChg>
        <pc:spChg chg="add">
          <ac:chgData name="He Yinghui" userId="84c43c5713df2282" providerId="LiveId" clId="{0097A598-3E13-4BC2-8ED9-D52A89F8FE79}" dt="2023-07-11T03:31:58.396" v="3229" actId="11529"/>
          <ac:spMkLst>
            <pc:docMk/>
            <pc:sldMk cId="3044034918" sldId="501"/>
            <ac:spMk id="9" creationId="{6426F6EE-BC30-C0CC-034C-BBC14F4190DA}"/>
          </ac:spMkLst>
        </pc:spChg>
        <pc:spChg chg="add mod">
          <ac:chgData name="He Yinghui" userId="84c43c5713df2282" providerId="LiveId" clId="{0097A598-3E13-4BC2-8ED9-D52A89F8FE79}" dt="2023-07-11T03:33:04.191" v="3241" actId="1076"/>
          <ac:spMkLst>
            <pc:docMk/>
            <pc:sldMk cId="3044034918" sldId="501"/>
            <ac:spMk id="11" creationId="{D8B1F2C4-AAED-5C3C-437D-8D28CEAF077F}"/>
          </ac:spMkLst>
        </pc:spChg>
        <pc:spChg chg="add mod">
          <ac:chgData name="He Yinghui" userId="84c43c5713df2282" providerId="LiveId" clId="{0097A598-3E13-4BC2-8ED9-D52A89F8FE79}" dt="2023-07-11T03:39:49.804" v="3349" actId="1076"/>
          <ac:spMkLst>
            <pc:docMk/>
            <pc:sldMk cId="3044034918" sldId="501"/>
            <ac:spMk id="14" creationId="{D4849E6F-E107-4D6F-A46C-0C5C60580C14}"/>
          </ac:spMkLst>
        </pc:spChg>
        <pc:spChg chg="mod">
          <ac:chgData name="He Yinghui" userId="84c43c5713df2282" providerId="LiveId" clId="{0097A598-3E13-4BC2-8ED9-D52A89F8FE79}" dt="2023-07-11T03:39:19.117" v="3317" actId="20577"/>
          <ac:spMkLst>
            <pc:docMk/>
            <pc:sldMk cId="3044034918" sldId="501"/>
            <ac:spMk id="31" creationId="{1CCDCE16-60B9-41FB-BEE3-BF92F834BED9}"/>
          </ac:spMkLst>
        </pc:spChg>
        <pc:spChg chg="add del">
          <ac:chgData name="He Yinghui" userId="84c43c5713df2282" providerId="LiveId" clId="{0097A598-3E13-4BC2-8ED9-D52A89F8FE79}" dt="2023-07-11T03:32:04.839" v="3232" actId="478"/>
          <ac:spMkLst>
            <pc:docMk/>
            <pc:sldMk cId="3044034918" sldId="501"/>
            <ac:spMk id="45249" creationId="{DF40A666-F416-0438-1F59-0D5872DE6E5D}"/>
          </ac:spMkLst>
        </pc:spChg>
        <pc:spChg chg="add del">
          <ac:chgData name="He Yinghui" userId="84c43c5713df2282" providerId="LiveId" clId="{0097A598-3E13-4BC2-8ED9-D52A89F8FE79}" dt="2023-07-11T03:32:01.803" v="3230" actId="478"/>
          <ac:spMkLst>
            <pc:docMk/>
            <pc:sldMk cId="3044034918" sldId="501"/>
            <ac:spMk id="45259" creationId="{E71B586D-6F52-79FB-CD0E-FAB4ED192E88}"/>
          </ac:spMkLst>
        </pc:spChg>
        <pc:cxnChg chg="add mod">
          <ac:chgData name="He Yinghui" userId="84c43c5713df2282" providerId="LiveId" clId="{0097A598-3E13-4BC2-8ED9-D52A89F8FE79}" dt="2023-07-11T03:33:21.876" v="3244" actId="208"/>
          <ac:cxnSpMkLst>
            <pc:docMk/>
            <pc:sldMk cId="3044034918" sldId="501"/>
            <ac:cxnSpMk id="12" creationId="{468A63CA-3E41-38FE-C366-9133BE706493}"/>
          </ac:cxnSpMkLst>
        </pc:cxnChg>
        <pc:cxnChg chg="del">
          <ac:chgData name="He Yinghui" userId="84c43c5713df2282" providerId="LiveId" clId="{0097A598-3E13-4BC2-8ED9-D52A89F8FE79}" dt="2023-07-11T03:32:13.448" v="3233" actId="478"/>
          <ac:cxnSpMkLst>
            <pc:docMk/>
            <pc:sldMk cId="3044034918" sldId="501"/>
            <ac:cxnSpMk id="45250" creationId="{BC9A93A9-BA8A-2CDB-D854-A27A80E0E149}"/>
          </ac:cxnSpMkLst>
        </pc:cxnChg>
      </pc:sldChg>
      <pc:sldChg chg="addSp delSp modSp add mod">
        <pc:chgData name="He Yinghui" userId="84c43c5713df2282" providerId="LiveId" clId="{0097A598-3E13-4BC2-8ED9-D52A89F8FE79}" dt="2023-07-12T23:01:34.062" v="3721"/>
        <pc:sldMkLst>
          <pc:docMk/>
          <pc:sldMk cId="3540698257" sldId="502"/>
        </pc:sldMkLst>
        <pc:spChg chg="add del">
          <ac:chgData name="He Yinghui" userId="84c43c5713df2282" providerId="LiveId" clId="{0097A598-3E13-4BC2-8ED9-D52A89F8FE79}" dt="2023-07-12T23:01:34.062" v="3721"/>
          <ac:spMkLst>
            <pc:docMk/>
            <pc:sldMk cId="3540698257" sldId="502"/>
            <ac:spMk id="6" creationId="{E25DBA4A-A889-033B-F6D1-208160928C54}"/>
          </ac:spMkLst>
        </pc:spChg>
        <pc:spChg chg="add del">
          <ac:chgData name="He Yinghui" userId="84c43c5713df2282" providerId="LiveId" clId="{0097A598-3E13-4BC2-8ED9-D52A89F8FE79}" dt="2023-07-11T05:09:13.776" v="3550"/>
          <ac:spMkLst>
            <pc:docMk/>
            <pc:sldMk cId="3540698257" sldId="502"/>
            <ac:spMk id="8" creationId="{1F44454F-AF20-1464-72E7-9EE5B849DC25}"/>
          </ac:spMkLst>
        </pc:spChg>
        <pc:spChg chg="del">
          <ac:chgData name="He Yinghui" userId="84c43c5713df2282" providerId="LiveId" clId="{0097A598-3E13-4BC2-8ED9-D52A89F8FE79}" dt="2023-07-11T04:59:13.717" v="3353" actId="478"/>
          <ac:spMkLst>
            <pc:docMk/>
            <pc:sldMk cId="3540698257" sldId="502"/>
            <ac:spMk id="9" creationId="{6426F6EE-BC30-C0CC-034C-BBC14F4190DA}"/>
          </ac:spMkLst>
        </pc:spChg>
        <pc:spChg chg="del">
          <ac:chgData name="He Yinghui" userId="84c43c5713df2282" providerId="LiveId" clId="{0097A598-3E13-4BC2-8ED9-D52A89F8FE79}" dt="2023-07-11T04:59:13.717" v="3353" actId="478"/>
          <ac:spMkLst>
            <pc:docMk/>
            <pc:sldMk cId="3540698257" sldId="502"/>
            <ac:spMk id="11" creationId="{D8B1F2C4-AAED-5C3C-437D-8D28CEAF077F}"/>
          </ac:spMkLst>
        </pc:spChg>
        <pc:spChg chg="del">
          <ac:chgData name="He Yinghui" userId="84c43c5713df2282" providerId="LiveId" clId="{0097A598-3E13-4BC2-8ED9-D52A89F8FE79}" dt="2023-07-11T04:59:13.717" v="3353" actId="478"/>
          <ac:spMkLst>
            <pc:docMk/>
            <pc:sldMk cId="3540698257" sldId="502"/>
            <ac:spMk id="14" creationId="{D4849E6F-E107-4D6F-A46C-0C5C60580C14}"/>
          </ac:spMkLst>
        </pc:spChg>
        <pc:spChg chg="mod">
          <ac:chgData name="He Yinghui" userId="84c43c5713df2282" providerId="LiveId" clId="{0097A598-3E13-4BC2-8ED9-D52A89F8FE79}" dt="2023-07-11T05:09:08.637" v="3546" actId="20577"/>
          <ac:spMkLst>
            <pc:docMk/>
            <pc:sldMk cId="3540698257" sldId="502"/>
            <ac:spMk id="31" creationId="{1CCDCE16-60B9-41FB-BEE3-BF92F834BED9}"/>
          </ac:spMkLst>
        </pc:spChg>
        <pc:spChg chg="del">
          <ac:chgData name="He Yinghui" userId="84c43c5713df2282" providerId="LiveId" clId="{0097A598-3E13-4BC2-8ED9-D52A89F8FE79}" dt="2023-07-11T04:59:13.717" v="3353" actId="478"/>
          <ac:spMkLst>
            <pc:docMk/>
            <pc:sldMk cId="3540698257" sldId="502"/>
            <ac:spMk id="45161" creationId="{78BBDC27-CB95-D2BF-94C0-478DE1667A9A}"/>
          </ac:spMkLst>
        </pc:spChg>
        <pc:spChg chg="del">
          <ac:chgData name="He Yinghui" userId="84c43c5713df2282" providerId="LiveId" clId="{0097A598-3E13-4BC2-8ED9-D52A89F8FE79}" dt="2023-07-11T04:59:13.717" v="3353" actId="478"/>
          <ac:spMkLst>
            <pc:docMk/>
            <pc:sldMk cId="3540698257" sldId="502"/>
            <ac:spMk id="45166" creationId="{32521039-676D-4B60-525E-F94DEA80734C}"/>
          </ac:spMkLst>
        </pc:spChg>
        <pc:spChg chg="del mod">
          <ac:chgData name="He Yinghui" userId="84c43c5713df2282" providerId="LiveId" clId="{0097A598-3E13-4BC2-8ED9-D52A89F8FE79}" dt="2023-07-11T05:00:03.249" v="3355" actId="478"/>
          <ac:spMkLst>
            <pc:docMk/>
            <pc:sldMk cId="3540698257" sldId="502"/>
            <ac:spMk id="45167" creationId="{0479E5F9-557D-A208-97DC-69B605EB28AA}"/>
          </ac:spMkLst>
        </pc:spChg>
        <pc:spChg chg="del">
          <ac:chgData name="He Yinghui" userId="84c43c5713df2282" providerId="LiveId" clId="{0097A598-3E13-4BC2-8ED9-D52A89F8FE79}" dt="2023-07-11T05:00:03.249" v="3355" actId="478"/>
          <ac:spMkLst>
            <pc:docMk/>
            <pc:sldMk cId="3540698257" sldId="502"/>
            <ac:spMk id="45170" creationId="{B0DEF84E-EE5F-B7CA-2150-84BFCA7551CF}"/>
          </ac:spMkLst>
        </pc:spChg>
        <pc:spChg chg="del">
          <ac:chgData name="He Yinghui" userId="84c43c5713df2282" providerId="LiveId" clId="{0097A598-3E13-4BC2-8ED9-D52A89F8FE79}" dt="2023-07-11T04:59:13.717" v="3353" actId="478"/>
          <ac:spMkLst>
            <pc:docMk/>
            <pc:sldMk cId="3540698257" sldId="502"/>
            <ac:spMk id="45174" creationId="{E2B1318C-9CDA-3573-8A1D-03014FF9ECF3}"/>
          </ac:spMkLst>
        </pc:spChg>
        <pc:spChg chg="del">
          <ac:chgData name="He Yinghui" userId="84c43c5713df2282" providerId="LiveId" clId="{0097A598-3E13-4BC2-8ED9-D52A89F8FE79}" dt="2023-07-11T04:59:13.717" v="3353" actId="478"/>
          <ac:spMkLst>
            <pc:docMk/>
            <pc:sldMk cId="3540698257" sldId="502"/>
            <ac:spMk id="45236" creationId="{1545B237-3E82-2286-4AD9-7DB726AD2688}"/>
          </ac:spMkLst>
        </pc:spChg>
        <pc:spChg chg="del">
          <ac:chgData name="He Yinghui" userId="84c43c5713df2282" providerId="LiveId" clId="{0097A598-3E13-4BC2-8ED9-D52A89F8FE79}" dt="2023-07-11T04:59:13.717" v="3353" actId="478"/>
          <ac:spMkLst>
            <pc:docMk/>
            <pc:sldMk cId="3540698257" sldId="502"/>
            <ac:spMk id="45237" creationId="{FF582A07-5215-AE3E-F8DE-6B4782AA8DC7}"/>
          </ac:spMkLst>
        </pc:spChg>
        <pc:spChg chg="del">
          <ac:chgData name="He Yinghui" userId="84c43c5713df2282" providerId="LiveId" clId="{0097A598-3E13-4BC2-8ED9-D52A89F8FE79}" dt="2023-07-11T04:59:13.717" v="3353" actId="478"/>
          <ac:spMkLst>
            <pc:docMk/>
            <pc:sldMk cId="3540698257" sldId="502"/>
            <ac:spMk id="45239" creationId="{BA2CEF20-3568-6041-C583-CABA359150BA}"/>
          </ac:spMkLst>
        </pc:spChg>
        <pc:spChg chg="del">
          <ac:chgData name="He Yinghui" userId="84c43c5713df2282" providerId="LiveId" clId="{0097A598-3E13-4BC2-8ED9-D52A89F8FE79}" dt="2023-07-11T04:59:13.717" v="3353" actId="478"/>
          <ac:spMkLst>
            <pc:docMk/>
            <pc:sldMk cId="3540698257" sldId="502"/>
            <ac:spMk id="45242" creationId="{AB5E345F-DA62-AE8A-1934-925D60E1B58F}"/>
          </ac:spMkLst>
        </pc:spChg>
        <pc:spChg chg="del">
          <ac:chgData name="He Yinghui" userId="84c43c5713df2282" providerId="LiveId" clId="{0097A598-3E13-4BC2-8ED9-D52A89F8FE79}" dt="2023-07-11T04:59:13.717" v="3353" actId="478"/>
          <ac:spMkLst>
            <pc:docMk/>
            <pc:sldMk cId="3540698257" sldId="502"/>
            <ac:spMk id="45245" creationId="{345BB772-EF7A-3F33-A173-437031745B70}"/>
          </ac:spMkLst>
        </pc:spChg>
        <pc:spChg chg="del">
          <ac:chgData name="He Yinghui" userId="84c43c5713df2282" providerId="LiveId" clId="{0097A598-3E13-4BC2-8ED9-D52A89F8FE79}" dt="2023-07-11T04:59:13.717" v="3353" actId="478"/>
          <ac:spMkLst>
            <pc:docMk/>
            <pc:sldMk cId="3540698257" sldId="502"/>
            <ac:spMk id="45246" creationId="{9BB8058E-D9FD-61AB-B9C6-A516B4188B42}"/>
          </ac:spMkLst>
        </pc:spChg>
        <pc:spChg chg="del">
          <ac:chgData name="He Yinghui" userId="84c43c5713df2282" providerId="LiveId" clId="{0097A598-3E13-4BC2-8ED9-D52A89F8FE79}" dt="2023-07-11T04:59:13.717" v="3353" actId="478"/>
          <ac:spMkLst>
            <pc:docMk/>
            <pc:sldMk cId="3540698257" sldId="502"/>
            <ac:spMk id="45249" creationId="{DF40A666-F416-0438-1F59-0D5872DE6E5D}"/>
          </ac:spMkLst>
        </pc:spChg>
        <pc:spChg chg="del">
          <ac:chgData name="He Yinghui" userId="84c43c5713df2282" providerId="LiveId" clId="{0097A598-3E13-4BC2-8ED9-D52A89F8FE79}" dt="2023-07-11T04:59:13.717" v="3353" actId="478"/>
          <ac:spMkLst>
            <pc:docMk/>
            <pc:sldMk cId="3540698257" sldId="502"/>
            <ac:spMk id="45253" creationId="{21CA0966-D43A-07A0-8C49-B03AE49E1489}"/>
          </ac:spMkLst>
        </pc:spChg>
        <pc:spChg chg="del">
          <ac:chgData name="He Yinghui" userId="84c43c5713df2282" providerId="LiveId" clId="{0097A598-3E13-4BC2-8ED9-D52A89F8FE79}" dt="2023-07-11T04:59:13.717" v="3353" actId="478"/>
          <ac:spMkLst>
            <pc:docMk/>
            <pc:sldMk cId="3540698257" sldId="502"/>
            <ac:spMk id="45254" creationId="{9A630400-20D9-437F-29B6-8B5BE5BB9A96}"/>
          </ac:spMkLst>
        </pc:spChg>
        <pc:spChg chg="del">
          <ac:chgData name="He Yinghui" userId="84c43c5713df2282" providerId="LiveId" clId="{0097A598-3E13-4BC2-8ED9-D52A89F8FE79}" dt="2023-07-11T04:59:13.717" v="3353" actId="478"/>
          <ac:spMkLst>
            <pc:docMk/>
            <pc:sldMk cId="3540698257" sldId="502"/>
            <ac:spMk id="45262" creationId="{A82D8520-679C-7669-A249-AEC9DEEE4506}"/>
          </ac:spMkLst>
        </pc:spChg>
        <pc:grpChg chg="del">
          <ac:chgData name="He Yinghui" userId="84c43c5713df2282" providerId="LiveId" clId="{0097A598-3E13-4BC2-8ED9-D52A89F8FE79}" dt="2023-07-11T04:59:13.717" v="3353" actId="478"/>
          <ac:grpSpMkLst>
            <pc:docMk/>
            <pc:sldMk cId="3540698257" sldId="502"/>
            <ac:grpSpMk id="6" creationId="{E86548FE-3421-32EF-5D81-56C506BAB51A}"/>
          </ac:grpSpMkLst>
        </pc:grpChg>
        <pc:grpChg chg="del">
          <ac:chgData name="He Yinghui" userId="84c43c5713df2282" providerId="LiveId" clId="{0097A598-3E13-4BC2-8ED9-D52A89F8FE79}" dt="2023-07-11T04:59:13.717" v="3353" actId="478"/>
          <ac:grpSpMkLst>
            <pc:docMk/>
            <pc:sldMk cId="3540698257" sldId="502"/>
            <ac:grpSpMk id="45132" creationId="{635DA56D-9B66-462C-6B9D-A4586EDE3471}"/>
          </ac:grpSpMkLst>
        </pc:grpChg>
        <pc:grpChg chg="del">
          <ac:chgData name="He Yinghui" userId="84c43c5713df2282" providerId="LiveId" clId="{0097A598-3E13-4BC2-8ED9-D52A89F8FE79}" dt="2023-07-11T04:59:13.717" v="3353" actId="478"/>
          <ac:grpSpMkLst>
            <pc:docMk/>
            <pc:sldMk cId="3540698257" sldId="502"/>
            <ac:grpSpMk id="45176" creationId="{7246FA05-5C8A-B27E-285F-C88235FB3C0B}"/>
          </ac:grpSpMkLst>
        </pc:grpChg>
        <pc:grpChg chg="del">
          <ac:chgData name="He Yinghui" userId="84c43c5713df2282" providerId="LiveId" clId="{0097A598-3E13-4BC2-8ED9-D52A89F8FE79}" dt="2023-07-11T04:59:13.717" v="3353" actId="478"/>
          <ac:grpSpMkLst>
            <pc:docMk/>
            <pc:sldMk cId="3540698257" sldId="502"/>
            <ac:grpSpMk id="45205" creationId="{1CC61D79-9FF3-F5D9-A470-96EF6ECDBC20}"/>
          </ac:grpSpMkLst>
        </pc:grpChg>
        <pc:graphicFrameChg chg="add del mod">
          <ac:chgData name="He Yinghui" userId="84c43c5713df2282" providerId="LiveId" clId="{0097A598-3E13-4BC2-8ED9-D52A89F8FE79}" dt="2023-07-12T23:01:34.062" v="3721"/>
          <ac:graphicFrameMkLst>
            <pc:docMk/>
            <pc:sldMk cId="3540698257" sldId="502"/>
            <ac:graphicFrameMk id="4" creationId="{9CA0B8F9-6D9B-78B2-2B6B-BAAA2A9E0AEC}"/>
          </ac:graphicFrameMkLst>
        </pc:graphicFrameChg>
        <pc:picChg chg="add mod">
          <ac:chgData name="He Yinghui" userId="84c43c5713df2282" providerId="LiveId" clId="{0097A598-3E13-4BC2-8ED9-D52A89F8FE79}" dt="2023-07-11T05:08:47.006" v="3497" actId="12788"/>
          <ac:picMkLst>
            <pc:docMk/>
            <pc:sldMk cId="3540698257" sldId="502"/>
            <ac:picMk id="2" creationId="{7C89520D-B948-05CF-98D9-E5B6790534B1}"/>
          </ac:picMkLst>
        </pc:picChg>
        <pc:picChg chg="del">
          <ac:chgData name="He Yinghui" userId="84c43c5713df2282" providerId="LiveId" clId="{0097A598-3E13-4BC2-8ED9-D52A89F8FE79}" dt="2023-07-11T04:59:13.717" v="3353" actId="478"/>
          <ac:picMkLst>
            <pc:docMk/>
            <pc:sldMk cId="3540698257" sldId="502"/>
            <ac:picMk id="3" creationId="{4DCC9F0F-E020-3CFA-DEFF-45301C30DEC7}"/>
          </ac:picMkLst>
        </pc:picChg>
        <pc:picChg chg="del">
          <ac:chgData name="He Yinghui" userId="84c43c5713df2282" providerId="LiveId" clId="{0097A598-3E13-4BC2-8ED9-D52A89F8FE79}" dt="2023-07-11T04:59:13.717" v="3353" actId="478"/>
          <ac:picMkLst>
            <pc:docMk/>
            <pc:sldMk cId="3540698257" sldId="502"/>
            <ac:picMk id="5" creationId="{076EC3B9-5A35-5B4C-4AF0-B9CB5D9955DD}"/>
          </ac:picMkLst>
        </pc:picChg>
        <pc:picChg chg="del">
          <ac:chgData name="He Yinghui" userId="84c43c5713df2282" providerId="LiveId" clId="{0097A598-3E13-4BC2-8ED9-D52A89F8FE79}" dt="2023-07-11T04:59:13.717" v="3353" actId="478"/>
          <ac:picMkLst>
            <pc:docMk/>
            <pc:sldMk cId="3540698257" sldId="502"/>
            <ac:picMk id="45173" creationId="{D7E9E4DE-642E-2A7C-6D0E-3401A1776E12}"/>
          </ac:picMkLst>
        </pc:picChg>
        <pc:picChg chg="del">
          <ac:chgData name="He Yinghui" userId="84c43c5713df2282" providerId="LiveId" clId="{0097A598-3E13-4BC2-8ED9-D52A89F8FE79}" dt="2023-07-11T04:59:13.717" v="3353" actId="478"/>
          <ac:picMkLst>
            <pc:docMk/>
            <pc:sldMk cId="3540698257" sldId="502"/>
            <ac:picMk id="45175" creationId="{2B5AB0E7-9DD1-4FD1-9B53-535CAAB2730A}"/>
          </ac:picMkLst>
        </pc:picChg>
        <pc:cxnChg chg="del">
          <ac:chgData name="He Yinghui" userId="84c43c5713df2282" providerId="LiveId" clId="{0097A598-3E13-4BC2-8ED9-D52A89F8FE79}" dt="2023-07-11T04:59:13.717" v="3353" actId="478"/>
          <ac:cxnSpMkLst>
            <pc:docMk/>
            <pc:sldMk cId="3540698257" sldId="502"/>
            <ac:cxnSpMk id="12" creationId="{468A63CA-3E41-38FE-C366-9133BE706493}"/>
          </ac:cxnSpMkLst>
        </pc:cxnChg>
        <pc:cxnChg chg="del">
          <ac:chgData name="He Yinghui" userId="84c43c5713df2282" providerId="LiveId" clId="{0097A598-3E13-4BC2-8ED9-D52A89F8FE79}" dt="2023-07-11T04:59:13.717" v="3353" actId="478"/>
          <ac:cxnSpMkLst>
            <pc:docMk/>
            <pc:sldMk cId="3540698257" sldId="502"/>
            <ac:cxnSpMk id="45163" creationId="{3BF38FE9-570E-CC1C-1B10-AA9EB0903CCF}"/>
          </ac:cxnSpMkLst>
        </pc:cxnChg>
        <pc:cxnChg chg="del">
          <ac:chgData name="He Yinghui" userId="84c43c5713df2282" providerId="LiveId" clId="{0097A598-3E13-4BC2-8ED9-D52A89F8FE79}" dt="2023-07-11T04:59:13.717" v="3353" actId="478"/>
          <ac:cxnSpMkLst>
            <pc:docMk/>
            <pc:sldMk cId="3540698257" sldId="502"/>
            <ac:cxnSpMk id="45164" creationId="{D5B9E0D8-9C51-E54E-7441-B5257CAB2487}"/>
          </ac:cxnSpMkLst>
        </pc:cxnChg>
        <pc:cxnChg chg="del">
          <ac:chgData name="He Yinghui" userId="84c43c5713df2282" providerId="LiveId" clId="{0097A598-3E13-4BC2-8ED9-D52A89F8FE79}" dt="2023-07-11T04:59:13.717" v="3353" actId="478"/>
          <ac:cxnSpMkLst>
            <pc:docMk/>
            <pc:sldMk cId="3540698257" sldId="502"/>
            <ac:cxnSpMk id="45169" creationId="{873465CB-2D51-15B1-2A9E-F132E5FB1336}"/>
          </ac:cxnSpMkLst>
        </pc:cxnChg>
        <pc:cxnChg chg="del">
          <ac:chgData name="He Yinghui" userId="84c43c5713df2282" providerId="LiveId" clId="{0097A598-3E13-4BC2-8ED9-D52A89F8FE79}" dt="2023-07-11T04:59:13.717" v="3353" actId="478"/>
          <ac:cxnSpMkLst>
            <pc:docMk/>
            <pc:sldMk cId="3540698257" sldId="502"/>
            <ac:cxnSpMk id="45172" creationId="{CAAD977A-9801-67A6-9C7E-59539F354BB0}"/>
          </ac:cxnSpMkLst>
        </pc:cxnChg>
        <pc:cxnChg chg="del">
          <ac:chgData name="He Yinghui" userId="84c43c5713df2282" providerId="LiveId" clId="{0097A598-3E13-4BC2-8ED9-D52A89F8FE79}" dt="2023-07-11T04:59:13.717" v="3353" actId="478"/>
          <ac:cxnSpMkLst>
            <pc:docMk/>
            <pc:sldMk cId="3540698257" sldId="502"/>
            <ac:cxnSpMk id="45234" creationId="{1E369DA1-97C3-764C-90F4-B3C8F5E41361}"/>
          </ac:cxnSpMkLst>
        </pc:cxnChg>
        <pc:cxnChg chg="del">
          <ac:chgData name="He Yinghui" userId="84c43c5713df2282" providerId="LiveId" clId="{0097A598-3E13-4BC2-8ED9-D52A89F8FE79}" dt="2023-07-11T04:59:13.717" v="3353" actId="478"/>
          <ac:cxnSpMkLst>
            <pc:docMk/>
            <pc:sldMk cId="3540698257" sldId="502"/>
            <ac:cxnSpMk id="45235" creationId="{3764BCB3-8D90-852A-3F36-23A421761A5E}"/>
          </ac:cxnSpMkLst>
        </pc:cxnChg>
        <pc:cxnChg chg="del">
          <ac:chgData name="He Yinghui" userId="84c43c5713df2282" providerId="LiveId" clId="{0097A598-3E13-4BC2-8ED9-D52A89F8FE79}" dt="2023-07-11T04:59:13.717" v="3353" actId="478"/>
          <ac:cxnSpMkLst>
            <pc:docMk/>
            <pc:sldMk cId="3540698257" sldId="502"/>
            <ac:cxnSpMk id="45240" creationId="{A972444A-063A-332C-487D-94BB84DB72F0}"/>
          </ac:cxnSpMkLst>
        </pc:cxnChg>
        <pc:cxnChg chg="del">
          <ac:chgData name="He Yinghui" userId="84c43c5713df2282" providerId="LiveId" clId="{0097A598-3E13-4BC2-8ED9-D52A89F8FE79}" dt="2023-07-11T04:59:13.717" v="3353" actId="478"/>
          <ac:cxnSpMkLst>
            <pc:docMk/>
            <pc:sldMk cId="3540698257" sldId="502"/>
            <ac:cxnSpMk id="45243" creationId="{0E46D783-9DCE-6E35-E735-814A40B18929}"/>
          </ac:cxnSpMkLst>
        </pc:cxnChg>
        <pc:cxnChg chg="del">
          <ac:chgData name="He Yinghui" userId="84c43c5713df2282" providerId="LiveId" clId="{0097A598-3E13-4BC2-8ED9-D52A89F8FE79}" dt="2023-07-11T04:59:13.717" v="3353" actId="478"/>
          <ac:cxnSpMkLst>
            <pc:docMk/>
            <pc:sldMk cId="3540698257" sldId="502"/>
            <ac:cxnSpMk id="45244" creationId="{54DBA800-2C83-DDCC-E767-4C89E6B11738}"/>
          </ac:cxnSpMkLst>
        </pc:cxnChg>
        <pc:cxnChg chg="del">
          <ac:chgData name="He Yinghui" userId="84c43c5713df2282" providerId="LiveId" clId="{0097A598-3E13-4BC2-8ED9-D52A89F8FE79}" dt="2023-07-11T04:59:13.717" v="3353" actId="478"/>
          <ac:cxnSpMkLst>
            <pc:docMk/>
            <pc:sldMk cId="3540698257" sldId="502"/>
            <ac:cxnSpMk id="45251" creationId="{F76CF28D-8C74-9B10-14B9-C193D31EE630}"/>
          </ac:cxnSpMkLst>
        </pc:cxnChg>
        <pc:cxnChg chg="del">
          <ac:chgData name="He Yinghui" userId="84c43c5713df2282" providerId="LiveId" clId="{0097A598-3E13-4BC2-8ED9-D52A89F8FE79}" dt="2023-07-11T04:59:13.717" v="3353" actId="478"/>
          <ac:cxnSpMkLst>
            <pc:docMk/>
            <pc:sldMk cId="3540698257" sldId="502"/>
            <ac:cxnSpMk id="45252" creationId="{82E9A35E-C78D-4E60-E55F-6E93E5F01AD7}"/>
          </ac:cxnSpMkLst>
        </pc:cxnChg>
        <pc:cxnChg chg="del">
          <ac:chgData name="He Yinghui" userId="84c43c5713df2282" providerId="LiveId" clId="{0097A598-3E13-4BC2-8ED9-D52A89F8FE79}" dt="2023-07-11T04:59:13.717" v="3353" actId="478"/>
          <ac:cxnSpMkLst>
            <pc:docMk/>
            <pc:sldMk cId="3540698257" sldId="502"/>
            <ac:cxnSpMk id="45261" creationId="{87E56E12-9F5D-B0EA-4355-FCE5E262D5C3}"/>
          </ac:cxnSpMkLst>
        </pc:cxnChg>
      </pc:sldChg>
      <pc:sldChg chg="delSp modSp add mod ord">
        <pc:chgData name="He Yinghui" userId="84c43c5713df2282" providerId="LiveId" clId="{0097A598-3E13-4BC2-8ED9-D52A89F8FE79}" dt="2023-07-12T23:17:31.384" v="3723"/>
        <pc:sldMkLst>
          <pc:docMk/>
          <pc:sldMk cId="3032037458" sldId="503"/>
        </pc:sldMkLst>
        <pc:spChg chg="mod">
          <ac:chgData name="He Yinghui" userId="84c43c5713df2282" providerId="LiveId" clId="{0097A598-3E13-4BC2-8ED9-D52A89F8FE79}" dt="2023-07-11T05:10:05.691" v="3587" actId="20577"/>
          <ac:spMkLst>
            <pc:docMk/>
            <pc:sldMk cId="3032037458" sldId="503"/>
            <ac:spMk id="38" creationId="{1413CDDC-8BC2-481A-864C-36B0B7EB2979}"/>
          </ac:spMkLst>
        </pc:spChg>
        <pc:picChg chg="del mod">
          <ac:chgData name="He Yinghui" userId="84c43c5713df2282" providerId="LiveId" clId="{0097A598-3E13-4BC2-8ED9-D52A89F8FE79}" dt="2023-07-11T05:12:43.604" v="3591" actId="478"/>
          <ac:picMkLst>
            <pc:docMk/>
            <pc:sldMk cId="3032037458" sldId="503"/>
            <ac:picMk id="2" creationId="{7C89520D-B948-05CF-98D9-E5B6790534B1}"/>
          </ac:picMkLst>
        </pc:picChg>
      </pc:sldChg>
      <pc:sldChg chg="modSp mod">
        <pc:chgData name="He Yinghui" userId="84c43c5713df2282" providerId="LiveId" clId="{0097A598-3E13-4BC2-8ED9-D52A89F8FE79}" dt="2023-07-12T23:50:10.086" v="3727" actId="1076"/>
        <pc:sldMkLst>
          <pc:docMk/>
          <pc:sldMk cId="3521961707" sldId="505"/>
        </pc:sldMkLst>
        <pc:picChg chg="mod">
          <ac:chgData name="He Yinghui" userId="84c43c5713df2282" providerId="LiveId" clId="{0097A598-3E13-4BC2-8ED9-D52A89F8FE79}" dt="2023-07-12T23:50:10.086" v="3727" actId="1076"/>
          <ac:picMkLst>
            <pc:docMk/>
            <pc:sldMk cId="3521961707" sldId="505"/>
            <ac:picMk id="36" creationId="{40812038-9F2C-E03C-C213-4E281085B855}"/>
          </ac:picMkLst>
        </pc:picChg>
      </pc:sldChg>
      <pc:sldChg chg="addSp modSp mod modAnim">
        <pc:chgData name="He Yinghui" userId="84c43c5713df2282" providerId="LiveId" clId="{0097A598-3E13-4BC2-8ED9-D52A89F8FE79}" dt="2023-07-13T17:51:45.682" v="5492"/>
        <pc:sldMkLst>
          <pc:docMk/>
          <pc:sldMk cId="3313489550" sldId="507"/>
        </pc:sldMkLst>
        <pc:spChg chg="mod">
          <ac:chgData name="He Yinghui" userId="84c43c5713df2282" providerId="LiveId" clId="{0097A598-3E13-4BC2-8ED9-D52A89F8FE79}" dt="2023-07-13T01:36:59.694" v="3734" actId="1076"/>
          <ac:spMkLst>
            <pc:docMk/>
            <pc:sldMk cId="3313489550" sldId="507"/>
            <ac:spMk id="2" creationId="{00000000-0000-0000-0000-000000000000}"/>
          </ac:spMkLst>
        </pc:spChg>
        <pc:spChg chg="add mod">
          <ac:chgData name="He Yinghui" userId="84c43c5713df2282" providerId="LiveId" clId="{0097A598-3E13-4BC2-8ED9-D52A89F8FE79}" dt="2023-07-13T01:40:39.193" v="3739" actId="208"/>
          <ac:spMkLst>
            <pc:docMk/>
            <pc:sldMk cId="3313489550" sldId="507"/>
            <ac:spMk id="4" creationId="{415E10F5-C735-EDA3-B683-941BE67209CE}"/>
          </ac:spMkLst>
        </pc:spChg>
        <pc:spChg chg="add mod">
          <ac:chgData name="He Yinghui" userId="84c43c5713df2282" providerId="LiveId" clId="{0097A598-3E13-4BC2-8ED9-D52A89F8FE79}" dt="2023-07-13T01:41:10.140" v="3752" actId="1076"/>
          <ac:spMkLst>
            <pc:docMk/>
            <pc:sldMk cId="3313489550" sldId="507"/>
            <ac:spMk id="6" creationId="{D2F7F90C-C6A9-C5DF-5D4E-0A314AD70F8F}"/>
          </ac:spMkLst>
        </pc:spChg>
        <pc:spChg chg="add mod">
          <ac:chgData name="He Yinghui" userId="84c43c5713df2282" providerId="LiveId" clId="{0097A598-3E13-4BC2-8ED9-D52A89F8FE79}" dt="2023-07-13T01:41:34.821" v="3754"/>
          <ac:spMkLst>
            <pc:docMk/>
            <pc:sldMk cId="3313489550" sldId="507"/>
            <ac:spMk id="7" creationId="{EDC173DF-C9D3-CAB8-845C-14ACFC25E006}"/>
          </ac:spMkLst>
        </pc:spChg>
        <pc:picChg chg="add mod">
          <ac:chgData name="He Yinghui" userId="84c43c5713df2282" providerId="LiveId" clId="{0097A598-3E13-4BC2-8ED9-D52A89F8FE79}" dt="2023-07-13T01:37:03.001" v="3736" actId="14100"/>
          <ac:picMkLst>
            <pc:docMk/>
            <pc:sldMk cId="3313489550" sldId="507"/>
            <ac:picMk id="3" creationId="{C9A1226B-4DE9-C581-34EE-F5AEE0052D71}"/>
          </ac:picMkLst>
        </pc:picChg>
        <pc:picChg chg="mod">
          <ac:chgData name="He Yinghui" userId="84c43c5713df2282" providerId="LiveId" clId="{0097A598-3E13-4BC2-8ED9-D52A89F8FE79}" dt="2023-07-13T01:36:59.694" v="3734" actId="1076"/>
          <ac:picMkLst>
            <pc:docMk/>
            <pc:sldMk cId="3313489550" sldId="507"/>
            <ac:picMk id="10" creationId="{00000000-0000-0000-0000-000000000000}"/>
          </ac:picMkLst>
        </pc:picChg>
      </pc:sldChg>
      <pc:sldChg chg="addSp delSp modSp add mod">
        <pc:chgData name="He Yinghui" userId="84c43c5713df2282" providerId="LiveId" clId="{0097A598-3E13-4BC2-8ED9-D52A89F8FE79}" dt="2023-07-13T03:45:27.478" v="3890" actId="21"/>
        <pc:sldMkLst>
          <pc:docMk/>
          <pc:sldMk cId="516177289" sldId="508"/>
        </pc:sldMkLst>
        <pc:spChg chg="del">
          <ac:chgData name="He Yinghui" userId="84c43c5713df2282" providerId="LiveId" clId="{0097A598-3E13-4BC2-8ED9-D52A89F8FE79}" dt="2023-07-11T13:18:58.141" v="3672" actId="478"/>
          <ac:spMkLst>
            <pc:docMk/>
            <pc:sldMk cId="516177289" sldId="508"/>
            <ac:spMk id="2" creationId="{00000000-0000-0000-0000-000000000000}"/>
          </ac:spMkLst>
        </pc:spChg>
        <pc:spChg chg="add del mod">
          <ac:chgData name="He Yinghui" userId="84c43c5713df2282" providerId="LiveId" clId="{0097A598-3E13-4BC2-8ED9-D52A89F8FE79}" dt="2023-07-13T02:14:41.204" v="3867" actId="478"/>
          <ac:spMkLst>
            <pc:docMk/>
            <pc:sldMk cId="516177289" sldId="508"/>
            <ac:spMk id="5" creationId="{8BBDC1FA-6037-E651-D20D-54CA0EBD1D1F}"/>
          </ac:spMkLst>
        </pc:spChg>
        <pc:spChg chg="add del">
          <ac:chgData name="He Yinghui" userId="84c43c5713df2282" providerId="LiveId" clId="{0097A598-3E13-4BC2-8ED9-D52A89F8FE79}" dt="2023-07-13T01:44:26.461" v="3773" actId="22"/>
          <ac:spMkLst>
            <pc:docMk/>
            <pc:sldMk cId="516177289" sldId="508"/>
            <ac:spMk id="7" creationId="{D6E45DA4-49F9-62CC-D612-2F9E2F6DBA3F}"/>
          </ac:spMkLst>
        </pc:spChg>
        <pc:spChg chg="add mod">
          <ac:chgData name="He Yinghui" userId="84c43c5713df2282" providerId="LiveId" clId="{0097A598-3E13-4BC2-8ED9-D52A89F8FE79}" dt="2023-07-13T02:14:45.010" v="3868" actId="1076"/>
          <ac:spMkLst>
            <pc:docMk/>
            <pc:sldMk cId="516177289" sldId="508"/>
            <ac:spMk id="9" creationId="{5138AC51-F0A8-F519-7412-915B60301502}"/>
          </ac:spMkLst>
        </pc:spChg>
        <pc:spChg chg="add mod">
          <ac:chgData name="He Yinghui" userId="84c43c5713df2282" providerId="LiveId" clId="{0097A598-3E13-4BC2-8ED9-D52A89F8FE79}" dt="2023-07-13T02:14:45.010" v="3868" actId="1076"/>
          <ac:spMkLst>
            <pc:docMk/>
            <pc:sldMk cId="516177289" sldId="508"/>
            <ac:spMk id="10" creationId="{177BD787-1F8F-ED7C-E1D5-45E594A7788D}"/>
          </ac:spMkLst>
        </pc:spChg>
        <pc:spChg chg="mod">
          <ac:chgData name="He Yinghui" userId="84c43c5713df2282" providerId="LiveId" clId="{0097A598-3E13-4BC2-8ED9-D52A89F8FE79}" dt="2023-07-13T03:45:27.478" v="3890" actId="21"/>
          <ac:spMkLst>
            <pc:docMk/>
            <pc:sldMk cId="516177289" sldId="508"/>
            <ac:spMk id="17" creationId="{C869B8E4-0784-4C98-9ECF-0DF0AE955A56}"/>
          </ac:spMkLst>
        </pc:spChg>
        <pc:spChg chg="del">
          <ac:chgData name="He Yinghui" userId="84c43c5713df2282" providerId="LiveId" clId="{0097A598-3E13-4BC2-8ED9-D52A89F8FE79}" dt="2023-07-11T13:18:56.063" v="3671" actId="478"/>
          <ac:spMkLst>
            <pc:docMk/>
            <pc:sldMk cId="516177289" sldId="508"/>
            <ac:spMk id="21" creationId="{1CCDCE16-60B9-41FB-BEE3-BF92F834BED9}"/>
          </ac:spMkLst>
        </pc:spChg>
        <pc:spChg chg="mod">
          <ac:chgData name="He Yinghui" userId="84c43c5713df2282" providerId="LiveId" clId="{0097A598-3E13-4BC2-8ED9-D52A89F8FE79}" dt="2023-07-13T02:20:21.036" v="3870"/>
          <ac:spMkLst>
            <pc:docMk/>
            <pc:sldMk cId="516177289" sldId="508"/>
            <ac:spMk id="23" creationId="{1CCDCE16-60B9-41FB-BEE3-BF92F834BED9}"/>
          </ac:spMkLst>
        </pc:spChg>
        <pc:spChg chg="del">
          <ac:chgData name="He Yinghui" userId="84c43c5713df2282" providerId="LiveId" clId="{0097A598-3E13-4BC2-8ED9-D52A89F8FE79}" dt="2023-07-11T13:18:56.063" v="3671" actId="478"/>
          <ac:spMkLst>
            <pc:docMk/>
            <pc:sldMk cId="516177289" sldId="508"/>
            <ac:spMk id="28" creationId="{632182FC-2610-DE81-2041-6E5F95B0EB9E}"/>
          </ac:spMkLst>
        </pc:spChg>
        <pc:spChg chg="mod">
          <ac:chgData name="He Yinghui" userId="84c43c5713df2282" providerId="LiveId" clId="{0097A598-3E13-4BC2-8ED9-D52A89F8FE79}" dt="2023-07-11T13:18:40.311" v="3657" actId="20577"/>
          <ac:spMkLst>
            <pc:docMk/>
            <pc:sldMk cId="516177289" sldId="508"/>
            <ac:spMk id="38" creationId="{1413CDDC-8BC2-481A-864C-36B0B7EB2979}"/>
          </ac:spMkLst>
        </pc:spChg>
        <pc:picChg chg="add mod ord">
          <ac:chgData name="He Yinghui" userId="84c43c5713df2282" providerId="LiveId" clId="{0097A598-3E13-4BC2-8ED9-D52A89F8FE79}" dt="2023-07-13T02:14:22.820" v="3857" actId="1037"/>
          <ac:picMkLst>
            <pc:docMk/>
            <pc:sldMk cId="516177289" sldId="508"/>
            <ac:picMk id="3" creationId="{39F2DF24-BA50-B801-FF52-C0154E3BD3C2}"/>
          </ac:picMkLst>
        </pc:picChg>
        <pc:picChg chg="add mod">
          <ac:chgData name="He Yinghui" userId="84c43c5713df2282" providerId="LiveId" clId="{0097A598-3E13-4BC2-8ED9-D52A89F8FE79}" dt="2023-07-13T02:23:01.546" v="3872" actId="1076"/>
          <ac:picMkLst>
            <pc:docMk/>
            <pc:sldMk cId="516177289" sldId="508"/>
            <ac:picMk id="4" creationId="{AE43628D-B21F-C7EF-C654-D6853ECAF235}"/>
          </ac:picMkLst>
        </pc:picChg>
        <pc:picChg chg="del">
          <ac:chgData name="He Yinghui" userId="84c43c5713df2282" providerId="LiveId" clId="{0097A598-3E13-4BC2-8ED9-D52A89F8FE79}" dt="2023-07-11T13:18:58.141" v="3672" actId="478"/>
          <ac:picMkLst>
            <pc:docMk/>
            <pc:sldMk cId="516177289" sldId="508"/>
            <ac:picMk id="10" creationId="{00000000-0000-0000-0000-000000000000}"/>
          </ac:picMkLst>
        </pc:picChg>
        <pc:picChg chg="del">
          <ac:chgData name="He Yinghui" userId="84c43c5713df2282" providerId="LiveId" clId="{0097A598-3E13-4BC2-8ED9-D52A89F8FE79}" dt="2023-07-11T13:19:00.223" v="3673" actId="478"/>
          <ac:picMkLst>
            <pc:docMk/>
            <pc:sldMk cId="516177289" sldId="508"/>
            <ac:picMk id="24" creationId="{B5CA6E25-F9C1-FAE4-0A76-CF0DB49DFE55}"/>
          </ac:picMkLst>
        </pc:picChg>
        <pc:picChg chg="del">
          <ac:chgData name="He Yinghui" userId="84c43c5713df2282" providerId="LiveId" clId="{0097A598-3E13-4BC2-8ED9-D52A89F8FE79}" dt="2023-07-11T13:18:56.063" v="3671" actId="478"/>
          <ac:picMkLst>
            <pc:docMk/>
            <pc:sldMk cId="516177289" sldId="508"/>
            <ac:picMk id="25" creationId="{24AEBAC1-DB3D-7466-6510-1F901838AADA}"/>
          </ac:picMkLst>
        </pc:picChg>
        <pc:cxnChg chg="del">
          <ac:chgData name="He Yinghui" userId="84c43c5713df2282" providerId="LiveId" clId="{0097A598-3E13-4BC2-8ED9-D52A89F8FE79}" dt="2023-07-11T13:18:56.063" v="3671" actId="478"/>
          <ac:cxnSpMkLst>
            <pc:docMk/>
            <pc:sldMk cId="516177289" sldId="508"/>
            <ac:cxnSpMk id="27" creationId="{3394F306-0682-86C1-E5D8-ED919D3DC961}"/>
          </ac:cxnSpMkLst>
        </pc:cxnChg>
      </pc:sldChg>
      <pc:sldChg chg="delSp modSp add mod">
        <pc:chgData name="He Yinghui" userId="84c43c5713df2282" providerId="LiveId" clId="{0097A598-3E13-4BC2-8ED9-D52A89F8FE79}" dt="2023-07-13T16:13:09.169" v="5449" actId="114"/>
        <pc:sldMkLst>
          <pc:docMk/>
          <pc:sldMk cId="1974046259" sldId="509"/>
        </pc:sldMkLst>
        <pc:spChg chg="mod">
          <ac:chgData name="He Yinghui" userId="84c43c5713df2282" providerId="LiveId" clId="{0097A598-3E13-4BC2-8ED9-D52A89F8FE79}" dt="2023-07-13T16:13:09.169" v="5449" actId="114"/>
          <ac:spMkLst>
            <pc:docMk/>
            <pc:sldMk cId="1974046259" sldId="509"/>
            <ac:spMk id="2" creationId="{FCB90E1B-527D-F31D-B378-6C20AE29A829}"/>
          </ac:spMkLst>
        </pc:spChg>
        <pc:spChg chg="del">
          <ac:chgData name="He Yinghui" userId="84c43c5713df2282" providerId="LiveId" clId="{0097A598-3E13-4BC2-8ED9-D52A89F8FE79}" dt="2023-07-13T14:41:07.626" v="4228" actId="478"/>
          <ac:spMkLst>
            <pc:docMk/>
            <pc:sldMk cId="1974046259" sldId="509"/>
            <ac:spMk id="29" creationId="{59B671E1-2201-CD47-BE69-886925E3C8C1}"/>
          </ac:spMkLst>
        </pc:spChg>
      </pc:sldChg>
      <pc:sldChg chg="addSp delSp modSp add mod">
        <pc:chgData name="He Yinghui" userId="84c43c5713df2282" providerId="LiveId" clId="{0097A598-3E13-4BC2-8ED9-D52A89F8FE79}" dt="2023-07-14T00:31:03.258" v="5494" actId="1076"/>
        <pc:sldMkLst>
          <pc:docMk/>
          <pc:sldMk cId="2223058528" sldId="510"/>
        </pc:sldMkLst>
        <pc:spChg chg="del">
          <ac:chgData name="He Yinghui" userId="84c43c5713df2282" providerId="LiveId" clId="{0097A598-3E13-4BC2-8ED9-D52A89F8FE79}" dt="2023-07-13T14:46:32.339" v="4312" actId="478"/>
          <ac:spMkLst>
            <pc:docMk/>
            <pc:sldMk cId="2223058528" sldId="510"/>
            <ac:spMk id="2" creationId="{FCB90E1B-527D-F31D-B378-6C20AE29A829}"/>
          </ac:spMkLst>
        </pc:spChg>
        <pc:spChg chg="add mod">
          <ac:chgData name="He Yinghui" userId="84c43c5713df2282" providerId="LiveId" clId="{0097A598-3E13-4BC2-8ED9-D52A89F8FE79}" dt="2023-07-14T00:31:03.258" v="5494" actId="1076"/>
          <ac:spMkLst>
            <pc:docMk/>
            <pc:sldMk cId="2223058528" sldId="510"/>
            <ac:spMk id="4" creationId="{D8862987-E2C0-2C9F-D022-DE5B6D567F79}"/>
          </ac:spMkLst>
        </pc:spChg>
        <pc:spChg chg="add del mod">
          <ac:chgData name="He Yinghui" userId="84c43c5713df2282" providerId="LiveId" clId="{0097A598-3E13-4BC2-8ED9-D52A89F8FE79}" dt="2023-07-13T14:52:16.041" v="4556" actId="478"/>
          <ac:spMkLst>
            <pc:docMk/>
            <pc:sldMk cId="2223058528" sldId="510"/>
            <ac:spMk id="5" creationId="{8A48CDB9-EBD9-9DBD-BA96-C7D8DA70E7F3}"/>
          </ac:spMkLst>
        </pc:spChg>
        <pc:spChg chg="add del mod">
          <ac:chgData name="He Yinghui" userId="84c43c5713df2282" providerId="LiveId" clId="{0097A598-3E13-4BC2-8ED9-D52A89F8FE79}" dt="2023-07-13T14:50:11.981" v="4481" actId="478"/>
          <ac:spMkLst>
            <pc:docMk/>
            <pc:sldMk cId="2223058528" sldId="510"/>
            <ac:spMk id="6" creationId="{036A7013-9DFD-DF89-CD5B-3B4D1F80C420}"/>
          </ac:spMkLst>
        </pc:spChg>
        <pc:spChg chg="add mod">
          <ac:chgData name="He Yinghui" userId="84c43c5713df2282" providerId="LiveId" clId="{0097A598-3E13-4BC2-8ED9-D52A89F8FE79}" dt="2023-07-13T15:05:26.006" v="4985" actId="1035"/>
          <ac:spMkLst>
            <pc:docMk/>
            <pc:sldMk cId="2223058528" sldId="510"/>
            <ac:spMk id="7" creationId="{D1891A43-0213-9DE6-ABC3-BDB3E3BDA530}"/>
          </ac:spMkLst>
        </pc:spChg>
        <pc:spChg chg="add mod">
          <ac:chgData name="He Yinghui" userId="84c43c5713df2282" providerId="LiveId" clId="{0097A598-3E13-4BC2-8ED9-D52A89F8FE79}" dt="2023-07-13T15:05:26.006" v="4985" actId="1035"/>
          <ac:spMkLst>
            <pc:docMk/>
            <pc:sldMk cId="2223058528" sldId="510"/>
            <ac:spMk id="8" creationId="{4EB87548-3BF2-CD45-582B-D46FF505D589}"/>
          </ac:spMkLst>
        </pc:spChg>
        <pc:spChg chg="add del mod">
          <ac:chgData name="He Yinghui" userId="84c43c5713df2282" providerId="LiveId" clId="{0097A598-3E13-4BC2-8ED9-D52A89F8FE79}" dt="2023-07-13T14:50:11.981" v="4481" actId="478"/>
          <ac:spMkLst>
            <pc:docMk/>
            <pc:sldMk cId="2223058528" sldId="510"/>
            <ac:spMk id="9" creationId="{3E3CF9C4-B4E8-5F00-4F93-FA4530EF7D35}"/>
          </ac:spMkLst>
        </pc:spChg>
        <pc:spChg chg="add del mod">
          <ac:chgData name="He Yinghui" userId="84c43c5713df2282" providerId="LiveId" clId="{0097A598-3E13-4BC2-8ED9-D52A89F8FE79}" dt="2023-07-13T14:58:50.875" v="4826" actId="478"/>
          <ac:spMkLst>
            <pc:docMk/>
            <pc:sldMk cId="2223058528" sldId="510"/>
            <ac:spMk id="10" creationId="{EA431241-5060-82E7-927F-0324BE0A0706}"/>
          </ac:spMkLst>
        </pc:spChg>
        <pc:spChg chg="add del mod">
          <ac:chgData name="He Yinghui" userId="84c43c5713df2282" providerId="LiveId" clId="{0097A598-3E13-4BC2-8ED9-D52A89F8FE79}" dt="2023-07-13T14:52:13.254" v="4555" actId="478"/>
          <ac:spMkLst>
            <pc:docMk/>
            <pc:sldMk cId="2223058528" sldId="510"/>
            <ac:spMk id="11" creationId="{961A9EEC-AEE4-4D08-659A-DEB71897CAF4}"/>
          </ac:spMkLst>
        </pc:spChg>
        <pc:spChg chg="add mod">
          <ac:chgData name="He Yinghui" userId="84c43c5713df2282" providerId="LiveId" clId="{0097A598-3E13-4BC2-8ED9-D52A89F8FE79}" dt="2023-07-13T15:05:26.006" v="4985" actId="1035"/>
          <ac:spMkLst>
            <pc:docMk/>
            <pc:sldMk cId="2223058528" sldId="510"/>
            <ac:spMk id="12" creationId="{D68450F8-32B3-335E-3273-46F16DA05653}"/>
          </ac:spMkLst>
        </pc:spChg>
        <pc:spChg chg="add del mod">
          <ac:chgData name="He Yinghui" userId="84c43c5713df2282" providerId="LiveId" clId="{0097A598-3E13-4BC2-8ED9-D52A89F8FE79}" dt="2023-07-13T14:56:16.428" v="4707" actId="478"/>
          <ac:spMkLst>
            <pc:docMk/>
            <pc:sldMk cId="2223058528" sldId="510"/>
            <ac:spMk id="13" creationId="{50DBE710-37A3-5257-5E23-042F43554BEF}"/>
          </ac:spMkLst>
        </pc:spChg>
        <pc:spChg chg="add mod">
          <ac:chgData name="He Yinghui" userId="84c43c5713df2282" providerId="LiveId" clId="{0097A598-3E13-4BC2-8ED9-D52A89F8FE79}" dt="2023-07-13T15:05:26.006" v="4985" actId="1035"/>
          <ac:spMkLst>
            <pc:docMk/>
            <pc:sldMk cId="2223058528" sldId="510"/>
            <ac:spMk id="14" creationId="{C9A4CBDD-3B71-5CD3-6AB6-42EE7CA9294E}"/>
          </ac:spMkLst>
        </pc:spChg>
        <pc:spChg chg="add mod">
          <ac:chgData name="He Yinghui" userId="84c43c5713df2282" providerId="LiveId" clId="{0097A598-3E13-4BC2-8ED9-D52A89F8FE79}" dt="2023-07-13T15:05:26.006" v="4985" actId="1035"/>
          <ac:spMkLst>
            <pc:docMk/>
            <pc:sldMk cId="2223058528" sldId="510"/>
            <ac:spMk id="15" creationId="{53C649D7-7F67-0A23-C862-1B9FE9B27AFB}"/>
          </ac:spMkLst>
        </pc:spChg>
        <pc:spChg chg="add del mod">
          <ac:chgData name="He Yinghui" userId="84c43c5713df2282" providerId="LiveId" clId="{0097A598-3E13-4BC2-8ED9-D52A89F8FE79}" dt="2023-07-13T14:53:59.500" v="4601" actId="478"/>
          <ac:spMkLst>
            <pc:docMk/>
            <pc:sldMk cId="2223058528" sldId="510"/>
            <ac:spMk id="16" creationId="{5A328243-5D1D-75F6-0552-6CA91623E422}"/>
          </ac:spMkLst>
        </pc:spChg>
        <pc:spChg chg="add mod">
          <ac:chgData name="He Yinghui" userId="84c43c5713df2282" providerId="LiveId" clId="{0097A598-3E13-4BC2-8ED9-D52A89F8FE79}" dt="2023-07-14T00:31:00.941" v="5493" actId="14100"/>
          <ac:spMkLst>
            <pc:docMk/>
            <pc:sldMk cId="2223058528" sldId="510"/>
            <ac:spMk id="17" creationId="{037D8A2B-F8C6-0235-802F-415369B4BE90}"/>
          </ac:spMkLst>
        </pc:spChg>
        <pc:spChg chg="mod">
          <ac:chgData name="He Yinghui" userId="84c43c5713df2282" providerId="LiveId" clId="{0097A598-3E13-4BC2-8ED9-D52A89F8FE79}" dt="2023-07-13T15:10:37.478" v="4997" actId="20577"/>
          <ac:spMkLst>
            <pc:docMk/>
            <pc:sldMk cId="2223058528" sldId="510"/>
            <ac:spMk id="18" creationId="{48B19D7C-E879-415A-B086-257465934574}"/>
          </ac:spMkLst>
        </pc:spChg>
        <pc:spChg chg="add mod">
          <ac:chgData name="He Yinghui" userId="84c43c5713df2282" providerId="LiveId" clId="{0097A598-3E13-4BC2-8ED9-D52A89F8FE79}" dt="2023-07-13T15:05:26.006" v="4985" actId="1035"/>
          <ac:spMkLst>
            <pc:docMk/>
            <pc:sldMk cId="2223058528" sldId="510"/>
            <ac:spMk id="19" creationId="{28C748A4-A11E-3E31-011C-DB4CAC5360A7}"/>
          </ac:spMkLst>
        </pc:spChg>
        <pc:spChg chg="add mod">
          <ac:chgData name="He Yinghui" userId="84c43c5713df2282" providerId="LiveId" clId="{0097A598-3E13-4BC2-8ED9-D52A89F8FE79}" dt="2023-07-13T15:53:46.199" v="5296" actId="114"/>
          <ac:spMkLst>
            <pc:docMk/>
            <pc:sldMk cId="2223058528" sldId="510"/>
            <ac:spMk id="20" creationId="{2721BB0B-54CE-B9CD-94C2-F3E566132203}"/>
          </ac:spMkLst>
        </pc:spChg>
        <pc:spChg chg="add del mod">
          <ac:chgData name="He Yinghui" userId="84c43c5713df2282" providerId="LiveId" clId="{0097A598-3E13-4BC2-8ED9-D52A89F8FE79}" dt="2023-07-13T15:01:24.926" v="4886" actId="478"/>
          <ac:spMkLst>
            <pc:docMk/>
            <pc:sldMk cId="2223058528" sldId="510"/>
            <ac:spMk id="21" creationId="{30AAEBE7-1025-AC43-0AA6-793A3D7025E9}"/>
          </ac:spMkLst>
        </pc:spChg>
        <pc:spChg chg="add del mod">
          <ac:chgData name="He Yinghui" userId="84c43c5713df2282" providerId="LiveId" clId="{0097A598-3E13-4BC2-8ED9-D52A89F8FE79}" dt="2023-07-13T14:58:34.786" v="4820" actId="478"/>
          <ac:spMkLst>
            <pc:docMk/>
            <pc:sldMk cId="2223058528" sldId="510"/>
            <ac:spMk id="22" creationId="{D50DEA64-8DDD-A85A-6A50-16B2492F470D}"/>
          </ac:spMkLst>
        </pc:spChg>
        <pc:spChg chg="add del mod">
          <ac:chgData name="He Yinghui" userId="84c43c5713df2282" providerId="LiveId" clId="{0097A598-3E13-4BC2-8ED9-D52A89F8FE79}" dt="2023-07-13T14:53:40.240" v="4592" actId="478"/>
          <ac:spMkLst>
            <pc:docMk/>
            <pc:sldMk cId="2223058528" sldId="510"/>
            <ac:spMk id="23" creationId="{2C1251A5-AA56-CAFB-09A9-8F695C5993F7}"/>
          </ac:spMkLst>
        </pc:spChg>
        <pc:spChg chg="add del mod">
          <ac:chgData name="He Yinghui" userId="84c43c5713df2282" providerId="LiveId" clId="{0097A598-3E13-4BC2-8ED9-D52A89F8FE79}" dt="2023-07-13T14:53:40.240" v="4592" actId="478"/>
          <ac:spMkLst>
            <pc:docMk/>
            <pc:sldMk cId="2223058528" sldId="510"/>
            <ac:spMk id="24" creationId="{DD5ADE08-991E-0C3F-9EB6-71FE4460D747}"/>
          </ac:spMkLst>
        </pc:spChg>
        <pc:spChg chg="add del mod">
          <ac:chgData name="He Yinghui" userId="84c43c5713df2282" providerId="LiveId" clId="{0097A598-3E13-4BC2-8ED9-D52A89F8FE79}" dt="2023-07-13T14:50:11.981" v="4481" actId="478"/>
          <ac:spMkLst>
            <pc:docMk/>
            <pc:sldMk cId="2223058528" sldId="510"/>
            <ac:spMk id="25" creationId="{5B983196-F4C8-4CE0-5199-C212C2FE5915}"/>
          </ac:spMkLst>
        </pc:spChg>
        <pc:spChg chg="add del mod">
          <ac:chgData name="He Yinghui" userId="84c43c5713df2282" providerId="LiveId" clId="{0097A598-3E13-4BC2-8ED9-D52A89F8FE79}" dt="2023-07-13T14:50:11.981" v="4481" actId="478"/>
          <ac:spMkLst>
            <pc:docMk/>
            <pc:sldMk cId="2223058528" sldId="510"/>
            <ac:spMk id="26" creationId="{51562D01-CAA3-AAB2-DC3F-5E0746E9A258}"/>
          </ac:spMkLst>
        </pc:spChg>
        <pc:spChg chg="add del mod">
          <ac:chgData name="He Yinghui" userId="84c43c5713df2282" providerId="LiveId" clId="{0097A598-3E13-4BC2-8ED9-D52A89F8FE79}" dt="2023-07-13T15:04:36.298" v="4970" actId="478"/>
          <ac:spMkLst>
            <pc:docMk/>
            <pc:sldMk cId="2223058528" sldId="510"/>
            <ac:spMk id="27" creationId="{AF797E39-F35B-74BD-36C5-A48D46D9CA51}"/>
          </ac:spMkLst>
        </pc:spChg>
        <pc:spChg chg="add mod">
          <ac:chgData name="He Yinghui" userId="84c43c5713df2282" providerId="LiveId" clId="{0097A598-3E13-4BC2-8ED9-D52A89F8FE79}" dt="2023-07-13T15:05:26.006" v="4985" actId="1035"/>
          <ac:spMkLst>
            <pc:docMk/>
            <pc:sldMk cId="2223058528" sldId="510"/>
            <ac:spMk id="28" creationId="{D55C1BA2-3C94-F9AF-6706-6B8619221556}"/>
          </ac:spMkLst>
        </pc:spChg>
        <pc:spChg chg="add del mod">
          <ac:chgData name="He Yinghui" userId="84c43c5713df2282" providerId="LiveId" clId="{0097A598-3E13-4BC2-8ED9-D52A89F8FE79}" dt="2023-07-13T15:04:37.855" v="4971" actId="478"/>
          <ac:spMkLst>
            <pc:docMk/>
            <pc:sldMk cId="2223058528" sldId="510"/>
            <ac:spMk id="29" creationId="{9A884F2E-EEE3-30F2-9AC3-104E1B7D080F}"/>
          </ac:spMkLst>
        </pc:spChg>
        <pc:spChg chg="add del mod">
          <ac:chgData name="He Yinghui" userId="84c43c5713df2282" providerId="LiveId" clId="{0097A598-3E13-4BC2-8ED9-D52A89F8FE79}" dt="2023-07-13T15:04:37.855" v="4971" actId="478"/>
          <ac:spMkLst>
            <pc:docMk/>
            <pc:sldMk cId="2223058528" sldId="510"/>
            <ac:spMk id="30" creationId="{17ACE785-E02A-82E0-914B-E22E77DCC2C3}"/>
          </ac:spMkLst>
        </pc:spChg>
        <pc:spChg chg="add del mod">
          <ac:chgData name="He Yinghui" userId="84c43c5713df2282" providerId="LiveId" clId="{0097A598-3E13-4BC2-8ED9-D52A89F8FE79}" dt="2023-07-13T15:01:26.346" v="4887" actId="478"/>
          <ac:spMkLst>
            <pc:docMk/>
            <pc:sldMk cId="2223058528" sldId="510"/>
            <ac:spMk id="31" creationId="{B0402B5E-0E1A-0436-9202-B1CD1D917E35}"/>
          </ac:spMkLst>
        </pc:spChg>
        <pc:spChg chg="add mod">
          <ac:chgData name="He Yinghui" userId="84c43c5713df2282" providerId="LiveId" clId="{0097A598-3E13-4BC2-8ED9-D52A89F8FE79}" dt="2023-07-13T15:05:26.006" v="4985" actId="1035"/>
          <ac:spMkLst>
            <pc:docMk/>
            <pc:sldMk cId="2223058528" sldId="510"/>
            <ac:spMk id="32" creationId="{AB9436F7-9ABC-EFE7-62FA-95DCBDCFB6D4}"/>
          </ac:spMkLst>
        </pc:spChg>
        <pc:spChg chg="add mod">
          <ac:chgData name="He Yinghui" userId="84c43c5713df2282" providerId="LiveId" clId="{0097A598-3E13-4BC2-8ED9-D52A89F8FE79}" dt="2023-07-13T15:05:26.006" v="4985" actId="1035"/>
          <ac:spMkLst>
            <pc:docMk/>
            <pc:sldMk cId="2223058528" sldId="510"/>
            <ac:spMk id="33" creationId="{EC5950F8-48AE-07C9-D70F-F62E6AE814FE}"/>
          </ac:spMkLst>
        </pc:spChg>
        <pc:spChg chg="add mod">
          <ac:chgData name="He Yinghui" userId="84c43c5713df2282" providerId="LiveId" clId="{0097A598-3E13-4BC2-8ED9-D52A89F8FE79}" dt="2023-07-13T15:05:26.006" v="4985" actId="1035"/>
          <ac:spMkLst>
            <pc:docMk/>
            <pc:sldMk cId="2223058528" sldId="510"/>
            <ac:spMk id="34" creationId="{996A5C31-E142-7C8A-396E-199338DA568A}"/>
          </ac:spMkLst>
        </pc:spChg>
        <pc:spChg chg="add mod">
          <ac:chgData name="He Yinghui" userId="84c43c5713df2282" providerId="LiveId" clId="{0097A598-3E13-4BC2-8ED9-D52A89F8FE79}" dt="2023-07-13T15:05:26.006" v="4985" actId="1035"/>
          <ac:spMkLst>
            <pc:docMk/>
            <pc:sldMk cId="2223058528" sldId="510"/>
            <ac:spMk id="35" creationId="{E94C6CFF-2827-DE21-CFD9-7D437CA74846}"/>
          </ac:spMkLst>
        </pc:spChg>
        <pc:spChg chg="add mod">
          <ac:chgData name="He Yinghui" userId="84c43c5713df2282" providerId="LiveId" clId="{0097A598-3E13-4BC2-8ED9-D52A89F8FE79}" dt="2023-07-13T15:05:26.006" v="4985" actId="1035"/>
          <ac:spMkLst>
            <pc:docMk/>
            <pc:sldMk cId="2223058528" sldId="510"/>
            <ac:spMk id="36" creationId="{DE21F75A-2006-4FB6-F8C3-BEAAA9E75B03}"/>
          </ac:spMkLst>
        </pc:spChg>
        <pc:spChg chg="add mod">
          <ac:chgData name="He Yinghui" userId="84c43c5713df2282" providerId="LiveId" clId="{0097A598-3E13-4BC2-8ED9-D52A89F8FE79}" dt="2023-07-13T17:41:56.428" v="5491"/>
          <ac:spMkLst>
            <pc:docMk/>
            <pc:sldMk cId="2223058528" sldId="510"/>
            <ac:spMk id="37" creationId="{B234B023-AB34-8449-B79B-3849F480F2F0}"/>
          </ac:spMkLst>
        </pc:spChg>
        <pc:spChg chg="add mod">
          <ac:chgData name="He Yinghui" userId="84c43c5713df2282" providerId="LiveId" clId="{0097A598-3E13-4BC2-8ED9-D52A89F8FE79}" dt="2023-07-13T15:05:26.006" v="4985" actId="1035"/>
          <ac:spMkLst>
            <pc:docMk/>
            <pc:sldMk cId="2223058528" sldId="510"/>
            <ac:spMk id="38" creationId="{519F7977-EF7C-70F8-8239-6B00F4910E2A}"/>
          </ac:spMkLst>
        </pc:spChg>
        <pc:spChg chg="add mod">
          <ac:chgData name="He Yinghui" userId="84c43c5713df2282" providerId="LiveId" clId="{0097A598-3E13-4BC2-8ED9-D52A89F8FE79}" dt="2023-07-13T15:05:26.006" v="4985" actId="1035"/>
          <ac:spMkLst>
            <pc:docMk/>
            <pc:sldMk cId="2223058528" sldId="510"/>
            <ac:spMk id="39" creationId="{872CFC00-14F2-190E-DC3F-503F4CB917D5}"/>
          </ac:spMkLst>
        </pc:spChg>
        <pc:spChg chg="add mod">
          <ac:chgData name="He Yinghui" userId="84c43c5713df2282" providerId="LiveId" clId="{0097A598-3E13-4BC2-8ED9-D52A89F8FE79}" dt="2023-07-13T15:05:26.006" v="4985" actId="1035"/>
          <ac:spMkLst>
            <pc:docMk/>
            <pc:sldMk cId="2223058528" sldId="510"/>
            <ac:spMk id="40" creationId="{3BA02505-4034-392E-C5B6-ED6E945BF843}"/>
          </ac:spMkLst>
        </pc:spChg>
        <pc:spChg chg="add mod">
          <ac:chgData name="He Yinghui" userId="84c43c5713df2282" providerId="LiveId" clId="{0097A598-3E13-4BC2-8ED9-D52A89F8FE79}" dt="2023-07-13T15:05:26.006" v="4985" actId="1035"/>
          <ac:spMkLst>
            <pc:docMk/>
            <pc:sldMk cId="2223058528" sldId="510"/>
            <ac:spMk id="41" creationId="{B89EAF5F-18F8-E111-3808-1A61664147FF}"/>
          </ac:spMkLst>
        </pc:spChg>
        <pc:spChg chg="add mod">
          <ac:chgData name="He Yinghui" userId="84c43c5713df2282" providerId="LiveId" clId="{0097A598-3E13-4BC2-8ED9-D52A89F8FE79}" dt="2023-07-13T15:05:26.006" v="4985" actId="1035"/>
          <ac:spMkLst>
            <pc:docMk/>
            <pc:sldMk cId="2223058528" sldId="510"/>
            <ac:spMk id="42" creationId="{FCE199D5-FFCF-BF7B-D697-C882A60537D1}"/>
          </ac:spMkLst>
        </pc:spChg>
        <pc:spChg chg="add mod">
          <ac:chgData name="He Yinghui" userId="84c43c5713df2282" providerId="LiveId" clId="{0097A598-3E13-4BC2-8ED9-D52A89F8FE79}" dt="2023-07-13T15:05:26.006" v="4985" actId="1035"/>
          <ac:spMkLst>
            <pc:docMk/>
            <pc:sldMk cId="2223058528" sldId="510"/>
            <ac:spMk id="43" creationId="{C96EBAEF-FD05-72D8-AC42-A0DC3BD8EAFE}"/>
          </ac:spMkLst>
        </pc:spChg>
        <pc:spChg chg="add mod">
          <ac:chgData name="He Yinghui" userId="84c43c5713df2282" providerId="LiveId" clId="{0097A598-3E13-4BC2-8ED9-D52A89F8FE79}" dt="2023-07-13T15:05:26.006" v="4985" actId="1035"/>
          <ac:spMkLst>
            <pc:docMk/>
            <pc:sldMk cId="2223058528" sldId="510"/>
            <ac:spMk id="44" creationId="{56DB91CD-EDB1-73BB-1DEC-0FDBCAEF2629}"/>
          </ac:spMkLst>
        </pc:spChg>
        <pc:spChg chg="add mod">
          <ac:chgData name="He Yinghui" userId="84c43c5713df2282" providerId="LiveId" clId="{0097A598-3E13-4BC2-8ED9-D52A89F8FE79}" dt="2023-07-13T15:05:26.006" v="4985" actId="1035"/>
          <ac:spMkLst>
            <pc:docMk/>
            <pc:sldMk cId="2223058528" sldId="510"/>
            <ac:spMk id="45" creationId="{9028F657-246F-A06D-64E3-8CE2252FB3B5}"/>
          </ac:spMkLst>
        </pc:spChg>
        <pc:spChg chg="add del mod">
          <ac:chgData name="He Yinghui" userId="84c43c5713df2282" providerId="LiveId" clId="{0097A598-3E13-4BC2-8ED9-D52A89F8FE79}" dt="2023-07-13T15:04:53.725" v="4977" actId="478"/>
          <ac:spMkLst>
            <pc:docMk/>
            <pc:sldMk cId="2223058528" sldId="510"/>
            <ac:spMk id="46" creationId="{A94D7372-DB2B-B4F8-E8A2-AFB0210C98B3}"/>
          </ac:spMkLst>
        </pc:spChg>
        <pc:spChg chg="add mod">
          <ac:chgData name="He Yinghui" userId="84c43c5713df2282" providerId="LiveId" clId="{0097A598-3E13-4BC2-8ED9-D52A89F8FE79}" dt="2023-07-13T15:05:26.006" v="4985" actId="1035"/>
          <ac:spMkLst>
            <pc:docMk/>
            <pc:sldMk cId="2223058528" sldId="510"/>
            <ac:spMk id="47" creationId="{34482A60-65F7-248B-219D-6EF31FC27BC3}"/>
          </ac:spMkLst>
        </pc:spChg>
        <pc:graphicFrameChg chg="add mod">
          <ac:chgData name="He Yinghui" userId="84c43c5713df2282" providerId="LiveId" clId="{0097A598-3E13-4BC2-8ED9-D52A89F8FE79}" dt="2023-07-13T15:06:04.332" v="4993" actId="1076"/>
          <ac:graphicFrameMkLst>
            <pc:docMk/>
            <pc:sldMk cId="2223058528" sldId="510"/>
            <ac:graphicFrameMk id="3" creationId="{7CB14B14-30BB-4DF2-794F-1B8C6F0F13B0}"/>
          </ac:graphicFrameMkLst>
        </pc:graphicFrameChg>
      </pc:sldChg>
      <pc:sldChg chg="addSp delSp modSp add mod">
        <pc:chgData name="He Yinghui" userId="84c43c5713df2282" providerId="LiveId" clId="{0097A598-3E13-4BC2-8ED9-D52A89F8FE79}" dt="2023-07-13T16:51:08.677" v="5476" actId="20577"/>
        <pc:sldMkLst>
          <pc:docMk/>
          <pc:sldMk cId="1991784487" sldId="511"/>
        </pc:sldMkLst>
        <pc:spChg chg="del">
          <ac:chgData name="He Yinghui" userId="84c43c5713df2282" providerId="LiveId" clId="{0097A598-3E13-4BC2-8ED9-D52A89F8FE79}" dt="2023-07-13T15:12:32.492" v="4999" actId="478"/>
          <ac:spMkLst>
            <pc:docMk/>
            <pc:sldMk cId="1991784487" sldId="511"/>
            <ac:spMk id="4" creationId="{D8862987-E2C0-2C9F-D022-DE5B6D567F79}"/>
          </ac:spMkLst>
        </pc:spChg>
        <pc:spChg chg="add mod">
          <ac:chgData name="He Yinghui" userId="84c43c5713df2282" providerId="LiveId" clId="{0097A598-3E13-4BC2-8ED9-D52A89F8FE79}" dt="2023-07-13T15:48:10.968" v="5234" actId="14100"/>
          <ac:spMkLst>
            <pc:docMk/>
            <pc:sldMk cId="1991784487" sldId="511"/>
            <ac:spMk id="5" creationId="{72AA7D6F-537B-11E4-BE79-840856EF99EE}"/>
          </ac:spMkLst>
        </pc:spChg>
        <pc:spChg chg="del">
          <ac:chgData name="He Yinghui" userId="84c43c5713df2282" providerId="LiveId" clId="{0097A598-3E13-4BC2-8ED9-D52A89F8FE79}" dt="2023-07-13T15:12:32.492" v="4999" actId="478"/>
          <ac:spMkLst>
            <pc:docMk/>
            <pc:sldMk cId="1991784487" sldId="511"/>
            <ac:spMk id="7" creationId="{D1891A43-0213-9DE6-ABC3-BDB3E3BDA530}"/>
          </ac:spMkLst>
        </pc:spChg>
        <pc:spChg chg="del">
          <ac:chgData name="He Yinghui" userId="84c43c5713df2282" providerId="LiveId" clId="{0097A598-3E13-4BC2-8ED9-D52A89F8FE79}" dt="2023-07-13T15:12:32.492" v="4999" actId="478"/>
          <ac:spMkLst>
            <pc:docMk/>
            <pc:sldMk cId="1991784487" sldId="511"/>
            <ac:spMk id="8" creationId="{4EB87548-3BF2-CD45-582B-D46FF505D589}"/>
          </ac:spMkLst>
        </pc:spChg>
        <pc:spChg chg="del">
          <ac:chgData name="He Yinghui" userId="84c43c5713df2282" providerId="LiveId" clId="{0097A598-3E13-4BC2-8ED9-D52A89F8FE79}" dt="2023-07-13T15:12:32.492" v="4999" actId="478"/>
          <ac:spMkLst>
            <pc:docMk/>
            <pc:sldMk cId="1991784487" sldId="511"/>
            <ac:spMk id="12" creationId="{D68450F8-32B3-335E-3273-46F16DA05653}"/>
          </ac:spMkLst>
        </pc:spChg>
        <pc:spChg chg="del">
          <ac:chgData name="He Yinghui" userId="84c43c5713df2282" providerId="LiveId" clId="{0097A598-3E13-4BC2-8ED9-D52A89F8FE79}" dt="2023-07-13T15:12:32.492" v="4999" actId="478"/>
          <ac:spMkLst>
            <pc:docMk/>
            <pc:sldMk cId="1991784487" sldId="511"/>
            <ac:spMk id="14" creationId="{C9A4CBDD-3B71-5CD3-6AB6-42EE7CA9294E}"/>
          </ac:spMkLst>
        </pc:spChg>
        <pc:spChg chg="del">
          <ac:chgData name="He Yinghui" userId="84c43c5713df2282" providerId="LiveId" clId="{0097A598-3E13-4BC2-8ED9-D52A89F8FE79}" dt="2023-07-13T15:12:32.492" v="4999" actId="478"/>
          <ac:spMkLst>
            <pc:docMk/>
            <pc:sldMk cId="1991784487" sldId="511"/>
            <ac:spMk id="15" creationId="{53C649D7-7F67-0A23-C862-1B9FE9B27AFB}"/>
          </ac:spMkLst>
        </pc:spChg>
        <pc:spChg chg="del">
          <ac:chgData name="He Yinghui" userId="84c43c5713df2282" providerId="LiveId" clId="{0097A598-3E13-4BC2-8ED9-D52A89F8FE79}" dt="2023-07-13T15:12:32.492" v="4999" actId="478"/>
          <ac:spMkLst>
            <pc:docMk/>
            <pc:sldMk cId="1991784487" sldId="511"/>
            <ac:spMk id="17" creationId="{037D8A2B-F8C6-0235-802F-415369B4BE90}"/>
          </ac:spMkLst>
        </pc:spChg>
        <pc:spChg chg="mod">
          <ac:chgData name="He Yinghui" userId="84c43c5713df2282" providerId="LiveId" clId="{0097A598-3E13-4BC2-8ED9-D52A89F8FE79}" dt="2023-07-13T15:10:40.406" v="4998" actId="20577"/>
          <ac:spMkLst>
            <pc:docMk/>
            <pc:sldMk cId="1991784487" sldId="511"/>
            <ac:spMk id="18" creationId="{48B19D7C-E879-415A-B086-257465934574}"/>
          </ac:spMkLst>
        </pc:spChg>
        <pc:spChg chg="del">
          <ac:chgData name="He Yinghui" userId="84c43c5713df2282" providerId="LiveId" clId="{0097A598-3E13-4BC2-8ED9-D52A89F8FE79}" dt="2023-07-13T15:12:32.492" v="4999" actId="478"/>
          <ac:spMkLst>
            <pc:docMk/>
            <pc:sldMk cId="1991784487" sldId="511"/>
            <ac:spMk id="19" creationId="{28C748A4-A11E-3E31-011C-DB4CAC5360A7}"/>
          </ac:spMkLst>
        </pc:spChg>
        <pc:spChg chg="del">
          <ac:chgData name="He Yinghui" userId="84c43c5713df2282" providerId="LiveId" clId="{0097A598-3E13-4BC2-8ED9-D52A89F8FE79}" dt="2023-07-13T15:12:32.492" v="4999" actId="478"/>
          <ac:spMkLst>
            <pc:docMk/>
            <pc:sldMk cId="1991784487" sldId="511"/>
            <ac:spMk id="20" creationId="{2721BB0B-54CE-B9CD-94C2-F3E566132203}"/>
          </ac:spMkLst>
        </pc:spChg>
        <pc:spChg chg="mod">
          <ac:chgData name="He Yinghui" userId="84c43c5713df2282" providerId="LiveId" clId="{0097A598-3E13-4BC2-8ED9-D52A89F8FE79}" dt="2023-07-13T15:19:05.269" v="5051"/>
          <ac:spMkLst>
            <pc:docMk/>
            <pc:sldMk cId="1991784487" sldId="511"/>
            <ac:spMk id="22" creationId="{47277A67-CF25-F327-5729-D5B9DB0FD89C}"/>
          </ac:spMkLst>
        </pc:spChg>
        <pc:spChg chg="del">
          <ac:chgData name="He Yinghui" userId="84c43c5713df2282" providerId="LiveId" clId="{0097A598-3E13-4BC2-8ED9-D52A89F8FE79}" dt="2023-07-13T15:12:32.492" v="4999" actId="478"/>
          <ac:spMkLst>
            <pc:docMk/>
            <pc:sldMk cId="1991784487" sldId="511"/>
            <ac:spMk id="28" creationId="{D55C1BA2-3C94-F9AF-6706-6B8619221556}"/>
          </ac:spMkLst>
        </pc:spChg>
        <pc:spChg chg="del">
          <ac:chgData name="He Yinghui" userId="84c43c5713df2282" providerId="LiveId" clId="{0097A598-3E13-4BC2-8ED9-D52A89F8FE79}" dt="2023-07-13T15:12:32.492" v="4999" actId="478"/>
          <ac:spMkLst>
            <pc:docMk/>
            <pc:sldMk cId="1991784487" sldId="511"/>
            <ac:spMk id="32" creationId="{AB9436F7-9ABC-EFE7-62FA-95DCBDCFB6D4}"/>
          </ac:spMkLst>
        </pc:spChg>
        <pc:spChg chg="del">
          <ac:chgData name="He Yinghui" userId="84c43c5713df2282" providerId="LiveId" clId="{0097A598-3E13-4BC2-8ED9-D52A89F8FE79}" dt="2023-07-13T15:12:32.492" v="4999" actId="478"/>
          <ac:spMkLst>
            <pc:docMk/>
            <pc:sldMk cId="1991784487" sldId="511"/>
            <ac:spMk id="33" creationId="{EC5950F8-48AE-07C9-D70F-F62E6AE814FE}"/>
          </ac:spMkLst>
        </pc:spChg>
        <pc:spChg chg="del">
          <ac:chgData name="He Yinghui" userId="84c43c5713df2282" providerId="LiveId" clId="{0097A598-3E13-4BC2-8ED9-D52A89F8FE79}" dt="2023-07-13T15:12:32.492" v="4999" actId="478"/>
          <ac:spMkLst>
            <pc:docMk/>
            <pc:sldMk cId="1991784487" sldId="511"/>
            <ac:spMk id="34" creationId="{996A5C31-E142-7C8A-396E-199338DA568A}"/>
          </ac:spMkLst>
        </pc:spChg>
        <pc:spChg chg="del">
          <ac:chgData name="He Yinghui" userId="84c43c5713df2282" providerId="LiveId" clId="{0097A598-3E13-4BC2-8ED9-D52A89F8FE79}" dt="2023-07-13T15:12:32.492" v="4999" actId="478"/>
          <ac:spMkLst>
            <pc:docMk/>
            <pc:sldMk cId="1991784487" sldId="511"/>
            <ac:spMk id="35" creationId="{E94C6CFF-2827-DE21-CFD9-7D437CA74846}"/>
          </ac:spMkLst>
        </pc:spChg>
        <pc:spChg chg="del">
          <ac:chgData name="He Yinghui" userId="84c43c5713df2282" providerId="LiveId" clId="{0097A598-3E13-4BC2-8ED9-D52A89F8FE79}" dt="2023-07-13T15:12:32.492" v="4999" actId="478"/>
          <ac:spMkLst>
            <pc:docMk/>
            <pc:sldMk cId="1991784487" sldId="511"/>
            <ac:spMk id="36" creationId="{DE21F75A-2006-4FB6-F8C3-BEAAA9E75B03}"/>
          </ac:spMkLst>
        </pc:spChg>
        <pc:spChg chg="del">
          <ac:chgData name="He Yinghui" userId="84c43c5713df2282" providerId="LiveId" clId="{0097A598-3E13-4BC2-8ED9-D52A89F8FE79}" dt="2023-07-13T15:12:32.492" v="4999" actId="478"/>
          <ac:spMkLst>
            <pc:docMk/>
            <pc:sldMk cId="1991784487" sldId="511"/>
            <ac:spMk id="37" creationId="{B234B023-AB34-8449-B79B-3849F480F2F0}"/>
          </ac:spMkLst>
        </pc:spChg>
        <pc:spChg chg="del">
          <ac:chgData name="He Yinghui" userId="84c43c5713df2282" providerId="LiveId" clId="{0097A598-3E13-4BC2-8ED9-D52A89F8FE79}" dt="2023-07-13T15:12:32.492" v="4999" actId="478"/>
          <ac:spMkLst>
            <pc:docMk/>
            <pc:sldMk cId="1991784487" sldId="511"/>
            <ac:spMk id="38" creationId="{519F7977-EF7C-70F8-8239-6B00F4910E2A}"/>
          </ac:spMkLst>
        </pc:spChg>
        <pc:spChg chg="del">
          <ac:chgData name="He Yinghui" userId="84c43c5713df2282" providerId="LiveId" clId="{0097A598-3E13-4BC2-8ED9-D52A89F8FE79}" dt="2023-07-13T15:12:32.492" v="4999" actId="478"/>
          <ac:spMkLst>
            <pc:docMk/>
            <pc:sldMk cId="1991784487" sldId="511"/>
            <ac:spMk id="39" creationId="{872CFC00-14F2-190E-DC3F-503F4CB917D5}"/>
          </ac:spMkLst>
        </pc:spChg>
        <pc:spChg chg="del">
          <ac:chgData name="He Yinghui" userId="84c43c5713df2282" providerId="LiveId" clId="{0097A598-3E13-4BC2-8ED9-D52A89F8FE79}" dt="2023-07-13T15:12:32.492" v="4999" actId="478"/>
          <ac:spMkLst>
            <pc:docMk/>
            <pc:sldMk cId="1991784487" sldId="511"/>
            <ac:spMk id="40" creationId="{3BA02505-4034-392E-C5B6-ED6E945BF843}"/>
          </ac:spMkLst>
        </pc:spChg>
        <pc:spChg chg="del">
          <ac:chgData name="He Yinghui" userId="84c43c5713df2282" providerId="LiveId" clId="{0097A598-3E13-4BC2-8ED9-D52A89F8FE79}" dt="2023-07-13T15:12:32.492" v="4999" actId="478"/>
          <ac:spMkLst>
            <pc:docMk/>
            <pc:sldMk cId="1991784487" sldId="511"/>
            <ac:spMk id="41" creationId="{B89EAF5F-18F8-E111-3808-1A61664147FF}"/>
          </ac:spMkLst>
        </pc:spChg>
        <pc:spChg chg="del">
          <ac:chgData name="He Yinghui" userId="84c43c5713df2282" providerId="LiveId" clId="{0097A598-3E13-4BC2-8ED9-D52A89F8FE79}" dt="2023-07-13T15:12:32.492" v="4999" actId="478"/>
          <ac:spMkLst>
            <pc:docMk/>
            <pc:sldMk cId="1991784487" sldId="511"/>
            <ac:spMk id="42" creationId="{FCE199D5-FFCF-BF7B-D697-C882A60537D1}"/>
          </ac:spMkLst>
        </pc:spChg>
        <pc:spChg chg="del">
          <ac:chgData name="He Yinghui" userId="84c43c5713df2282" providerId="LiveId" clId="{0097A598-3E13-4BC2-8ED9-D52A89F8FE79}" dt="2023-07-13T15:12:32.492" v="4999" actId="478"/>
          <ac:spMkLst>
            <pc:docMk/>
            <pc:sldMk cId="1991784487" sldId="511"/>
            <ac:spMk id="43" creationId="{C96EBAEF-FD05-72D8-AC42-A0DC3BD8EAFE}"/>
          </ac:spMkLst>
        </pc:spChg>
        <pc:spChg chg="del">
          <ac:chgData name="He Yinghui" userId="84c43c5713df2282" providerId="LiveId" clId="{0097A598-3E13-4BC2-8ED9-D52A89F8FE79}" dt="2023-07-13T15:12:32.492" v="4999" actId="478"/>
          <ac:spMkLst>
            <pc:docMk/>
            <pc:sldMk cId="1991784487" sldId="511"/>
            <ac:spMk id="44" creationId="{56DB91CD-EDB1-73BB-1DEC-0FDBCAEF2629}"/>
          </ac:spMkLst>
        </pc:spChg>
        <pc:spChg chg="del">
          <ac:chgData name="He Yinghui" userId="84c43c5713df2282" providerId="LiveId" clId="{0097A598-3E13-4BC2-8ED9-D52A89F8FE79}" dt="2023-07-13T15:12:32.492" v="4999" actId="478"/>
          <ac:spMkLst>
            <pc:docMk/>
            <pc:sldMk cId="1991784487" sldId="511"/>
            <ac:spMk id="45" creationId="{9028F657-246F-A06D-64E3-8CE2252FB3B5}"/>
          </ac:spMkLst>
        </pc:spChg>
        <pc:spChg chg="del">
          <ac:chgData name="He Yinghui" userId="84c43c5713df2282" providerId="LiveId" clId="{0097A598-3E13-4BC2-8ED9-D52A89F8FE79}" dt="2023-07-13T15:12:32.492" v="4999" actId="478"/>
          <ac:spMkLst>
            <pc:docMk/>
            <pc:sldMk cId="1991784487" sldId="511"/>
            <ac:spMk id="47" creationId="{34482A60-65F7-248B-219D-6EF31FC27BC3}"/>
          </ac:spMkLst>
        </pc:spChg>
        <pc:spChg chg="mod">
          <ac:chgData name="He Yinghui" userId="84c43c5713df2282" providerId="LiveId" clId="{0097A598-3E13-4BC2-8ED9-D52A89F8FE79}" dt="2023-07-13T15:19:05.269" v="5051"/>
          <ac:spMkLst>
            <pc:docMk/>
            <pc:sldMk cId="1991784487" sldId="511"/>
            <ac:spMk id="50" creationId="{C6B2C064-68BB-E087-220F-98FCF0857232}"/>
          </ac:spMkLst>
        </pc:spChg>
        <pc:spChg chg="mod">
          <ac:chgData name="He Yinghui" userId="84c43c5713df2282" providerId="LiveId" clId="{0097A598-3E13-4BC2-8ED9-D52A89F8FE79}" dt="2023-07-13T15:19:05.269" v="5051"/>
          <ac:spMkLst>
            <pc:docMk/>
            <pc:sldMk cId="1991784487" sldId="511"/>
            <ac:spMk id="51" creationId="{B055C932-783B-497F-1E01-A7E4ACFCAF23}"/>
          </ac:spMkLst>
        </pc:spChg>
        <pc:spChg chg="mod">
          <ac:chgData name="He Yinghui" userId="84c43c5713df2282" providerId="LiveId" clId="{0097A598-3E13-4BC2-8ED9-D52A89F8FE79}" dt="2023-07-13T15:19:05.269" v="5051"/>
          <ac:spMkLst>
            <pc:docMk/>
            <pc:sldMk cId="1991784487" sldId="511"/>
            <ac:spMk id="52" creationId="{EFDEED43-536A-B70E-23D8-CE19212AB7EB}"/>
          </ac:spMkLst>
        </pc:spChg>
        <pc:spChg chg="mod">
          <ac:chgData name="He Yinghui" userId="84c43c5713df2282" providerId="LiveId" clId="{0097A598-3E13-4BC2-8ED9-D52A89F8FE79}" dt="2023-07-13T15:19:05.269" v="5051"/>
          <ac:spMkLst>
            <pc:docMk/>
            <pc:sldMk cId="1991784487" sldId="511"/>
            <ac:spMk id="53" creationId="{79D65281-F977-3439-9FB4-2FA3E9E3D842}"/>
          </ac:spMkLst>
        </pc:spChg>
        <pc:spChg chg="mod">
          <ac:chgData name="He Yinghui" userId="84c43c5713df2282" providerId="LiveId" clId="{0097A598-3E13-4BC2-8ED9-D52A89F8FE79}" dt="2023-07-13T15:19:05.269" v="5051"/>
          <ac:spMkLst>
            <pc:docMk/>
            <pc:sldMk cId="1991784487" sldId="511"/>
            <ac:spMk id="54" creationId="{FD816697-B161-AD32-C81A-91CB36FC0A3C}"/>
          </ac:spMkLst>
        </pc:spChg>
        <pc:spChg chg="mod">
          <ac:chgData name="He Yinghui" userId="84c43c5713df2282" providerId="LiveId" clId="{0097A598-3E13-4BC2-8ED9-D52A89F8FE79}" dt="2023-07-13T15:19:05.269" v="5051"/>
          <ac:spMkLst>
            <pc:docMk/>
            <pc:sldMk cId="1991784487" sldId="511"/>
            <ac:spMk id="55" creationId="{344035B5-4787-E09F-58D3-17E64E24F31D}"/>
          </ac:spMkLst>
        </pc:spChg>
        <pc:spChg chg="mod">
          <ac:chgData name="He Yinghui" userId="84c43c5713df2282" providerId="LiveId" clId="{0097A598-3E13-4BC2-8ED9-D52A89F8FE79}" dt="2023-07-13T15:19:05.269" v="5051"/>
          <ac:spMkLst>
            <pc:docMk/>
            <pc:sldMk cId="1991784487" sldId="511"/>
            <ac:spMk id="56" creationId="{00400D64-EF92-A492-E2DB-026973F60026}"/>
          </ac:spMkLst>
        </pc:spChg>
        <pc:spChg chg="add del mod">
          <ac:chgData name="He Yinghui" userId="84c43c5713df2282" providerId="LiveId" clId="{0097A598-3E13-4BC2-8ED9-D52A89F8FE79}" dt="2023-07-13T15:28:14.690" v="5058" actId="478"/>
          <ac:spMkLst>
            <pc:docMk/>
            <pc:sldMk cId="1991784487" sldId="511"/>
            <ac:spMk id="57" creationId="{2074BD7F-3383-D139-CD0A-3F954D1D4718}"/>
          </ac:spMkLst>
        </pc:spChg>
        <pc:spChg chg="add del mod">
          <ac:chgData name="He Yinghui" userId="84c43c5713df2282" providerId="LiveId" clId="{0097A598-3E13-4BC2-8ED9-D52A89F8FE79}" dt="2023-07-13T15:29:18.682" v="5107" actId="478"/>
          <ac:spMkLst>
            <pc:docMk/>
            <pc:sldMk cId="1991784487" sldId="511"/>
            <ac:spMk id="58" creationId="{6FFB882B-9A81-BBAE-8913-19A3B0C3EBA1}"/>
          </ac:spMkLst>
        </pc:spChg>
        <pc:spChg chg="add mod">
          <ac:chgData name="He Yinghui" userId="84c43c5713df2282" providerId="LiveId" clId="{0097A598-3E13-4BC2-8ED9-D52A89F8FE79}" dt="2023-07-13T16:48:34.074" v="5470"/>
          <ac:spMkLst>
            <pc:docMk/>
            <pc:sldMk cId="1991784487" sldId="511"/>
            <ac:spMk id="59" creationId="{E398295B-7F94-7823-AC14-751E4EFBADF0}"/>
          </ac:spMkLst>
        </pc:spChg>
        <pc:spChg chg="add del mod">
          <ac:chgData name="He Yinghui" userId="84c43c5713df2282" providerId="LiveId" clId="{0097A598-3E13-4BC2-8ED9-D52A89F8FE79}" dt="2023-07-13T15:30:07.223" v="5118" actId="478"/>
          <ac:spMkLst>
            <pc:docMk/>
            <pc:sldMk cId="1991784487" sldId="511"/>
            <ac:spMk id="61" creationId="{343CC790-ACD7-6E61-0DA9-A5096826B1F7}"/>
          </ac:spMkLst>
        </pc:spChg>
        <pc:spChg chg="add mod">
          <ac:chgData name="He Yinghui" userId="84c43c5713df2282" providerId="LiveId" clId="{0097A598-3E13-4BC2-8ED9-D52A89F8FE79}" dt="2023-07-13T15:34:10.360" v="5223" actId="465"/>
          <ac:spMkLst>
            <pc:docMk/>
            <pc:sldMk cId="1991784487" sldId="511"/>
            <ac:spMk id="62" creationId="{7137AE1A-A132-2F59-89B9-1F8B0725D684}"/>
          </ac:spMkLst>
        </pc:spChg>
        <pc:spChg chg="add mod">
          <ac:chgData name="He Yinghui" userId="84c43c5713df2282" providerId="LiveId" clId="{0097A598-3E13-4BC2-8ED9-D52A89F8FE79}" dt="2023-07-13T15:49:39.602" v="5256" actId="20577"/>
          <ac:spMkLst>
            <pc:docMk/>
            <pc:sldMk cId="1991784487" sldId="511"/>
            <ac:spMk id="63" creationId="{7A87D5EF-1BEF-0BF7-DF37-4EEEE519B53F}"/>
          </ac:spMkLst>
        </pc:spChg>
        <pc:spChg chg="add del mod">
          <ac:chgData name="He Yinghui" userId="84c43c5713df2282" providerId="LiveId" clId="{0097A598-3E13-4BC2-8ED9-D52A89F8FE79}" dt="2023-07-13T15:31:39.933" v="5195" actId="478"/>
          <ac:spMkLst>
            <pc:docMk/>
            <pc:sldMk cId="1991784487" sldId="511"/>
            <ac:spMk id="65" creationId="{BA0287EC-4F0D-6D65-7E0C-FC82DE936456}"/>
          </ac:spMkLst>
        </pc:spChg>
        <pc:spChg chg="add mod">
          <ac:chgData name="He Yinghui" userId="84c43c5713df2282" providerId="LiveId" clId="{0097A598-3E13-4BC2-8ED9-D52A89F8FE79}" dt="2023-07-13T16:51:08.677" v="5476" actId="20577"/>
          <ac:spMkLst>
            <pc:docMk/>
            <pc:sldMk cId="1991784487" sldId="511"/>
            <ac:spMk id="66" creationId="{74AB4F71-8A07-668E-E646-365DEF5731D8}"/>
          </ac:spMkLst>
        </pc:spChg>
        <pc:spChg chg="add mod">
          <ac:chgData name="He Yinghui" userId="84c43c5713df2282" providerId="LiveId" clId="{0097A598-3E13-4BC2-8ED9-D52A89F8FE79}" dt="2023-07-13T15:34:10.360" v="5223" actId="465"/>
          <ac:spMkLst>
            <pc:docMk/>
            <pc:sldMk cId="1991784487" sldId="511"/>
            <ac:spMk id="67" creationId="{F1505417-D37A-A877-BBA7-73E15C8DBBCC}"/>
          </ac:spMkLst>
        </pc:spChg>
        <pc:spChg chg="add mod">
          <ac:chgData name="He Yinghui" userId="84c43c5713df2282" providerId="LiveId" clId="{0097A598-3E13-4BC2-8ED9-D52A89F8FE79}" dt="2023-07-13T15:34:18.190" v="5224" actId="465"/>
          <ac:spMkLst>
            <pc:docMk/>
            <pc:sldMk cId="1991784487" sldId="511"/>
            <ac:spMk id="68" creationId="{83782CC1-9C5E-D096-B229-879B6DC67890}"/>
          </ac:spMkLst>
        </pc:spChg>
        <pc:spChg chg="add mod">
          <ac:chgData name="He Yinghui" userId="84c43c5713df2282" providerId="LiveId" clId="{0097A598-3E13-4BC2-8ED9-D52A89F8FE79}" dt="2023-07-13T15:34:10.360" v="5223" actId="465"/>
          <ac:spMkLst>
            <pc:docMk/>
            <pc:sldMk cId="1991784487" sldId="511"/>
            <ac:spMk id="69" creationId="{41F4FCAC-6F31-2032-2F66-9AD804A8ED38}"/>
          </ac:spMkLst>
        </pc:spChg>
        <pc:spChg chg="add mod">
          <ac:chgData name="He Yinghui" userId="84c43c5713df2282" providerId="LiveId" clId="{0097A598-3E13-4BC2-8ED9-D52A89F8FE79}" dt="2023-07-13T15:34:18.190" v="5224" actId="465"/>
          <ac:spMkLst>
            <pc:docMk/>
            <pc:sldMk cId="1991784487" sldId="511"/>
            <ac:spMk id="70" creationId="{FFAC206A-8CC1-6B69-7C9B-932AD7A99969}"/>
          </ac:spMkLst>
        </pc:spChg>
        <pc:grpChg chg="add mod">
          <ac:chgData name="He Yinghui" userId="84c43c5713df2282" providerId="LiveId" clId="{0097A598-3E13-4BC2-8ED9-D52A89F8FE79}" dt="2023-07-13T15:32:11.299" v="5198" actId="1076"/>
          <ac:grpSpMkLst>
            <pc:docMk/>
            <pc:sldMk cId="1991784487" sldId="511"/>
            <ac:grpSpMk id="6" creationId="{9A1411DB-D3CE-0CB4-E42A-4BFC18177FDF}"/>
          </ac:grpSpMkLst>
        </pc:grpChg>
        <pc:grpChg chg="mod">
          <ac:chgData name="He Yinghui" userId="84c43c5713df2282" providerId="LiveId" clId="{0097A598-3E13-4BC2-8ED9-D52A89F8FE79}" dt="2023-07-13T15:19:05.269" v="5051"/>
          <ac:grpSpMkLst>
            <pc:docMk/>
            <pc:sldMk cId="1991784487" sldId="511"/>
            <ac:grpSpMk id="10" creationId="{85E9762C-8BFA-46AB-1ECF-16A1BE7C2FD1}"/>
          </ac:grpSpMkLst>
        </pc:grpChg>
        <pc:grpChg chg="mod">
          <ac:chgData name="He Yinghui" userId="84c43c5713df2282" providerId="LiveId" clId="{0097A598-3E13-4BC2-8ED9-D52A89F8FE79}" dt="2023-07-13T15:19:05.269" v="5051"/>
          <ac:grpSpMkLst>
            <pc:docMk/>
            <pc:sldMk cId="1991784487" sldId="511"/>
            <ac:grpSpMk id="13" creationId="{9343637B-6CEF-2054-B764-54C636D1376A}"/>
          </ac:grpSpMkLst>
        </pc:grpChg>
        <pc:graphicFrameChg chg="del">
          <ac:chgData name="He Yinghui" userId="84c43c5713df2282" providerId="LiveId" clId="{0097A598-3E13-4BC2-8ED9-D52A89F8FE79}" dt="2023-07-13T15:12:32.492" v="4999" actId="478"/>
          <ac:graphicFrameMkLst>
            <pc:docMk/>
            <pc:sldMk cId="1991784487" sldId="511"/>
            <ac:graphicFrameMk id="3" creationId="{7CB14B14-30BB-4DF2-794F-1B8C6F0F13B0}"/>
          </ac:graphicFrameMkLst>
        </pc:graphicFrameChg>
        <pc:graphicFrameChg chg="add del mod">
          <ac:chgData name="He Yinghui" userId="84c43c5713df2282" providerId="LiveId" clId="{0097A598-3E13-4BC2-8ED9-D52A89F8FE79}" dt="2023-07-13T15:52:57.019" v="5270"/>
          <ac:graphicFrameMkLst>
            <pc:docMk/>
            <pc:sldMk cId="1991784487" sldId="511"/>
            <ac:graphicFrameMk id="71" creationId="{E96C4BFC-78EA-F103-549C-444BAF1C4232}"/>
          </ac:graphicFrameMkLst>
        </pc:graphicFrameChg>
        <pc:graphicFrameChg chg="add del mod">
          <ac:chgData name="He Yinghui" userId="84c43c5713df2282" providerId="LiveId" clId="{0097A598-3E13-4BC2-8ED9-D52A89F8FE79}" dt="2023-07-13T15:53:02.748" v="5278"/>
          <ac:graphicFrameMkLst>
            <pc:docMk/>
            <pc:sldMk cId="1991784487" sldId="511"/>
            <ac:graphicFrameMk id="74" creationId="{82787E18-5657-AEEE-7B92-7E31201E4E1E}"/>
          </ac:graphicFrameMkLst>
        </pc:graphicFrameChg>
        <pc:graphicFrameChg chg="add del mod">
          <ac:chgData name="He Yinghui" userId="84c43c5713df2282" providerId="LiveId" clId="{0097A598-3E13-4BC2-8ED9-D52A89F8FE79}" dt="2023-07-13T16:48:32.260" v="5469"/>
          <ac:graphicFrameMkLst>
            <pc:docMk/>
            <pc:sldMk cId="1991784487" sldId="511"/>
            <ac:graphicFrameMk id="81" creationId="{3302C21E-28EF-0215-7E44-18470897FAD3}"/>
          </ac:graphicFrameMkLst>
        </pc:graphicFrameChg>
        <pc:picChg chg="mod">
          <ac:chgData name="He Yinghui" userId="84c43c5713df2282" providerId="LiveId" clId="{0097A598-3E13-4BC2-8ED9-D52A89F8FE79}" dt="2023-07-13T15:19:05.269" v="5051"/>
          <ac:picMkLst>
            <pc:docMk/>
            <pc:sldMk cId="1991784487" sldId="511"/>
            <ac:picMk id="9" creationId="{1328D346-11EC-4F5C-1F9A-B0AEEF60FC2F}"/>
          </ac:picMkLst>
        </pc:picChg>
        <pc:picChg chg="mod">
          <ac:chgData name="He Yinghui" userId="84c43c5713df2282" providerId="LiveId" clId="{0097A598-3E13-4BC2-8ED9-D52A89F8FE79}" dt="2023-07-13T15:19:05.269" v="5051"/>
          <ac:picMkLst>
            <pc:docMk/>
            <pc:sldMk cId="1991784487" sldId="511"/>
            <ac:picMk id="11" creationId="{9472BF36-E265-F9A8-2548-76C1E44BFE3C}"/>
          </ac:picMkLst>
        </pc:picChg>
        <pc:picChg chg="mod">
          <ac:chgData name="He Yinghui" userId="84c43c5713df2282" providerId="LiveId" clId="{0097A598-3E13-4BC2-8ED9-D52A89F8FE79}" dt="2023-07-13T15:19:05.269" v="5051"/>
          <ac:picMkLst>
            <pc:docMk/>
            <pc:sldMk cId="1991784487" sldId="511"/>
            <ac:picMk id="16" creationId="{FB8AA67D-6A73-B16A-57AE-E6041DCE4739}"/>
          </ac:picMkLst>
        </pc:picChg>
        <pc:picChg chg="mod">
          <ac:chgData name="He Yinghui" userId="84c43c5713df2282" providerId="LiveId" clId="{0097A598-3E13-4BC2-8ED9-D52A89F8FE79}" dt="2023-07-13T15:19:05.269" v="5051"/>
          <ac:picMkLst>
            <pc:docMk/>
            <pc:sldMk cId="1991784487" sldId="511"/>
            <ac:picMk id="21" creationId="{0CB9D16B-743F-434D-698A-D8F7A3495CD8}"/>
          </ac:picMkLst>
        </pc:picChg>
        <pc:picChg chg="mod">
          <ac:chgData name="He Yinghui" userId="84c43c5713df2282" providerId="LiveId" clId="{0097A598-3E13-4BC2-8ED9-D52A89F8FE79}" dt="2023-07-13T15:19:05.269" v="5051"/>
          <ac:picMkLst>
            <pc:docMk/>
            <pc:sldMk cId="1991784487" sldId="511"/>
            <ac:picMk id="23" creationId="{0A995B5F-C697-A446-F5AF-C08298DC2346}"/>
          </ac:picMkLst>
        </pc:picChg>
        <pc:picChg chg="mod">
          <ac:chgData name="He Yinghui" userId="84c43c5713df2282" providerId="LiveId" clId="{0097A598-3E13-4BC2-8ED9-D52A89F8FE79}" dt="2023-07-13T15:19:05.269" v="5051"/>
          <ac:picMkLst>
            <pc:docMk/>
            <pc:sldMk cId="1991784487" sldId="511"/>
            <ac:picMk id="24" creationId="{6FB5A8D9-63C7-9BBA-09D2-1710875EAB67}"/>
          </ac:picMkLst>
        </pc:picChg>
        <pc:picChg chg="mod">
          <ac:chgData name="He Yinghui" userId="84c43c5713df2282" providerId="LiveId" clId="{0097A598-3E13-4BC2-8ED9-D52A89F8FE79}" dt="2023-07-13T15:19:05.269" v="5051"/>
          <ac:picMkLst>
            <pc:docMk/>
            <pc:sldMk cId="1991784487" sldId="511"/>
            <ac:picMk id="25" creationId="{7D73A436-A11D-B723-EF3C-64593BD89292}"/>
          </ac:picMkLst>
        </pc:picChg>
        <pc:picChg chg="mod">
          <ac:chgData name="He Yinghui" userId="84c43c5713df2282" providerId="LiveId" clId="{0097A598-3E13-4BC2-8ED9-D52A89F8FE79}" dt="2023-07-13T15:19:05.269" v="5051"/>
          <ac:picMkLst>
            <pc:docMk/>
            <pc:sldMk cId="1991784487" sldId="511"/>
            <ac:picMk id="26" creationId="{4637B1CA-E38D-3DAD-B38B-F1F9F74FEF62}"/>
          </ac:picMkLst>
        </pc:picChg>
        <pc:picChg chg="mod">
          <ac:chgData name="He Yinghui" userId="84c43c5713df2282" providerId="LiveId" clId="{0097A598-3E13-4BC2-8ED9-D52A89F8FE79}" dt="2023-07-13T15:19:05.269" v="5051"/>
          <ac:picMkLst>
            <pc:docMk/>
            <pc:sldMk cId="1991784487" sldId="511"/>
            <ac:picMk id="27" creationId="{B3272487-FCDA-8C98-D784-FCD27B02EEC5}"/>
          </ac:picMkLst>
        </pc:picChg>
        <pc:picChg chg="mod">
          <ac:chgData name="He Yinghui" userId="84c43c5713df2282" providerId="LiveId" clId="{0097A598-3E13-4BC2-8ED9-D52A89F8FE79}" dt="2023-07-13T15:19:05.269" v="5051"/>
          <ac:picMkLst>
            <pc:docMk/>
            <pc:sldMk cId="1991784487" sldId="511"/>
            <ac:picMk id="29" creationId="{61D310B8-F955-63F9-79FF-87B8724D10E6}"/>
          </ac:picMkLst>
        </pc:picChg>
        <pc:picChg chg="mod">
          <ac:chgData name="He Yinghui" userId="84c43c5713df2282" providerId="LiveId" clId="{0097A598-3E13-4BC2-8ED9-D52A89F8FE79}" dt="2023-07-13T15:19:05.269" v="5051"/>
          <ac:picMkLst>
            <pc:docMk/>
            <pc:sldMk cId="1991784487" sldId="511"/>
            <ac:picMk id="30" creationId="{FC357A92-DC12-7A58-365D-47CA8429787B}"/>
          </ac:picMkLst>
        </pc:picChg>
        <pc:picChg chg="mod">
          <ac:chgData name="He Yinghui" userId="84c43c5713df2282" providerId="LiveId" clId="{0097A598-3E13-4BC2-8ED9-D52A89F8FE79}" dt="2023-07-13T15:19:05.269" v="5051"/>
          <ac:picMkLst>
            <pc:docMk/>
            <pc:sldMk cId="1991784487" sldId="511"/>
            <ac:picMk id="31" creationId="{873F1A80-22DF-FD6B-537D-07E6B5351D8E}"/>
          </ac:picMkLst>
        </pc:picChg>
        <pc:picChg chg="mod">
          <ac:chgData name="He Yinghui" userId="84c43c5713df2282" providerId="LiveId" clId="{0097A598-3E13-4BC2-8ED9-D52A89F8FE79}" dt="2023-07-13T15:19:05.269" v="5051"/>
          <ac:picMkLst>
            <pc:docMk/>
            <pc:sldMk cId="1991784487" sldId="511"/>
            <ac:picMk id="46" creationId="{40137B56-BA99-AFEE-98FC-E4204041782D}"/>
          </ac:picMkLst>
        </pc:picChg>
        <pc:picChg chg="mod">
          <ac:chgData name="He Yinghui" userId="84c43c5713df2282" providerId="LiveId" clId="{0097A598-3E13-4BC2-8ED9-D52A89F8FE79}" dt="2023-07-13T15:19:05.269" v="5051"/>
          <ac:picMkLst>
            <pc:docMk/>
            <pc:sldMk cId="1991784487" sldId="511"/>
            <ac:picMk id="48" creationId="{20DD437F-1733-C9B8-C1D2-2D1BEB10E8ED}"/>
          </ac:picMkLst>
        </pc:picChg>
        <pc:picChg chg="mod">
          <ac:chgData name="He Yinghui" userId="84c43c5713df2282" providerId="LiveId" clId="{0097A598-3E13-4BC2-8ED9-D52A89F8FE79}" dt="2023-07-13T15:19:05.269" v="5051"/>
          <ac:picMkLst>
            <pc:docMk/>
            <pc:sldMk cId="1991784487" sldId="511"/>
            <ac:picMk id="49" creationId="{1F366570-8C28-BD89-A48C-0A8258B10A1F}"/>
          </ac:picMkLst>
        </pc:picChg>
        <pc:picChg chg="add mod">
          <ac:chgData name="He Yinghui" userId="84c43c5713df2282" providerId="LiveId" clId="{0097A598-3E13-4BC2-8ED9-D52A89F8FE79}" dt="2023-07-13T15:53:33.034" v="5294" actId="1076"/>
          <ac:picMkLst>
            <pc:docMk/>
            <pc:sldMk cId="1991784487" sldId="511"/>
            <ac:picMk id="73" creationId="{1E903410-F047-D73F-B08B-CC669C85F1C9}"/>
          </ac:picMkLst>
        </pc:picChg>
        <pc:picChg chg="add mod">
          <ac:chgData name="He Yinghui" userId="84c43c5713df2282" providerId="LiveId" clId="{0097A598-3E13-4BC2-8ED9-D52A89F8FE79}" dt="2023-07-13T15:53:08.813" v="5283" actId="1076"/>
          <ac:picMkLst>
            <pc:docMk/>
            <pc:sldMk cId="1991784487" sldId="511"/>
            <ac:picMk id="76" creationId="{D40ADB32-8014-0D52-D414-27F1373B3B6F}"/>
          </ac:picMkLst>
        </pc:picChg>
        <pc:picChg chg="add mod">
          <ac:chgData name="He Yinghui" userId="84c43c5713df2282" providerId="LiveId" clId="{0097A598-3E13-4BC2-8ED9-D52A89F8FE79}" dt="2023-07-13T15:53:17.527" v="5288" actId="1076"/>
          <ac:picMkLst>
            <pc:docMk/>
            <pc:sldMk cId="1991784487" sldId="511"/>
            <ac:picMk id="78" creationId="{B59573C9-343F-32D2-10BE-3864D058AFF6}"/>
          </ac:picMkLst>
        </pc:picChg>
        <pc:picChg chg="add mod">
          <ac:chgData name="He Yinghui" userId="84c43c5713df2282" providerId="LiveId" clId="{0097A598-3E13-4BC2-8ED9-D52A89F8FE79}" dt="2023-07-13T15:53:28.017" v="5293" actId="1076"/>
          <ac:picMkLst>
            <pc:docMk/>
            <pc:sldMk cId="1991784487" sldId="511"/>
            <ac:picMk id="80" creationId="{9FA66BAE-9163-7580-1060-0198B880F289}"/>
          </ac:picMkLst>
        </pc:picChg>
      </pc:sldChg>
      <pc:sldChg chg="addSp delSp modSp add mod ord modAnim">
        <pc:chgData name="He Yinghui" userId="84c43c5713df2282" providerId="LiveId" clId="{0097A598-3E13-4BC2-8ED9-D52A89F8FE79}" dt="2023-07-13T16:06:52.756" v="5430"/>
        <pc:sldMkLst>
          <pc:docMk/>
          <pc:sldMk cId="3523442802" sldId="512"/>
        </pc:sldMkLst>
        <pc:spChg chg="add mod">
          <ac:chgData name="He Yinghui" userId="84c43c5713df2282" providerId="LiveId" clId="{0097A598-3E13-4BC2-8ED9-D52A89F8FE79}" dt="2023-07-13T15:55:19.190" v="5356" actId="1076"/>
          <ac:spMkLst>
            <pc:docMk/>
            <pc:sldMk cId="3523442802" sldId="512"/>
            <ac:spMk id="10" creationId="{D956AE6B-53D1-B4F8-B42B-18EBBC4C4251}"/>
          </ac:spMkLst>
        </pc:spChg>
        <pc:spChg chg="add del">
          <ac:chgData name="He Yinghui" userId="84c43c5713df2282" providerId="LiveId" clId="{0097A598-3E13-4BC2-8ED9-D52A89F8FE79}" dt="2023-07-13T16:02:21.205" v="5360" actId="478"/>
          <ac:spMkLst>
            <pc:docMk/>
            <pc:sldMk cId="3523442802" sldId="512"/>
            <ac:spMk id="11" creationId="{331658C2-945F-C39A-FA89-5BBC64ED3F53}"/>
          </ac:spMkLst>
        </pc:spChg>
        <pc:spChg chg="add mod">
          <ac:chgData name="He Yinghui" userId="84c43c5713df2282" providerId="LiveId" clId="{0097A598-3E13-4BC2-8ED9-D52A89F8FE79}" dt="2023-07-13T16:03:19.023" v="5366" actId="14100"/>
          <ac:spMkLst>
            <pc:docMk/>
            <pc:sldMk cId="3523442802" sldId="512"/>
            <ac:spMk id="12" creationId="{CD4B4361-49DD-2B2C-4CDD-778B0F025A77}"/>
          </ac:spMkLst>
        </pc:spChg>
        <pc:spChg chg="add mod">
          <ac:chgData name="He Yinghui" userId="84c43c5713df2282" providerId="LiveId" clId="{0097A598-3E13-4BC2-8ED9-D52A89F8FE79}" dt="2023-07-13T16:04:30.889" v="5382" actId="164"/>
          <ac:spMkLst>
            <pc:docMk/>
            <pc:sldMk cId="3523442802" sldId="512"/>
            <ac:spMk id="14" creationId="{8B456F18-A889-70D2-17DB-763E68A9E0AB}"/>
          </ac:spMkLst>
        </pc:spChg>
        <pc:spChg chg="add mod">
          <ac:chgData name="He Yinghui" userId="84c43c5713df2282" providerId="LiveId" clId="{0097A598-3E13-4BC2-8ED9-D52A89F8FE79}" dt="2023-07-13T16:04:30.889" v="5382" actId="164"/>
          <ac:spMkLst>
            <pc:docMk/>
            <pc:sldMk cId="3523442802" sldId="512"/>
            <ac:spMk id="15" creationId="{293F5CA3-542E-97CB-DC02-0FADB4129619}"/>
          </ac:spMkLst>
        </pc:spChg>
        <pc:spChg chg="add del mod">
          <ac:chgData name="He Yinghui" userId="84c43c5713df2282" providerId="LiveId" clId="{0097A598-3E13-4BC2-8ED9-D52A89F8FE79}" dt="2023-07-13T16:04:32.633" v="5383" actId="478"/>
          <ac:spMkLst>
            <pc:docMk/>
            <pc:sldMk cId="3523442802" sldId="512"/>
            <ac:spMk id="16" creationId="{F158E0AA-AFDF-15AC-EE79-775A47703E3B}"/>
          </ac:spMkLst>
        </pc:spChg>
        <pc:spChg chg="add del mod">
          <ac:chgData name="He Yinghui" userId="84c43c5713df2282" providerId="LiveId" clId="{0097A598-3E13-4BC2-8ED9-D52A89F8FE79}" dt="2023-07-13T16:04:32.633" v="5383" actId="478"/>
          <ac:spMkLst>
            <pc:docMk/>
            <pc:sldMk cId="3523442802" sldId="512"/>
            <ac:spMk id="19" creationId="{E266748C-4B60-956F-D829-9CF5BA12B55D}"/>
          </ac:spMkLst>
        </pc:spChg>
        <pc:spChg chg="add mod">
          <ac:chgData name="He Yinghui" userId="84c43c5713df2282" providerId="LiveId" clId="{0097A598-3E13-4BC2-8ED9-D52A89F8FE79}" dt="2023-07-13T16:04:42.647" v="5386" actId="408"/>
          <ac:spMkLst>
            <pc:docMk/>
            <pc:sldMk cId="3523442802" sldId="512"/>
            <ac:spMk id="20" creationId="{3A85992B-4107-23F3-3B37-98E5944C42ED}"/>
          </ac:spMkLst>
        </pc:spChg>
        <pc:spChg chg="add mod">
          <ac:chgData name="He Yinghui" userId="84c43c5713df2282" providerId="LiveId" clId="{0097A598-3E13-4BC2-8ED9-D52A89F8FE79}" dt="2023-07-13T16:04:42.647" v="5386" actId="408"/>
          <ac:spMkLst>
            <pc:docMk/>
            <pc:sldMk cId="3523442802" sldId="512"/>
            <ac:spMk id="21" creationId="{6AF94CD3-63D9-C0C6-7FEF-4415726537D6}"/>
          </ac:spMkLst>
        </pc:spChg>
        <pc:spChg chg="mod">
          <ac:chgData name="He Yinghui" userId="84c43c5713df2282" providerId="LiveId" clId="{0097A598-3E13-4BC2-8ED9-D52A89F8FE79}" dt="2023-07-13T16:04:34.422" v="5384"/>
          <ac:spMkLst>
            <pc:docMk/>
            <pc:sldMk cId="3523442802" sldId="512"/>
            <ac:spMk id="25" creationId="{A83AC007-9074-17C7-A382-6B1D406D639B}"/>
          </ac:spMkLst>
        </pc:spChg>
        <pc:spChg chg="mod">
          <ac:chgData name="He Yinghui" userId="84c43c5713df2282" providerId="LiveId" clId="{0097A598-3E13-4BC2-8ED9-D52A89F8FE79}" dt="2023-07-13T16:04:34.422" v="5384"/>
          <ac:spMkLst>
            <pc:docMk/>
            <pc:sldMk cId="3523442802" sldId="512"/>
            <ac:spMk id="26" creationId="{75D583C3-63F3-A840-F0C1-FE14CF9F81D8}"/>
          </ac:spMkLst>
        </pc:spChg>
        <pc:spChg chg="add mod">
          <ac:chgData name="He Yinghui" userId="84c43c5713df2282" providerId="LiveId" clId="{0097A598-3E13-4BC2-8ED9-D52A89F8FE79}" dt="2023-07-13T16:05:10.624" v="5390" actId="208"/>
          <ac:spMkLst>
            <pc:docMk/>
            <pc:sldMk cId="3523442802" sldId="512"/>
            <ac:spMk id="27" creationId="{D6402D28-DF90-ABD4-ADEF-8C1129D22F34}"/>
          </ac:spMkLst>
        </pc:spChg>
        <pc:spChg chg="add mod">
          <ac:chgData name="He Yinghui" userId="84c43c5713df2282" providerId="LiveId" clId="{0097A598-3E13-4BC2-8ED9-D52A89F8FE79}" dt="2023-07-13T16:05:36.273" v="5420" actId="1076"/>
          <ac:spMkLst>
            <pc:docMk/>
            <pc:sldMk cId="3523442802" sldId="512"/>
            <ac:spMk id="28" creationId="{7CB07890-B533-4887-4072-BA7018384689}"/>
          </ac:spMkLst>
        </pc:spChg>
        <pc:spChg chg="add del">
          <ac:chgData name="He Yinghui" userId="84c43c5713df2282" providerId="LiveId" clId="{0097A598-3E13-4BC2-8ED9-D52A89F8FE79}" dt="2023-07-13T16:05:50.310" v="5422" actId="478"/>
          <ac:spMkLst>
            <pc:docMk/>
            <pc:sldMk cId="3523442802" sldId="512"/>
            <ac:spMk id="29" creationId="{F4D42736-F3CD-905F-86C2-E25158074ABA}"/>
          </ac:spMkLst>
        </pc:spChg>
        <pc:spChg chg="add mod">
          <ac:chgData name="He Yinghui" userId="84c43c5713df2282" providerId="LiveId" clId="{0097A598-3E13-4BC2-8ED9-D52A89F8FE79}" dt="2023-07-13T16:06:06.687" v="5424"/>
          <ac:spMkLst>
            <pc:docMk/>
            <pc:sldMk cId="3523442802" sldId="512"/>
            <ac:spMk id="33" creationId="{AB9E0CE6-F6A5-D8DF-4F52-82D8F597E12B}"/>
          </ac:spMkLst>
        </pc:spChg>
        <pc:spChg chg="del">
          <ac:chgData name="He Yinghui" userId="84c43c5713df2282" providerId="LiveId" clId="{0097A598-3E13-4BC2-8ED9-D52A89F8FE79}" dt="2023-07-13T15:54:19.990" v="5300" actId="478"/>
          <ac:spMkLst>
            <pc:docMk/>
            <pc:sldMk cId="3523442802" sldId="512"/>
            <ac:spMk id="36" creationId="{5AFED8C5-550D-CE4F-EAE8-C9D564D6044D}"/>
          </ac:spMkLst>
        </pc:spChg>
        <pc:spChg chg="del">
          <ac:chgData name="He Yinghui" userId="84c43c5713df2282" providerId="LiveId" clId="{0097A598-3E13-4BC2-8ED9-D52A89F8FE79}" dt="2023-07-13T15:54:16.661" v="5298" actId="478"/>
          <ac:spMkLst>
            <pc:docMk/>
            <pc:sldMk cId="3523442802" sldId="512"/>
            <ac:spMk id="40" creationId="{455C4EB2-BA04-35F8-67BD-B6FD72F69BBA}"/>
          </ac:spMkLst>
        </pc:spChg>
        <pc:spChg chg="del">
          <ac:chgData name="He Yinghui" userId="84c43c5713df2282" providerId="LiveId" clId="{0097A598-3E13-4BC2-8ED9-D52A89F8FE79}" dt="2023-07-13T15:54:18.329" v="5299" actId="478"/>
          <ac:spMkLst>
            <pc:docMk/>
            <pc:sldMk cId="3523442802" sldId="512"/>
            <ac:spMk id="41" creationId="{A55B58BF-D1DD-37AD-4890-A8994C3AE04C}"/>
          </ac:spMkLst>
        </pc:spChg>
        <pc:spChg chg="del">
          <ac:chgData name="He Yinghui" userId="84c43c5713df2282" providerId="LiveId" clId="{0097A598-3E13-4BC2-8ED9-D52A89F8FE79}" dt="2023-07-13T15:54:16.661" v="5298" actId="478"/>
          <ac:spMkLst>
            <pc:docMk/>
            <pc:sldMk cId="3523442802" sldId="512"/>
            <ac:spMk id="42" creationId="{24579BF0-7FC8-C384-FC34-9D53DCCEADE1}"/>
          </ac:spMkLst>
        </pc:spChg>
        <pc:spChg chg="add mod">
          <ac:chgData name="He Yinghui" userId="84c43c5713df2282" providerId="LiveId" clId="{0097A598-3E13-4BC2-8ED9-D52A89F8FE79}" dt="2023-07-13T16:06:29.011" v="5427" actId="1076"/>
          <ac:spMkLst>
            <pc:docMk/>
            <pc:sldMk cId="3523442802" sldId="512"/>
            <ac:spMk id="43" creationId="{5C3A27BE-E683-7F29-52F5-00C3F4992CB1}"/>
          </ac:spMkLst>
        </pc:spChg>
        <pc:spChg chg="del">
          <ac:chgData name="He Yinghui" userId="84c43c5713df2282" providerId="LiveId" clId="{0097A598-3E13-4BC2-8ED9-D52A89F8FE79}" dt="2023-07-13T15:54:20.676" v="5301" actId="478"/>
          <ac:spMkLst>
            <pc:docMk/>
            <pc:sldMk cId="3523442802" sldId="512"/>
            <ac:spMk id="44" creationId="{7C0F4710-CEFA-D546-8CB8-907479629FFE}"/>
          </ac:spMkLst>
        </pc:spChg>
        <pc:spChg chg="del">
          <ac:chgData name="He Yinghui" userId="84c43c5713df2282" providerId="LiveId" clId="{0097A598-3E13-4BC2-8ED9-D52A89F8FE79}" dt="2023-07-13T15:54:21.355" v="5302" actId="478"/>
          <ac:spMkLst>
            <pc:docMk/>
            <pc:sldMk cId="3523442802" sldId="512"/>
            <ac:spMk id="46" creationId="{7CB4DA7C-5B80-8959-AFB7-E1082C8FBA58}"/>
          </ac:spMkLst>
        </pc:spChg>
        <pc:spChg chg="add mod">
          <ac:chgData name="He Yinghui" userId="84c43c5713df2282" providerId="LiveId" clId="{0097A598-3E13-4BC2-8ED9-D52A89F8FE79}" dt="2023-07-13T16:06:38.084" v="5429" actId="1076"/>
          <ac:spMkLst>
            <pc:docMk/>
            <pc:sldMk cId="3523442802" sldId="512"/>
            <ac:spMk id="47" creationId="{AF2E0EA6-E570-F527-6679-C563A5500F95}"/>
          </ac:spMkLst>
        </pc:spChg>
        <pc:spChg chg="del">
          <ac:chgData name="He Yinghui" userId="84c43c5713df2282" providerId="LiveId" clId="{0097A598-3E13-4BC2-8ED9-D52A89F8FE79}" dt="2023-07-13T15:54:23.276" v="5304" actId="478"/>
          <ac:spMkLst>
            <pc:docMk/>
            <pc:sldMk cId="3523442802" sldId="512"/>
            <ac:spMk id="48" creationId="{BC5ADE8D-5A0D-BCC8-7092-64DEE8551235}"/>
          </ac:spMkLst>
        </pc:spChg>
        <pc:spChg chg="del">
          <ac:chgData name="He Yinghui" userId="84c43c5713df2282" providerId="LiveId" clId="{0097A598-3E13-4BC2-8ED9-D52A89F8FE79}" dt="2023-07-13T15:54:21.906" v="5303" actId="478"/>
          <ac:spMkLst>
            <pc:docMk/>
            <pc:sldMk cId="3523442802" sldId="512"/>
            <ac:spMk id="60" creationId="{3338BD1A-8B6F-4633-4AAC-6F38C4CE41D3}"/>
          </ac:spMkLst>
        </pc:spChg>
        <pc:grpChg chg="add mod">
          <ac:chgData name="He Yinghui" userId="84c43c5713df2282" providerId="LiveId" clId="{0097A598-3E13-4BC2-8ED9-D52A89F8FE79}" dt="2023-07-13T16:04:42.647" v="5386" actId="408"/>
          <ac:grpSpMkLst>
            <pc:docMk/>
            <pc:sldMk cId="3523442802" sldId="512"/>
            <ac:grpSpMk id="23" creationId="{7DB39166-5D46-C84E-D69B-AECE15148C4D}"/>
          </ac:grpSpMkLst>
        </pc:grpChg>
        <pc:grpChg chg="add mod">
          <ac:chgData name="He Yinghui" userId="84c43c5713df2282" providerId="LiveId" clId="{0097A598-3E13-4BC2-8ED9-D52A89F8FE79}" dt="2023-07-13T16:04:37.485" v="5385" actId="1076"/>
          <ac:grpSpMkLst>
            <pc:docMk/>
            <pc:sldMk cId="3523442802" sldId="512"/>
            <ac:grpSpMk id="24" creationId="{7DC4CF24-921A-7B54-9B0A-234008065994}"/>
          </ac:grpSpMkLst>
        </pc:grpChg>
        <pc:picChg chg="add mod">
          <ac:chgData name="He Yinghui" userId="84c43c5713df2282" providerId="LiveId" clId="{0097A598-3E13-4BC2-8ED9-D52A89F8FE79}" dt="2023-07-13T15:55:19.190" v="5356" actId="1076"/>
          <ac:picMkLst>
            <pc:docMk/>
            <pc:sldMk cId="3523442802" sldId="512"/>
            <ac:picMk id="9" creationId="{A5C806C8-18A2-8F1A-6CB1-CA4ED0A6690D}"/>
          </ac:picMkLst>
        </pc:picChg>
        <pc:picChg chg="del">
          <ac:chgData name="He Yinghui" userId="84c43c5713df2282" providerId="LiveId" clId="{0097A598-3E13-4BC2-8ED9-D52A89F8FE79}" dt="2023-07-13T15:54:23.276" v="5304" actId="478"/>
          <ac:picMkLst>
            <pc:docMk/>
            <pc:sldMk cId="3523442802" sldId="512"/>
            <ac:picMk id="45" creationId="{B07EA45A-58D3-0824-89BC-C0BC4E672AC4}"/>
          </ac:picMkLst>
        </pc:picChg>
        <pc:picChg chg="del">
          <ac:chgData name="He Yinghui" userId="84c43c5713df2282" providerId="LiveId" clId="{0097A598-3E13-4BC2-8ED9-D52A89F8FE79}" dt="2023-07-13T15:54:23.276" v="5304" actId="478"/>
          <ac:picMkLst>
            <pc:docMk/>
            <pc:sldMk cId="3523442802" sldId="512"/>
            <ac:picMk id="49" creationId="{EEE1B426-2A4A-2060-D8AC-4D8DEC74CFEC}"/>
          </ac:picMkLst>
        </pc:picChg>
        <pc:picChg chg="del">
          <ac:chgData name="He Yinghui" userId="84c43c5713df2282" providerId="LiveId" clId="{0097A598-3E13-4BC2-8ED9-D52A89F8FE79}" dt="2023-07-13T15:54:23.276" v="5304" actId="478"/>
          <ac:picMkLst>
            <pc:docMk/>
            <pc:sldMk cId="3523442802" sldId="512"/>
            <ac:picMk id="57" creationId="{AEE68F96-9C4D-C380-50CC-9E97AB11DD91}"/>
          </ac:picMkLst>
        </pc:picChg>
      </pc:sldChg>
    </pc:docChg>
  </pc:docChgLst>
  <pc:docChgLst>
    <pc:chgData name="Yinghui He" userId="84c43c5713df2282" providerId="LiveId" clId="{581A81B1-5671-4A4B-A79F-543C3407C35A}"/>
    <pc:docChg chg="undo custSel delSld modSld">
      <pc:chgData name="Yinghui He" userId="84c43c5713df2282" providerId="LiveId" clId="{581A81B1-5671-4A4B-A79F-543C3407C35A}" dt="2024-06-06T11:46:21.607" v="148"/>
      <pc:docMkLst>
        <pc:docMk/>
      </pc:docMkLst>
      <pc:sldChg chg="del">
        <pc:chgData name="Yinghui He" userId="84c43c5713df2282" providerId="LiveId" clId="{581A81B1-5671-4A4B-A79F-543C3407C35A}" dt="2024-06-06T11:40:48.609" v="0" actId="2696"/>
        <pc:sldMkLst>
          <pc:docMk/>
          <pc:sldMk cId="2362238643" sldId="256"/>
        </pc:sldMkLst>
      </pc:sldChg>
      <pc:sldChg chg="modSp mod">
        <pc:chgData name="Yinghui He" userId="84c43c5713df2282" providerId="LiveId" clId="{581A81B1-5671-4A4B-A79F-543C3407C35A}" dt="2024-06-06T11:45:33.501" v="122"/>
        <pc:sldMkLst>
          <pc:docMk/>
          <pc:sldMk cId="3953950654" sldId="446"/>
        </pc:sldMkLst>
        <pc:spChg chg="mod">
          <ac:chgData name="Yinghui He" userId="84c43c5713df2282" providerId="LiveId" clId="{581A81B1-5671-4A4B-A79F-543C3407C35A}" dt="2024-06-06T11:45:33.501" v="122"/>
          <ac:spMkLst>
            <pc:docMk/>
            <pc:sldMk cId="3953950654" sldId="446"/>
            <ac:spMk id="18" creationId="{48B19D7C-E879-415A-B086-257465934574}"/>
          </ac:spMkLst>
        </pc:spChg>
      </pc:sldChg>
      <pc:sldChg chg="addSp delSp modSp mod">
        <pc:chgData name="Yinghui He" userId="84c43c5713df2282" providerId="LiveId" clId="{581A81B1-5671-4A4B-A79F-543C3407C35A}" dt="2024-06-06T11:43:29.904" v="79" actId="20577"/>
        <pc:sldMkLst>
          <pc:docMk/>
          <pc:sldMk cId="1613566516" sldId="449"/>
        </pc:sldMkLst>
        <pc:spChg chg="mod">
          <ac:chgData name="Yinghui He" userId="84c43c5713df2282" providerId="LiveId" clId="{581A81B1-5671-4A4B-A79F-543C3407C35A}" dt="2024-06-06T11:42:03.185" v="13" actId="1076"/>
          <ac:spMkLst>
            <pc:docMk/>
            <pc:sldMk cId="1613566516" sldId="449"/>
            <ac:spMk id="5" creationId="{082DE020-5023-7201-E320-A5DE1FA488E9}"/>
          </ac:spMkLst>
        </pc:spChg>
        <pc:spChg chg="mod">
          <ac:chgData name="Yinghui He" userId="84c43c5713df2282" providerId="LiveId" clId="{581A81B1-5671-4A4B-A79F-543C3407C35A}" dt="2024-06-06T11:43:29.904" v="79" actId="20577"/>
          <ac:spMkLst>
            <pc:docMk/>
            <pc:sldMk cId="1613566516" sldId="449"/>
            <ac:spMk id="11" creationId="{CBC8C171-475A-407D-93CA-0889D049E38C}"/>
          </ac:spMkLst>
        </pc:spChg>
        <pc:picChg chg="add mod">
          <ac:chgData name="Yinghui He" userId="84c43c5713df2282" providerId="LiveId" clId="{581A81B1-5671-4A4B-A79F-543C3407C35A}" dt="2024-06-06T11:42:02.055" v="12" actId="1076"/>
          <ac:picMkLst>
            <pc:docMk/>
            <pc:sldMk cId="1613566516" sldId="449"/>
            <ac:picMk id="2" creationId="{9115CE35-EE17-2327-77D2-05B6C65A599D}"/>
          </ac:picMkLst>
        </pc:picChg>
        <pc:picChg chg="del">
          <ac:chgData name="Yinghui He" userId="84c43c5713df2282" providerId="LiveId" clId="{581A81B1-5671-4A4B-A79F-543C3407C35A}" dt="2024-06-06T11:41:54.999" v="8" actId="478"/>
          <ac:picMkLst>
            <pc:docMk/>
            <pc:sldMk cId="1613566516" sldId="449"/>
            <ac:picMk id="4" creationId="{7F4B8273-2DB0-4712-919E-5D649BD0A397}"/>
          </ac:picMkLst>
        </pc:picChg>
      </pc:sldChg>
      <pc:sldChg chg="modSp mod">
        <pc:chgData name="Yinghui He" userId="84c43c5713df2282" providerId="LiveId" clId="{581A81B1-5671-4A4B-A79F-543C3407C35A}" dt="2024-06-06T11:45:48.525" v="143" actId="20577"/>
        <pc:sldMkLst>
          <pc:docMk/>
          <pc:sldMk cId="4114271905" sldId="454"/>
        </pc:sldMkLst>
        <pc:spChg chg="mod">
          <ac:chgData name="Yinghui He" userId="84c43c5713df2282" providerId="LiveId" clId="{581A81B1-5671-4A4B-A79F-543C3407C35A}" dt="2024-06-06T11:45:48.525" v="143" actId="20577"/>
          <ac:spMkLst>
            <pc:docMk/>
            <pc:sldMk cId="4114271905" sldId="454"/>
            <ac:spMk id="18" creationId="{48B19D7C-E879-415A-B086-257465934574}"/>
          </ac:spMkLst>
        </pc:spChg>
      </pc:sldChg>
      <pc:sldChg chg="modSp mod">
        <pc:chgData name="Yinghui He" userId="84c43c5713df2282" providerId="LiveId" clId="{581A81B1-5671-4A4B-A79F-543C3407C35A}" dt="2024-06-06T11:45:52.563" v="144"/>
        <pc:sldMkLst>
          <pc:docMk/>
          <pc:sldMk cId="3645711026" sldId="458"/>
        </pc:sldMkLst>
        <pc:spChg chg="mod">
          <ac:chgData name="Yinghui He" userId="84c43c5713df2282" providerId="LiveId" clId="{581A81B1-5671-4A4B-A79F-543C3407C35A}" dt="2024-06-06T11:45:52.563" v="144"/>
          <ac:spMkLst>
            <pc:docMk/>
            <pc:sldMk cId="3645711026" sldId="458"/>
            <ac:spMk id="18" creationId="{48B19D7C-E879-415A-B086-257465934574}"/>
          </ac:spMkLst>
        </pc:spChg>
      </pc:sldChg>
      <pc:sldChg chg="del">
        <pc:chgData name="Yinghui He" userId="84c43c5713df2282" providerId="LiveId" clId="{581A81B1-5671-4A4B-A79F-543C3407C35A}" dt="2024-06-06T11:40:48.609" v="0" actId="2696"/>
        <pc:sldMkLst>
          <pc:docMk/>
          <pc:sldMk cId="198680215" sldId="459"/>
        </pc:sldMkLst>
      </pc:sldChg>
      <pc:sldChg chg="del">
        <pc:chgData name="Yinghui He" userId="84c43c5713df2282" providerId="LiveId" clId="{581A81B1-5671-4A4B-A79F-543C3407C35A}" dt="2024-06-06T11:46:12.186" v="147" actId="2696"/>
        <pc:sldMkLst>
          <pc:docMk/>
          <pc:sldMk cId="429117580" sldId="460"/>
        </pc:sldMkLst>
      </pc:sldChg>
      <pc:sldChg chg="del">
        <pc:chgData name="Yinghui He" userId="84c43c5713df2282" providerId="LiveId" clId="{581A81B1-5671-4A4B-A79F-543C3407C35A}" dt="2024-06-06T11:46:12.186" v="147" actId="2696"/>
        <pc:sldMkLst>
          <pc:docMk/>
          <pc:sldMk cId="3424451871" sldId="461"/>
        </pc:sldMkLst>
      </pc:sldChg>
      <pc:sldChg chg="del">
        <pc:chgData name="Yinghui He" userId="84c43c5713df2282" providerId="LiveId" clId="{581A81B1-5671-4A4B-A79F-543C3407C35A}" dt="2024-06-06T11:46:12.186" v="147" actId="2696"/>
        <pc:sldMkLst>
          <pc:docMk/>
          <pc:sldMk cId="927449711" sldId="462"/>
        </pc:sldMkLst>
      </pc:sldChg>
      <pc:sldChg chg="del">
        <pc:chgData name="Yinghui He" userId="84c43c5713df2282" providerId="LiveId" clId="{581A81B1-5671-4A4B-A79F-543C3407C35A}" dt="2024-06-06T11:46:12.186" v="147" actId="2696"/>
        <pc:sldMkLst>
          <pc:docMk/>
          <pc:sldMk cId="439157009" sldId="463"/>
        </pc:sldMkLst>
      </pc:sldChg>
      <pc:sldChg chg="del">
        <pc:chgData name="Yinghui He" userId="84c43c5713df2282" providerId="LiveId" clId="{581A81B1-5671-4A4B-A79F-543C3407C35A}" dt="2024-06-06T11:46:12.186" v="147" actId="2696"/>
        <pc:sldMkLst>
          <pc:docMk/>
          <pc:sldMk cId="2821824061" sldId="464"/>
        </pc:sldMkLst>
      </pc:sldChg>
      <pc:sldChg chg="del">
        <pc:chgData name="Yinghui He" userId="84c43c5713df2282" providerId="LiveId" clId="{581A81B1-5671-4A4B-A79F-543C3407C35A}" dt="2024-06-06T11:46:12.186" v="147" actId="2696"/>
        <pc:sldMkLst>
          <pc:docMk/>
          <pc:sldMk cId="2688406984" sldId="465"/>
        </pc:sldMkLst>
      </pc:sldChg>
      <pc:sldChg chg="modSp mod">
        <pc:chgData name="Yinghui He" userId="84c43c5713df2282" providerId="LiveId" clId="{581A81B1-5671-4A4B-A79F-543C3407C35A}" dt="2024-06-06T11:45:37.471" v="123"/>
        <pc:sldMkLst>
          <pc:docMk/>
          <pc:sldMk cId="650622259" sldId="466"/>
        </pc:sldMkLst>
        <pc:spChg chg="mod">
          <ac:chgData name="Yinghui He" userId="84c43c5713df2282" providerId="LiveId" clId="{581A81B1-5671-4A4B-A79F-543C3407C35A}" dt="2024-06-06T11:45:37.471" v="123"/>
          <ac:spMkLst>
            <pc:docMk/>
            <pc:sldMk cId="650622259" sldId="466"/>
            <ac:spMk id="18" creationId="{48B19D7C-E879-415A-B086-257465934574}"/>
          </ac:spMkLst>
        </pc:spChg>
      </pc:sldChg>
      <pc:sldChg chg="del">
        <pc:chgData name="Yinghui He" userId="84c43c5713df2282" providerId="LiveId" clId="{581A81B1-5671-4A4B-A79F-543C3407C35A}" dt="2024-06-06T11:46:12.186" v="147" actId="2696"/>
        <pc:sldMkLst>
          <pc:docMk/>
          <pc:sldMk cId="858880462" sldId="467"/>
        </pc:sldMkLst>
      </pc:sldChg>
      <pc:sldChg chg="del">
        <pc:chgData name="Yinghui He" userId="84c43c5713df2282" providerId="LiveId" clId="{581A81B1-5671-4A4B-A79F-543C3407C35A}" dt="2024-06-06T11:46:12.186" v="147" actId="2696"/>
        <pc:sldMkLst>
          <pc:docMk/>
          <pc:sldMk cId="819347893" sldId="468"/>
        </pc:sldMkLst>
      </pc:sldChg>
      <pc:sldChg chg="del">
        <pc:chgData name="Yinghui He" userId="84c43c5713df2282" providerId="LiveId" clId="{581A81B1-5671-4A4B-A79F-543C3407C35A}" dt="2024-06-06T11:46:12.186" v="147" actId="2696"/>
        <pc:sldMkLst>
          <pc:docMk/>
          <pc:sldMk cId="3634252581" sldId="469"/>
        </pc:sldMkLst>
      </pc:sldChg>
      <pc:sldChg chg="del">
        <pc:chgData name="Yinghui He" userId="84c43c5713df2282" providerId="LiveId" clId="{581A81B1-5671-4A4B-A79F-543C3407C35A}" dt="2024-06-06T11:46:12.186" v="147" actId="2696"/>
        <pc:sldMkLst>
          <pc:docMk/>
          <pc:sldMk cId="3739199221" sldId="471"/>
        </pc:sldMkLst>
      </pc:sldChg>
      <pc:sldChg chg="del">
        <pc:chgData name="Yinghui He" userId="84c43c5713df2282" providerId="LiveId" clId="{581A81B1-5671-4A4B-A79F-543C3407C35A}" dt="2024-06-06T11:46:12.186" v="147" actId="2696"/>
        <pc:sldMkLst>
          <pc:docMk/>
          <pc:sldMk cId="2091570406" sldId="472"/>
        </pc:sldMkLst>
      </pc:sldChg>
      <pc:sldChg chg="del">
        <pc:chgData name="Yinghui He" userId="84c43c5713df2282" providerId="LiveId" clId="{581A81B1-5671-4A4B-A79F-543C3407C35A}" dt="2024-06-06T11:46:12.186" v="147" actId="2696"/>
        <pc:sldMkLst>
          <pc:docMk/>
          <pc:sldMk cId="3690770755" sldId="473"/>
        </pc:sldMkLst>
      </pc:sldChg>
      <pc:sldChg chg="modSp mod">
        <pc:chgData name="Yinghui He" userId="84c43c5713df2282" providerId="LiveId" clId="{581A81B1-5671-4A4B-A79F-543C3407C35A}" dt="2024-06-06T11:45:59.629" v="145"/>
        <pc:sldMkLst>
          <pc:docMk/>
          <pc:sldMk cId="1236895301" sldId="480"/>
        </pc:sldMkLst>
        <pc:spChg chg="mod">
          <ac:chgData name="Yinghui He" userId="84c43c5713df2282" providerId="LiveId" clId="{581A81B1-5671-4A4B-A79F-543C3407C35A}" dt="2024-06-06T11:45:59.629" v="145"/>
          <ac:spMkLst>
            <pc:docMk/>
            <pc:sldMk cId="1236895301" sldId="480"/>
            <ac:spMk id="18" creationId="{48B19D7C-E879-415A-B086-257465934574}"/>
          </ac:spMkLst>
        </pc:spChg>
      </pc:sldChg>
      <pc:sldChg chg="modSp mod">
        <pc:chgData name="Yinghui He" userId="84c43c5713df2282" providerId="LiveId" clId="{581A81B1-5671-4A4B-A79F-543C3407C35A}" dt="2024-06-06T11:46:21.607" v="148"/>
        <pc:sldMkLst>
          <pc:docMk/>
          <pc:sldMk cId="912755811" sldId="481"/>
        </pc:sldMkLst>
        <pc:spChg chg="mod">
          <ac:chgData name="Yinghui He" userId="84c43c5713df2282" providerId="LiveId" clId="{581A81B1-5671-4A4B-A79F-543C3407C35A}" dt="2024-06-06T11:46:21.607" v="148"/>
          <ac:spMkLst>
            <pc:docMk/>
            <pc:sldMk cId="912755811" sldId="481"/>
            <ac:spMk id="18" creationId="{48B19D7C-E879-415A-B086-257465934574}"/>
          </ac:spMkLst>
        </pc:spChg>
      </pc:sldChg>
      <pc:sldChg chg="del">
        <pc:chgData name="Yinghui He" userId="84c43c5713df2282" providerId="LiveId" clId="{581A81B1-5671-4A4B-A79F-543C3407C35A}" dt="2024-06-06T11:40:48.609" v="0" actId="2696"/>
        <pc:sldMkLst>
          <pc:docMk/>
          <pc:sldMk cId="2998089122" sldId="485"/>
        </pc:sldMkLst>
      </pc:sldChg>
      <pc:sldChg chg="modSp mod">
        <pc:chgData name="Yinghui He" userId="84c43c5713df2282" providerId="LiveId" clId="{581A81B1-5671-4A4B-A79F-543C3407C35A}" dt="2024-06-06T11:44:00.107" v="82" actId="14100"/>
        <pc:sldMkLst>
          <pc:docMk/>
          <pc:sldMk cId="2987504437" sldId="486"/>
        </pc:sldMkLst>
        <pc:spChg chg="mod">
          <ac:chgData name="Yinghui He" userId="84c43c5713df2282" providerId="LiveId" clId="{581A81B1-5671-4A4B-A79F-543C3407C35A}" dt="2024-06-06T11:44:00.107" v="82" actId="14100"/>
          <ac:spMkLst>
            <pc:docMk/>
            <pc:sldMk cId="2987504437" sldId="486"/>
            <ac:spMk id="17" creationId="{C869B8E4-0784-4C98-9ECF-0DF0AE955A56}"/>
          </ac:spMkLst>
        </pc:spChg>
      </pc:sldChg>
      <pc:sldChg chg="del">
        <pc:chgData name="Yinghui He" userId="84c43c5713df2282" providerId="LiveId" clId="{581A81B1-5671-4A4B-A79F-543C3407C35A}" dt="2024-06-06T11:40:48.609" v="0" actId="2696"/>
        <pc:sldMkLst>
          <pc:docMk/>
          <pc:sldMk cId="584023101" sldId="488"/>
        </pc:sldMkLst>
      </pc:sldChg>
      <pc:sldChg chg="del">
        <pc:chgData name="Yinghui He" userId="84c43c5713df2282" providerId="LiveId" clId="{581A81B1-5671-4A4B-A79F-543C3407C35A}" dt="2024-06-06T11:40:48.609" v="0" actId="2696"/>
        <pc:sldMkLst>
          <pc:docMk/>
          <pc:sldMk cId="813501191" sldId="489"/>
        </pc:sldMkLst>
      </pc:sldChg>
      <pc:sldChg chg="del">
        <pc:chgData name="Yinghui He" userId="84c43c5713df2282" providerId="LiveId" clId="{581A81B1-5671-4A4B-A79F-543C3407C35A}" dt="2024-06-06T11:40:48.609" v="0" actId="2696"/>
        <pc:sldMkLst>
          <pc:docMk/>
          <pc:sldMk cId="404596856" sldId="490"/>
        </pc:sldMkLst>
      </pc:sldChg>
      <pc:sldChg chg="del">
        <pc:chgData name="Yinghui He" userId="84c43c5713df2282" providerId="LiveId" clId="{581A81B1-5671-4A4B-A79F-543C3407C35A}" dt="2024-06-06T11:40:48.609" v="0" actId="2696"/>
        <pc:sldMkLst>
          <pc:docMk/>
          <pc:sldMk cId="3915296623" sldId="492"/>
        </pc:sldMkLst>
      </pc:sldChg>
      <pc:sldChg chg="del">
        <pc:chgData name="Yinghui He" userId="84c43c5713df2282" providerId="LiveId" clId="{581A81B1-5671-4A4B-A79F-543C3407C35A}" dt="2024-06-06T11:43:00.391" v="71" actId="2696"/>
        <pc:sldMkLst>
          <pc:docMk/>
          <pc:sldMk cId="2774934945" sldId="493"/>
        </pc:sldMkLst>
      </pc:sldChg>
      <pc:sldChg chg="del">
        <pc:chgData name="Yinghui He" userId="84c43c5713df2282" providerId="LiveId" clId="{581A81B1-5671-4A4B-A79F-543C3407C35A}" dt="2024-06-06T11:46:12.186" v="147" actId="2696"/>
        <pc:sldMkLst>
          <pc:docMk/>
          <pc:sldMk cId="3837634688" sldId="494"/>
        </pc:sldMkLst>
      </pc:sldChg>
      <pc:sldChg chg="modSp mod">
        <pc:chgData name="Yinghui He" userId="84c43c5713df2282" providerId="LiveId" clId="{581A81B1-5671-4A4B-A79F-543C3407C35A}" dt="2024-06-06T11:43:53.715" v="80"/>
        <pc:sldMkLst>
          <pc:docMk/>
          <pc:sldMk cId="861957721" sldId="496"/>
        </pc:sldMkLst>
        <pc:spChg chg="mod">
          <ac:chgData name="Yinghui He" userId="84c43c5713df2282" providerId="LiveId" clId="{581A81B1-5671-4A4B-A79F-543C3407C35A}" dt="2024-06-06T11:43:53.715" v="80"/>
          <ac:spMkLst>
            <pc:docMk/>
            <pc:sldMk cId="861957721" sldId="496"/>
            <ac:spMk id="17" creationId="{C869B8E4-0784-4C98-9ECF-0DF0AE955A56}"/>
          </ac:spMkLst>
        </pc:spChg>
      </pc:sldChg>
      <pc:sldChg chg="modSp mod">
        <pc:chgData name="Yinghui He" userId="84c43c5713df2282" providerId="LiveId" clId="{581A81B1-5671-4A4B-A79F-543C3407C35A}" dt="2024-06-06T11:44:54.989" v="107"/>
        <pc:sldMkLst>
          <pc:docMk/>
          <pc:sldMk cId="3322749014" sldId="498"/>
        </pc:sldMkLst>
        <pc:spChg chg="mod">
          <ac:chgData name="Yinghui He" userId="84c43c5713df2282" providerId="LiveId" clId="{581A81B1-5671-4A4B-A79F-543C3407C35A}" dt="2024-06-06T11:44:54.989" v="107"/>
          <ac:spMkLst>
            <pc:docMk/>
            <pc:sldMk cId="3322749014" sldId="498"/>
            <ac:spMk id="17" creationId="{C869B8E4-0784-4C98-9ECF-0DF0AE955A56}"/>
          </ac:spMkLst>
        </pc:spChg>
      </pc:sldChg>
      <pc:sldChg chg="modSp mod">
        <pc:chgData name="Yinghui He" userId="84c43c5713df2282" providerId="LiveId" clId="{581A81B1-5671-4A4B-A79F-543C3407C35A}" dt="2024-06-06T11:44:58.818" v="108"/>
        <pc:sldMkLst>
          <pc:docMk/>
          <pc:sldMk cId="3044034918" sldId="501"/>
        </pc:sldMkLst>
        <pc:spChg chg="mod">
          <ac:chgData name="Yinghui He" userId="84c43c5713df2282" providerId="LiveId" clId="{581A81B1-5671-4A4B-A79F-543C3407C35A}" dt="2024-06-06T11:44:58.818" v="108"/>
          <ac:spMkLst>
            <pc:docMk/>
            <pc:sldMk cId="3044034918" sldId="501"/>
            <ac:spMk id="17" creationId="{C869B8E4-0784-4C98-9ECF-0DF0AE955A56}"/>
          </ac:spMkLst>
        </pc:spChg>
      </pc:sldChg>
      <pc:sldChg chg="modSp mod">
        <pc:chgData name="Yinghui He" userId="84c43c5713df2282" providerId="LiveId" clId="{581A81B1-5671-4A4B-A79F-543C3407C35A}" dt="2024-06-06T11:45:01.506" v="109"/>
        <pc:sldMkLst>
          <pc:docMk/>
          <pc:sldMk cId="3540698257" sldId="502"/>
        </pc:sldMkLst>
        <pc:spChg chg="mod">
          <ac:chgData name="Yinghui He" userId="84c43c5713df2282" providerId="LiveId" clId="{581A81B1-5671-4A4B-A79F-543C3407C35A}" dt="2024-06-06T11:45:01.506" v="109"/>
          <ac:spMkLst>
            <pc:docMk/>
            <pc:sldMk cId="3540698257" sldId="502"/>
            <ac:spMk id="17" creationId="{C869B8E4-0784-4C98-9ECF-0DF0AE955A56}"/>
          </ac:spMkLst>
        </pc:spChg>
      </pc:sldChg>
      <pc:sldChg chg="modSp mod">
        <pc:chgData name="Yinghui He" userId="84c43c5713df2282" providerId="LiveId" clId="{581A81B1-5671-4A4B-A79F-543C3407C35A}" dt="2024-06-06T11:45:05.891" v="111" actId="14100"/>
        <pc:sldMkLst>
          <pc:docMk/>
          <pc:sldMk cId="3032037458" sldId="503"/>
        </pc:sldMkLst>
        <pc:spChg chg="mod">
          <ac:chgData name="Yinghui He" userId="84c43c5713df2282" providerId="LiveId" clId="{581A81B1-5671-4A4B-A79F-543C3407C35A}" dt="2024-06-06T11:45:05.891" v="111" actId="14100"/>
          <ac:spMkLst>
            <pc:docMk/>
            <pc:sldMk cId="3032037458" sldId="503"/>
            <ac:spMk id="17" creationId="{C869B8E4-0784-4C98-9ECF-0DF0AE955A56}"/>
          </ac:spMkLst>
        </pc:spChg>
      </pc:sldChg>
      <pc:sldChg chg="modSp mod">
        <pc:chgData name="Yinghui He" userId="84c43c5713df2282" providerId="LiveId" clId="{581A81B1-5671-4A4B-A79F-543C3407C35A}" dt="2024-06-06T11:45:10.786" v="113" actId="14100"/>
        <pc:sldMkLst>
          <pc:docMk/>
          <pc:sldMk cId="2376071816" sldId="504"/>
        </pc:sldMkLst>
        <pc:spChg chg="mod">
          <ac:chgData name="Yinghui He" userId="84c43c5713df2282" providerId="LiveId" clId="{581A81B1-5671-4A4B-A79F-543C3407C35A}" dt="2024-06-06T11:45:10.786" v="113" actId="14100"/>
          <ac:spMkLst>
            <pc:docMk/>
            <pc:sldMk cId="2376071816" sldId="504"/>
            <ac:spMk id="17" creationId="{C869B8E4-0784-4C98-9ECF-0DF0AE955A56}"/>
          </ac:spMkLst>
        </pc:spChg>
      </pc:sldChg>
      <pc:sldChg chg="modSp mod">
        <pc:chgData name="Yinghui He" userId="84c43c5713df2282" providerId="LiveId" clId="{581A81B1-5671-4A4B-A79F-543C3407C35A}" dt="2024-06-06T11:45:15.551" v="115" actId="14100"/>
        <pc:sldMkLst>
          <pc:docMk/>
          <pc:sldMk cId="3521961707" sldId="505"/>
        </pc:sldMkLst>
        <pc:spChg chg="mod">
          <ac:chgData name="Yinghui He" userId="84c43c5713df2282" providerId="LiveId" clId="{581A81B1-5671-4A4B-A79F-543C3407C35A}" dt="2024-06-06T11:45:15.551" v="115" actId="14100"/>
          <ac:spMkLst>
            <pc:docMk/>
            <pc:sldMk cId="3521961707" sldId="505"/>
            <ac:spMk id="17" creationId="{C869B8E4-0784-4C98-9ECF-0DF0AE955A56}"/>
          </ac:spMkLst>
        </pc:spChg>
      </pc:sldChg>
      <pc:sldChg chg="modSp mod">
        <pc:chgData name="Yinghui He" userId="84c43c5713df2282" providerId="LiveId" clId="{581A81B1-5671-4A4B-A79F-543C3407C35A}" dt="2024-06-06T11:45:20.058" v="117" actId="14100"/>
        <pc:sldMkLst>
          <pc:docMk/>
          <pc:sldMk cId="2665062121" sldId="506"/>
        </pc:sldMkLst>
        <pc:spChg chg="mod">
          <ac:chgData name="Yinghui He" userId="84c43c5713df2282" providerId="LiveId" clId="{581A81B1-5671-4A4B-A79F-543C3407C35A}" dt="2024-06-06T11:45:20.058" v="117" actId="14100"/>
          <ac:spMkLst>
            <pc:docMk/>
            <pc:sldMk cId="2665062121" sldId="506"/>
            <ac:spMk id="17" creationId="{C869B8E4-0784-4C98-9ECF-0DF0AE955A56}"/>
          </ac:spMkLst>
        </pc:spChg>
      </pc:sldChg>
      <pc:sldChg chg="modSp mod">
        <pc:chgData name="Yinghui He" userId="84c43c5713df2282" providerId="LiveId" clId="{581A81B1-5671-4A4B-A79F-543C3407C35A}" dt="2024-06-06T11:45:25.437" v="119" actId="14100"/>
        <pc:sldMkLst>
          <pc:docMk/>
          <pc:sldMk cId="3313489550" sldId="507"/>
        </pc:sldMkLst>
        <pc:spChg chg="mod">
          <ac:chgData name="Yinghui He" userId="84c43c5713df2282" providerId="LiveId" clId="{581A81B1-5671-4A4B-A79F-543C3407C35A}" dt="2024-06-06T11:45:25.437" v="119" actId="14100"/>
          <ac:spMkLst>
            <pc:docMk/>
            <pc:sldMk cId="3313489550" sldId="507"/>
            <ac:spMk id="17" creationId="{C869B8E4-0784-4C98-9ECF-0DF0AE955A56}"/>
          </ac:spMkLst>
        </pc:spChg>
      </pc:sldChg>
      <pc:sldChg chg="modSp mod">
        <pc:chgData name="Yinghui He" userId="84c43c5713df2282" providerId="LiveId" clId="{581A81B1-5671-4A4B-A79F-543C3407C35A}" dt="2024-06-06T11:45:30" v="121" actId="14100"/>
        <pc:sldMkLst>
          <pc:docMk/>
          <pc:sldMk cId="516177289" sldId="508"/>
        </pc:sldMkLst>
        <pc:spChg chg="mod">
          <ac:chgData name="Yinghui He" userId="84c43c5713df2282" providerId="LiveId" clId="{581A81B1-5671-4A4B-A79F-543C3407C35A}" dt="2024-06-06T11:45:30" v="121" actId="14100"/>
          <ac:spMkLst>
            <pc:docMk/>
            <pc:sldMk cId="516177289" sldId="508"/>
            <ac:spMk id="17" creationId="{C869B8E4-0784-4C98-9ECF-0DF0AE955A56}"/>
          </ac:spMkLst>
        </pc:spChg>
      </pc:sldChg>
      <pc:sldChg chg="del">
        <pc:chgData name="Yinghui He" userId="84c43c5713df2282" providerId="LiveId" clId="{581A81B1-5671-4A4B-A79F-543C3407C35A}" dt="2024-06-06T11:46:12.186" v="147" actId="2696"/>
        <pc:sldMkLst>
          <pc:docMk/>
          <pc:sldMk cId="1974046259" sldId="509"/>
        </pc:sldMkLst>
      </pc:sldChg>
      <pc:sldChg chg="del">
        <pc:chgData name="Yinghui He" userId="84c43c5713df2282" providerId="LiveId" clId="{581A81B1-5671-4A4B-A79F-543C3407C35A}" dt="2024-06-06T11:46:12.186" v="147" actId="2696"/>
        <pc:sldMkLst>
          <pc:docMk/>
          <pc:sldMk cId="2223058528" sldId="510"/>
        </pc:sldMkLst>
      </pc:sldChg>
      <pc:sldChg chg="del">
        <pc:chgData name="Yinghui He" userId="84c43c5713df2282" providerId="LiveId" clId="{581A81B1-5671-4A4B-A79F-543C3407C35A}" dt="2024-06-06T11:46:12.186" v="147" actId="2696"/>
        <pc:sldMkLst>
          <pc:docMk/>
          <pc:sldMk cId="1991784487" sldId="511"/>
        </pc:sldMkLst>
      </pc:sldChg>
      <pc:sldChg chg="del">
        <pc:chgData name="Yinghui He" userId="84c43c5713df2282" providerId="LiveId" clId="{581A81B1-5671-4A4B-A79F-543C3407C35A}" dt="2024-06-06T11:46:12.186" v="147" actId="2696"/>
        <pc:sldMkLst>
          <pc:docMk/>
          <pc:sldMk cId="3523442802" sldId="512"/>
        </pc:sldMkLst>
      </pc:sldChg>
    </pc:docChg>
  </pc:docChgLst>
  <pc:docChgLst>
    <pc:chgData name="He Yinghui" userId="84c43c5713df2282" providerId="LiveId" clId="{6E6793F3-D8D9-48B8-ABDF-83AA26A6AE81}"/>
    <pc:docChg chg="undo custSel addSld delSld modSld sldOrd">
      <pc:chgData name="He Yinghui" userId="84c43c5713df2282" providerId="LiveId" clId="{6E6793F3-D8D9-48B8-ABDF-83AA26A6AE81}" dt="2023-07-01T09:04:07.448" v="5800" actId="207"/>
      <pc:docMkLst>
        <pc:docMk/>
      </pc:docMkLst>
      <pc:sldChg chg="addSp delSp modSp mod">
        <pc:chgData name="He Yinghui" userId="84c43c5713df2282" providerId="LiveId" clId="{6E6793F3-D8D9-48B8-ABDF-83AA26A6AE81}" dt="2023-06-30T09:57:37.076" v="352" actId="1076"/>
        <pc:sldMkLst>
          <pc:docMk/>
          <pc:sldMk cId="2362238643" sldId="256"/>
        </pc:sldMkLst>
        <pc:spChg chg="del">
          <ac:chgData name="He Yinghui" userId="84c43c5713df2282" providerId="LiveId" clId="{6E6793F3-D8D9-48B8-ABDF-83AA26A6AE81}" dt="2023-06-29T14:00:06.317" v="114" actId="478"/>
          <ac:spMkLst>
            <pc:docMk/>
            <pc:sldMk cId="2362238643" sldId="256"/>
            <ac:spMk id="2" creationId="{E453A097-FD96-4A56-87D0-084686F17DFC}"/>
          </ac:spMkLst>
        </pc:spChg>
        <pc:spChg chg="mod">
          <ac:chgData name="He Yinghui" userId="84c43c5713df2282" providerId="LiveId" clId="{6E6793F3-D8D9-48B8-ABDF-83AA26A6AE81}" dt="2023-06-29T14:02:13.212" v="120"/>
          <ac:spMkLst>
            <pc:docMk/>
            <pc:sldMk cId="2362238643" sldId="256"/>
            <ac:spMk id="7" creationId="{2B9C60C5-2803-1D8C-F67B-632B4E10DA41}"/>
          </ac:spMkLst>
        </pc:spChg>
        <pc:spChg chg="mod">
          <ac:chgData name="He Yinghui" userId="84c43c5713df2282" providerId="LiveId" clId="{6E6793F3-D8D9-48B8-ABDF-83AA26A6AE81}" dt="2023-06-29T14:02:13.212" v="120"/>
          <ac:spMkLst>
            <pc:docMk/>
            <pc:sldMk cId="2362238643" sldId="256"/>
            <ac:spMk id="8" creationId="{F90CFFED-AEE7-9BC1-DE2E-8A6E14AF5A63}"/>
          </ac:spMkLst>
        </pc:spChg>
        <pc:spChg chg="add mod">
          <ac:chgData name="He Yinghui" userId="84c43c5713df2282" providerId="LiveId" clId="{6E6793F3-D8D9-48B8-ABDF-83AA26A6AE81}" dt="2023-06-29T14:06:55.111" v="289" actId="20577"/>
          <ac:spMkLst>
            <pc:docMk/>
            <pc:sldMk cId="2362238643" sldId="256"/>
            <ac:spMk id="10" creationId="{CD4C68DD-7130-9982-E8CF-C67B12E7C7E3}"/>
          </ac:spMkLst>
        </pc:spChg>
        <pc:spChg chg="add mod">
          <ac:chgData name="He Yinghui" userId="84c43c5713df2282" providerId="LiveId" clId="{6E6793F3-D8D9-48B8-ABDF-83AA26A6AE81}" dt="2023-06-29T14:07:10.997" v="298" actId="20577"/>
          <ac:spMkLst>
            <pc:docMk/>
            <pc:sldMk cId="2362238643" sldId="256"/>
            <ac:spMk id="12" creationId="{725E644A-2768-53F8-BFB4-8802F2286F82}"/>
          </ac:spMkLst>
        </pc:spChg>
        <pc:spChg chg="mod">
          <ac:chgData name="He Yinghui" userId="84c43c5713df2282" providerId="LiveId" clId="{6E6793F3-D8D9-48B8-ABDF-83AA26A6AE81}" dt="2023-06-29T13:24:33.248" v="92" actId="20577"/>
          <ac:spMkLst>
            <pc:docMk/>
            <pc:sldMk cId="2362238643" sldId="256"/>
            <ac:spMk id="17" creationId="{C869B8E4-0784-4C98-9ECF-0DF0AE955A56}"/>
          </ac:spMkLst>
        </pc:spChg>
        <pc:spChg chg="del">
          <ac:chgData name="He Yinghui" userId="84c43c5713df2282" providerId="LiveId" clId="{6E6793F3-D8D9-48B8-ABDF-83AA26A6AE81}" dt="2023-06-29T14:00:17.042" v="119" actId="478"/>
          <ac:spMkLst>
            <pc:docMk/>
            <pc:sldMk cId="2362238643" sldId="256"/>
            <ac:spMk id="19" creationId="{A090D188-49C5-462E-80A0-4F85AA5102F3}"/>
          </ac:spMkLst>
        </pc:spChg>
        <pc:spChg chg="del">
          <ac:chgData name="He Yinghui" userId="84c43c5713df2282" providerId="LiveId" clId="{6E6793F3-D8D9-48B8-ABDF-83AA26A6AE81}" dt="2023-06-29T14:00:17.042" v="119" actId="478"/>
          <ac:spMkLst>
            <pc:docMk/>
            <pc:sldMk cId="2362238643" sldId="256"/>
            <ac:spMk id="20" creationId="{0DCD8E98-032E-45E3-9CA2-2FE1439D06D4}"/>
          </ac:spMkLst>
        </pc:spChg>
        <pc:spChg chg="mod">
          <ac:chgData name="He Yinghui" userId="84c43c5713df2282" providerId="LiveId" clId="{6E6793F3-D8D9-48B8-ABDF-83AA26A6AE81}" dt="2023-06-30T09:57:31.778" v="351" actId="1037"/>
          <ac:spMkLst>
            <pc:docMk/>
            <pc:sldMk cId="2362238643" sldId="256"/>
            <ac:spMk id="22" creationId="{00000000-0000-0000-0000-000000000000}"/>
          </ac:spMkLst>
        </pc:spChg>
        <pc:spChg chg="del">
          <ac:chgData name="He Yinghui" userId="84c43c5713df2282" providerId="LiveId" clId="{6E6793F3-D8D9-48B8-ABDF-83AA26A6AE81}" dt="2023-06-29T14:00:15.070" v="118" actId="478"/>
          <ac:spMkLst>
            <pc:docMk/>
            <pc:sldMk cId="2362238643" sldId="256"/>
            <ac:spMk id="22" creationId="{C12CD644-AA68-4B03-AD0B-EF611E6AF8E6}"/>
          </ac:spMkLst>
        </pc:spChg>
        <pc:spChg chg="mod">
          <ac:chgData name="He Yinghui" userId="84c43c5713df2282" providerId="LiveId" clId="{6E6793F3-D8D9-48B8-ABDF-83AA26A6AE81}" dt="2023-06-30T09:56:51.527" v="336" actId="1036"/>
          <ac:spMkLst>
            <pc:docMk/>
            <pc:sldMk cId="2362238643" sldId="256"/>
            <ac:spMk id="23" creationId="{00000000-0000-0000-0000-000000000000}"/>
          </ac:spMkLst>
        </pc:spChg>
        <pc:spChg chg="mod">
          <ac:chgData name="He Yinghui" userId="84c43c5713df2282" providerId="LiveId" clId="{6E6793F3-D8D9-48B8-ABDF-83AA26A6AE81}" dt="2023-06-30T09:56:51.527" v="336" actId="1036"/>
          <ac:spMkLst>
            <pc:docMk/>
            <pc:sldMk cId="2362238643" sldId="256"/>
            <ac:spMk id="26" creationId="{00000000-0000-0000-0000-000000000000}"/>
          </ac:spMkLst>
        </pc:spChg>
        <pc:spChg chg="mod">
          <ac:chgData name="He Yinghui" userId="84c43c5713df2282" providerId="LiveId" clId="{6E6793F3-D8D9-48B8-ABDF-83AA26A6AE81}" dt="2023-06-30T09:55:49.704" v="318" actId="20577"/>
          <ac:spMkLst>
            <pc:docMk/>
            <pc:sldMk cId="2362238643" sldId="256"/>
            <ac:spMk id="29" creationId="{CD4C68DD-7130-9982-E8CF-C67B12E7C7E3}"/>
          </ac:spMkLst>
        </pc:spChg>
        <pc:spChg chg="del">
          <ac:chgData name="He Yinghui" userId="84c43c5713df2282" providerId="LiveId" clId="{6E6793F3-D8D9-48B8-ABDF-83AA26A6AE81}" dt="2023-06-29T13:59:52.026" v="113" actId="478"/>
          <ac:spMkLst>
            <pc:docMk/>
            <pc:sldMk cId="2362238643" sldId="256"/>
            <ac:spMk id="31" creationId="{1CCDCE16-60B9-41FB-BEE3-BF92F834BED9}"/>
          </ac:spMkLst>
        </pc:spChg>
        <pc:spChg chg="mod">
          <ac:chgData name="He Yinghui" userId="84c43c5713df2282" providerId="LiveId" clId="{6E6793F3-D8D9-48B8-ABDF-83AA26A6AE81}" dt="2023-06-29T14:00:12.392" v="117"/>
          <ac:spMkLst>
            <pc:docMk/>
            <pc:sldMk cId="2362238643" sldId="256"/>
            <ac:spMk id="38" creationId="{1413CDDC-8BC2-481A-864C-36B0B7EB2979}"/>
          </ac:spMkLst>
        </pc:spChg>
        <pc:grpChg chg="add mod">
          <ac:chgData name="He Yinghui" userId="84c43c5713df2282" providerId="LiveId" clId="{6E6793F3-D8D9-48B8-ABDF-83AA26A6AE81}" dt="2023-06-29T14:07:02.969" v="290" actId="1076"/>
          <ac:grpSpMkLst>
            <pc:docMk/>
            <pc:sldMk cId="2362238643" sldId="256"/>
            <ac:grpSpMk id="5" creationId="{54A7AF6F-BDC0-A2E4-C263-4FD4553843D9}"/>
          </ac:grpSpMkLst>
        </pc:grpChg>
        <pc:picChg chg="del">
          <ac:chgData name="He Yinghui" userId="84c43c5713df2282" providerId="LiveId" clId="{6E6793F3-D8D9-48B8-ABDF-83AA26A6AE81}" dt="2023-06-29T13:59:52.026" v="113" actId="478"/>
          <ac:picMkLst>
            <pc:docMk/>
            <pc:sldMk cId="2362238643" sldId="256"/>
            <ac:picMk id="3" creationId="{3377E3D9-673D-A3B1-2AB0-77FCF166B351}"/>
          </ac:picMkLst>
        </pc:picChg>
        <pc:picChg chg="del">
          <ac:chgData name="He Yinghui" userId="84c43c5713df2282" providerId="LiveId" clId="{6E6793F3-D8D9-48B8-ABDF-83AA26A6AE81}" dt="2023-06-29T13:59:52.026" v="113" actId="478"/>
          <ac:picMkLst>
            <pc:docMk/>
            <pc:sldMk cId="2362238643" sldId="256"/>
            <ac:picMk id="4" creationId="{05433FF1-E888-1983-3238-1DAFA55A4C31}"/>
          </ac:picMkLst>
        </pc:picChg>
        <pc:picChg chg="mod">
          <ac:chgData name="He Yinghui" userId="84c43c5713df2282" providerId="LiveId" clId="{6E6793F3-D8D9-48B8-ABDF-83AA26A6AE81}" dt="2023-06-29T14:02:13.212" v="120"/>
          <ac:picMkLst>
            <pc:docMk/>
            <pc:sldMk cId="2362238643" sldId="256"/>
            <ac:picMk id="6" creationId="{9AF05E55-F320-5E42-5E00-4860C8854C81}"/>
          </ac:picMkLst>
        </pc:picChg>
        <pc:picChg chg="mod">
          <ac:chgData name="He Yinghui" userId="84c43c5713df2282" providerId="LiveId" clId="{6E6793F3-D8D9-48B8-ABDF-83AA26A6AE81}" dt="2023-06-29T14:02:13.212" v="120"/>
          <ac:picMkLst>
            <pc:docMk/>
            <pc:sldMk cId="2362238643" sldId="256"/>
            <ac:picMk id="9" creationId="{74B2018F-7E7C-4F21-3CDE-3BF8B1DB20B2}"/>
          </ac:picMkLst>
        </pc:picChg>
        <pc:picChg chg="add del mod">
          <ac:chgData name="He Yinghui" userId="84c43c5713df2282" providerId="LiveId" clId="{6E6793F3-D8D9-48B8-ABDF-83AA26A6AE81}" dt="2023-06-29T14:02:36.087" v="126" actId="478"/>
          <ac:picMkLst>
            <pc:docMk/>
            <pc:sldMk cId="2362238643" sldId="256"/>
            <ac:picMk id="11" creationId="{6295757E-73EF-BB77-48F5-7764AF09D3FB}"/>
          </ac:picMkLst>
        </pc:picChg>
        <pc:picChg chg="del">
          <ac:chgData name="He Yinghui" userId="84c43c5713df2282" providerId="LiveId" clId="{6E6793F3-D8D9-48B8-ABDF-83AA26A6AE81}" dt="2023-06-29T14:00:08.054" v="115" actId="478"/>
          <ac:picMkLst>
            <pc:docMk/>
            <pc:sldMk cId="2362238643" sldId="256"/>
            <ac:picMk id="16" creationId="{8C2C61D4-4685-2048-8618-6F477279017F}"/>
          </ac:picMkLst>
        </pc:picChg>
        <pc:picChg chg="mod">
          <ac:chgData name="He Yinghui" userId="84c43c5713df2282" providerId="LiveId" clId="{6E6793F3-D8D9-48B8-ABDF-83AA26A6AE81}" dt="2023-06-30T09:57:37.076" v="352" actId="1076"/>
          <ac:picMkLst>
            <pc:docMk/>
            <pc:sldMk cId="2362238643" sldId="256"/>
            <ac:picMk id="21" creationId="{00000000-0000-0000-0000-000000000000}"/>
          </ac:picMkLst>
        </pc:picChg>
        <pc:picChg chg="mod">
          <ac:chgData name="He Yinghui" userId="84c43c5713df2282" providerId="LiveId" clId="{6E6793F3-D8D9-48B8-ABDF-83AA26A6AE81}" dt="2023-06-30T09:57:23.667" v="346" actId="1076"/>
          <ac:picMkLst>
            <pc:docMk/>
            <pc:sldMk cId="2362238643" sldId="256"/>
            <ac:picMk id="24" creationId="{00000000-0000-0000-0000-000000000000}"/>
          </ac:picMkLst>
        </pc:picChg>
        <pc:cxnChg chg="del">
          <ac:chgData name="He Yinghui" userId="84c43c5713df2282" providerId="LiveId" clId="{6E6793F3-D8D9-48B8-ABDF-83AA26A6AE81}" dt="2023-06-29T14:00:17.042" v="119" actId="478"/>
          <ac:cxnSpMkLst>
            <pc:docMk/>
            <pc:sldMk cId="2362238643" sldId="256"/>
            <ac:cxnSpMk id="21" creationId="{D7083A63-83A4-4A56-90B3-B0C24F522108}"/>
          </ac:cxnSpMkLst>
        </pc:cxnChg>
      </pc:sldChg>
      <pc:sldChg chg="del ord">
        <pc:chgData name="He Yinghui" userId="84c43c5713df2282" providerId="LiveId" clId="{6E6793F3-D8D9-48B8-ABDF-83AA26A6AE81}" dt="2023-06-30T12:54:15.510" v="1009" actId="2696"/>
        <pc:sldMkLst>
          <pc:docMk/>
          <pc:sldMk cId="2715945698" sldId="442"/>
        </pc:sldMkLst>
      </pc:sldChg>
      <pc:sldChg chg="del">
        <pc:chgData name="He Yinghui" userId="84c43c5713df2282" providerId="LiveId" clId="{6E6793F3-D8D9-48B8-ABDF-83AA26A6AE81}" dt="2023-07-01T05:10:50.466" v="3584" actId="2696"/>
        <pc:sldMkLst>
          <pc:docMk/>
          <pc:sldMk cId="475138589" sldId="444"/>
        </pc:sldMkLst>
      </pc:sldChg>
      <pc:sldChg chg="del">
        <pc:chgData name="He Yinghui" userId="84c43c5713df2282" providerId="LiveId" clId="{6E6793F3-D8D9-48B8-ABDF-83AA26A6AE81}" dt="2023-07-01T05:10:50.466" v="3584" actId="2696"/>
        <pc:sldMkLst>
          <pc:docMk/>
          <pc:sldMk cId="3953950654" sldId="446"/>
        </pc:sldMkLst>
      </pc:sldChg>
      <pc:sldChg chg="del">
        <pc:chgData name="He Yinghui" userId="84c43c5713df2282" providerId="LiveId" clId="{6E6793F3-D8D9-48B8-ABDF-83AA26A6AE81}" dt="2023-07-01T05:10:50.466" v="3584" actId="2696"/>
        <pc:sldMkLst>
          <pc:docMk/>
          <pc:sldMk cId="4206773698" sldId="447"/>
        </pc:sldMkLst>
      </pc:sldChg>
      <pc:sldChg chg="del">
        <pc:chgData name="He Yinghui" userId="84c43c5713df2282" providerId="LiveId" clId="{6E6793F3-D8D9-48B8-ABDF-83AA26A6AE81}" dt="2023-07-01T05:10:50.466" v="3584" actId="2696"/>
        <pc:sldMkLst>
          <pc:docMk/>
          <pc:sldMk cId="1335175831" sldId="448"/>
        </pc:sldMkLst>
      </pc:sldChg>
      <pc:sldChg chg="addSp modSp mod">
        <pc:chgData name="He Yinghui" userId="84c43c5713df2282" providerId="LiveId" clId="{6E6793F3-D8D9-48B8-ABDF-83AA26A6AE81}" dt="2023-06-29T13:32:14.034" v="112" actId="403"/>
        <pc:sldMkLst>
          <pc:docMk/>
          <pc:sldMk cId="1613566516" sldId="449"/>
        </pc:sldMkLst>
        <pc:spChg chg="add mod">
          <ac:chgData name="He Yinghui" userId="84c43c5713df2282" providerId="LiveId" clId="{6E6793F3-D8D9-48B8-ABDF-83AA26A6AE81}" dt="2023-06-29T13:24:02.371" v="59" actId="20577"/>
          <ac:spMkLst>
            <pc:docMk/>
            <pc:sldMk cId="1613566516" sldId="449"/>
            <ac:spMk id="4" creationId="{8A460309-0738-5957-612D-DEB8C7B25DEB}"/>
          </ac:spMkLst>
        </pc:spChg>
        <pc:spChg chg="mod ord">
          <ac:chgData name="He Yinghui" userId="84c43c5713df2282" providerId="LiveId" clId="{6E6793F3-D8D9-48B8-ABDF-83AA26A6AE81}" dt="2023-06-29T13:26:56.401" v="109" actId="1037"/>
          <ac:spMkLst>
            <pc:docMk/>
            <pc:sldMk cId="1613566516" sldId="449"/>
            <ac:spMk id="5" creationId="{082DE020-5023-7201-E320-A5DE1FA488E9}"/>
          </ac:spMkLst>
        </pc:spChg>
        <pc:spChg chg="mod">
          <ac:chgData name="He Yinghui" userId="84c43c5713df2282" providerId="LiveId" clId="{6E6793F3-D8D9-48B8-ABDF-83AA26A6AE81}" dt="2023-06-29T13:32:14.034" v="112" actId="403"/>
          <ac:spMkLst>
            <pc:docMk/>
            <pc:sldMk cId="1613566516" sldId="449"/>
            <ac:spMk id="11" creationId="{CBC8C171-475A-407D-93CA-0889D049E38C}"/>
          </ac:spMkLst>
        </pc:spChg>
        <pc:picChg chg="add mod">
          <ac:chgData name="He Yinghui" userId="84c43c5713df2282" providerId="LiveId" clId="{6E6793F3-D8D9-48B8-ABDF-83AA26A6AE81}" dt="2023-06-29T13:26:56.401" v="109" actId="1037"/>
          <ac:picMkLst>
            <pc:docMk/>
            <pc:sldMk cId="1613566516" sldId="449"/>
            <ac:picMk id="2" creationId="{4D376476-848C-D462-DBCF-96B98CAA4533}"/>
          </ac:picMkLst>
        </pc:picChg>
      </pc:sldChg>
      <pc:sldChg chg="del">
        <pc:chgData name="He Yinghui" userId="84c43c5713df2282" providerId="LiveId" clId="{6E6793F3-D8D9-48B8-ABDF-83AA26A6AE81}" dt="2023-07-01T05:10:50.466" v="3584" actId="2696"/>
        <pc:sldMkLst>
          <pc:docMk/>
          <pc:sldMk cId="2704595533" sldId="451"/>
        </pc:sldMkLst>
      </pc:sldChg>
      <pc:sldChg chg="del">
        <pc:chgData name="He Yinghui" userId="84c43c5713df2282" providerId="LiveId" clId="{6E6793F3-D8D9-48B8-ABDF-83AA26A6AE81}" dt="2023-07-01T05:10:50.466" v="3584" actId="2696"/>
        <pc:sldMkLst>
          <pc:docMk/>
          <pc:sldMk cId="1379186667" sldId="452"/>
        </pc:sldMkLst>
      </pc:sldChg>
      <pc:sldChg chg="del">
        <pc:chgData name="He Yinghui" userId="84c43c5713df2282" providerId="LiveId" clId="{6E6793F3-D8D9-48B8-ABDF-83AA26A6AE81}" dt="2023-07-01T05:10:50.466" v="3584" actId="2696"/>
        <pc:sldMkLst>
          <pc:docMk/>
          <pc:sldMk cId="2074011015" sldId="453"/>
        </pc:sldMkLst>
      </pc:sldChg>
      <pc:sldChg chg="del">
        <pc:chgData name="He Yinghui" userId="84c43c5713df2282" providerId="LiveId" clId="{6E6793F3-D8D9-48B8-ABDF-83AA26A6AE81}" dt="2023-07-01T05:10:50.466" v="3584" actId="2696"/>
        <pc:sldMkLst>
          <pc:docMk/>
          <pc:sldMk cId="4114271905" sldId="454"/>
        </pc:sldMkLst>
      </pc:sldChg>
      <pc:sldChg chg="del">
        <pc:chgData name="He Yinghui" userId="84c43c5713df2282" providerId="LiveId" clId="{6E6793F3-D8D9-48B8-ABDF-83AA26A6AE81}" dt="2023-07-01T05:10:50.466" v="3584" actId="2696"/>
        <pc:sldMkLst>
          <pc:docMk/>
          <pc:sldMk cId="2660831366" sldId="455"/>
        </pc:sldMkLst>
      </pc:sldChg>
      <pc:sldChg chg="del">
        <pc:chgData name="He Yinghui" userId="84c43c5713df2282" providerId="LiveId" clId="{6E6793F3-D8D9-48B8-ABDF-83AA26A6AE81}" dt="2023-07-01T05:10:50.466" v="3584" actId="2696"/>
        <pc:sldMkLst>
          <pc:docMk/>
          <pc:sldMk cId="479492364" sldId="456"/>
        </pc:sldMkLst>
      </pc:sldChg>
      <pc:sldChg chg="modSp mod ord">
        <pc:chgData name="He Yinghui" userId="84c43c5713df2282" providerId="LiveId" clId="{6E6793F3-D8D9-48B8-ABDF-83AA26A6AE81}" dt="2023-07-01T09:04:07.448" v="5800" actId="207"/>
        <pc:sldMkLst>
          <pc:docMk/>
          <pc:sldMk cId="3385995580" sldId="457"/>
        </pc:sldMkLst>
        <pc:spChg chg="mod">
          <ac:chgData name="He Yinghui" userId="84c43c5713df2282" providerId="LiveId" clId="{6E6793F3-D8D9-48B8-ABDF-83AA26A6AE81}" dt="2023-07-01T05:10:55.897" v="3586"/>
          <ac:spMkLst>
            <pc:docMk/>
            <pc:sldMk cId="3385995580" sldId="457"/>
            <ac:spMk id="18" creationId="{48B19D7C-E879-415A-B086-257465934574}"/>
          </ac:spMkLst>
        </pc:spChg>
        <pc:spChg chg="mod">
          <ac:chgData name="He Yinghui" userId="84c43c5713df2282" providerId="LiveId" clId="{6E6793F3-D8D9-48B8-ABDF-83AA26A6AE81}" dt="2023-07-01T09:04:07.448" v="5800" actId="207"/>
          <ac:spMkLst>
            <pc:docMk/>
            <pc:sldMk cId="3385995580" sldId="457"/>
            <ac:spMk id="29" creationId="{59B671E1-2201-CD47-BE69-886925E3C8C1}"/>
          </ac:spMkLst>
        </pc:spChg>
      </pc:sldChg>
      <pc:sldChg chg="del">
        <pc:chgData name="He Yinghui" userId="84c43c5713df2282" providerId="LiveId" clId="{6E6793F3-D8D9-48B8-ABDF-83AA26A6AE81}" dt="2023-06-30T10:38:42.392" v="643" actId="2696"/>
        <pc:sldMkLst>
          <pc:docMk/>
          <pc:sldMk cId="709859766" sldId="458"/>
        </pc:sldMkLst>
      </pc:sldChg>
      <pc:sldChg chg="addSp delSp modSp mod">
        <pc:chgData name="He Yinghui" userId="84c43c5713df2282" providerId="LiveId" clId="{6E6793F3-D8D9-48B8-ABDF-83AA26A6AE81}" dt="2023-06-30T12:49:57.475" v="906"/>
        <pc:sldMkLst>
          <pc:docMk/>
          <pc:sldMk cId="198680215" sldId="459"/>
        </pc:sldMkLst>
        <pc:spChg chg="add mod">
          <ac:chgData name="He Yinghui" userId="84c43c5713df2282" providerId="LiveId" clId="{6E6793F3-D8D9-48B8-ABDF-83AA26A6AE81}" dt="2023-06-30T12:49:57.475" v="906"/>
          <ac:spMkLst>
            <pc:docMk/>
            <pc:sldMk cId="198680215" sldId="459"/>
            <ac:spMk id="4" creationId="{ED5F1AB0-12BE-2481-9159-AC5F8792814C}"/>
          </ac:spMkLst>
        </pc:spChg>
        <pc:spChg chg="mod">
          <ac:chgData name="He Yinghui" userId="84c43c5713df2282" providerId="LiveId" clId="{6E6793F3-D8D9-48B8-ABDF-83AA26A6AE81}" dt="2023-06-30T10:26:44.130" v="576" actId="1035"/>
          <ac:spMkLst>
            <pc:docMk/>
            <pc:sldMk cId="198680215" sldId="459"/>
            <ac:spMk id="12" creationId="{725E644A-2768-53F8-BFB4-8802F2286F82}"/>
          </ac:spMkLst>
        </pc:spChg>
        <pc:spChg chg="mod">
          <ac:chgData name="He Yinghui" userId="84c43c5713df2282" providerId="LiveId" clId="{6E6793F3-D8D9-48B8-ABDF-83AA26A6AE81}" dt="2023-06-30T10:26:44.130" v="576" actId="1035"/>
          <ac:spMkLst>
            <pc:docMk/>
            <pc:sldMk cId="198680215" sldId="459"/>
            <ac:spMk id="20" creationId="{00000000-0000-0000-0000-000000000000}"/>
          </ac:spMkLst>
        </pc:spChg>
        <pc:spChg chg="mod">
          <ac:chgData name="He Yinghui" userId="84c43c5713df2282" providerId="LiveId" clId="{6E6793F3-D8D9-48B8-ABDF-83AA26A6AE81}" dt="2023-06-30T12:10:34.195" v="653" actId="1035"/>
          <ac:spMkLst>
            <pc:docMk/>
            <pc:sldMk cId="198680215" sldId="459"/>
            <ac:spMk id="21" creationId="{00000000-0000-0000-0000-000000000000}"/>
          </ac:spMkLst>
        </pc:spChg>
        <pc:spChg chg="mod">
          <ac:chgData name="He Yinghui" userId="84c43c5713df2282" providerId="LiveId" clId="{6E6793F3-D8D9-48B8-ABDF-83AA26A6AE81}" dt="2023-06-30T10:26:44.130" v="576" actId="1035"/>
          <ac:spMkLst>
            <pc:docMk/>
            <pc:sldMk cId="198680215" sldId="459"/>
            <ac:spMk id="22" creationId="{725E644A-2768-53F8-BFB4-8802F2286F82}"/>
          </ac:spMkLst>
        </pc:spChg>
        <pc:picChg chg="add mod">
          <ac:chgData name="He Yinghui" userId="84c43c5713df2282" providerId="LiveId" clId="{6E6793F3-D8D9-48B8-ABDF-83AA26A6AE81}" dt="2023-06-30T10:26:44.130" v="576" actId="1035"/>
          <ac:picMkLst>
            <pc:docMk/>
            <pc:sldMk cId="198680215" sldId="459"/>
            <ac:picMk id="2" creationId="{5A98524D-A5DB-00BF-E3AC-A7B248B2D053}"/>
          </ac:picMkLst>
        </pc:picChg>
        <pc:picChg chg="del">
          <ac:chgData name="He Yinghui" userId="84c43c5713df2282" providerId="LiveId" clId="{6E6793F3-D8D9-48B8-ABDF-83AA26A6AE81}" dt="2023-06-30T10:00:53.896" v="353" actId="478"/>
          <ac:picMkLst>
            <pc:docMk/>
            <pc:sldMk cId="198680215" sldId="459"/>
            <ac:picMk id="3" creationId="{00000000-0000-0000-0000-000000000000}"/>
          </ac:picMkLst>
        </pc:picChg>
        <pc:picChg chg="mod">
          <ac:chgData name="He Yinghui" userId="84c43c5713df2282" providerId="LiveId" clId="{6E6793F3-D8D9-48B8-ABDF-83AA26A6AE81}" dt="2023-06-30T12:10:29.949" v="649" actId="1076"/>
          <ac:picMkLst>
            <pc:docMk/>
            <pc:sldMk cId="198680215" sldId="459"/>
            <ac:picMk id="5" creationId="{00000000-0000-0000-0000-000000000000}"/>
          </ac:picMkLst>
        </pc:picChg>
        <pc:picChg chg="add mod">
          <ac:chgData name="He Yinghui" userId="84c43c5713df2282" providerId="LiveId" clId="{6E6793F3-D8D9-48B8-ABDF-83AA26A6AE81}" dt="2023-06-30T12:10:42.274" v="657" actId="1076"/>
          <ac:picMkLst>
            <pc:docMk/>
            <pc:sldMk cId="198680215" sldId="459"/>
            <ac:picMk id="6" creationId="{BD1AB8A3-6189-CAB5-8449-2B0F42EE966B}"/>
          </ac:picMkLst>
        </pc:picChg>
        <pc:picChg chg="add mod">
          <ac:chgData name="He Yinghui" userId="84c43c5713df2282" providerId="LiveId" clId="{6E6793F3-D8D9-48B8-ABDF-83AA26A6AE81}" dt="2023-06-30T12:10:43.943" v="658" actId="1076"/>
          <ac:picMkLst>
            <pc:docMk/>
            <pc:sldMk cId="198680215" sldId="459"/>
            <ac:picMk id="7" creationId="{5C830E37-9EB0-E370-4430-011E845F8581}"/>
          </ac:picMkLst>
        </pc:picChg>
      </pc:sldChg>
      <pc:sldChg chg="addSp delSp modSp add mod">
        <pc:chgData name="He Yinghui" userId="84c43c5713df2282" providerId="LiveId" clId="{6E6793F3-D8D9-48B8-ABDF-83AA26A6AE81}" dt="2023-07-01T01:27:02.094" v="2171" actId="20577"/>
        <pc:sldMkLst>
          <pc:docMk/>
          <pc:sldMk cId="429117580" sldId="460"/>
        </pc:sldMkLst>
        <pc:spChg chg="add del mod">
          <ac:chgData name="He Yinghui" userId="84c43c5713df2282" providerId="LiveId" clId="{6E6793F3-D8D9-48B8-ABDF-83AA26A6AE81}" dt="2023-06-30T13:19:58.734" v="1096" actId="478"/>
          <ac:spMkLst>
            <pc:docMk/>
            <pc:sldMk cId="429117580" sldId="460"/>
            <ac:spMk id="3" creationId="{6FBCC12B-0D6E-691E-C790-2348B11F5278}"/>
          </ac:spMkLst>
        </pc:spChg>
        <pc:spChg chg="mod">
          <ac:chgData name="He Yinghui" userId="84c43c5713df2282" providerId="LiveId" clId="{6E6793F3-D8D9-48B8-ABDF-83AA26A6AE81}" dt="2023-07-01T01:27:02.094" v="2171" actId="20577"/>
          <ac:spMkLst>
            <pc:docMk/>
            <pc:sldMk cId="429117580" sldId="460"/>
            <ac:spMk id="4" creationId="{ED5F1AB0-12BE-2481-9159-AC5F8792814C}"/>
          </ac:spMkLst>
        </pc:spChg>
        <pc:spChg chg="add del mod">
          <ac:chgData name="He Yinghui" userId="84c43c5713df2282" providerId="LiveId" clId="{6E6793F3-D8D9-48B8-ABDF-83AA26A6AE81}" dt="2023-06-30T13:20:02.905" v="1097" actId="478"/>
          <ac:spMkLst>
            <pc:docMk/>
            <pc:sldMk cId="429117580" sldId="460"/>
            <ac:spMk id="7" creationId="{F0D4F6F2-8694-8B07-4BAE-68479A343F70}"/>
          </ac:spMkLst>
        </pc:spChg>
        <pc:spChg chg="add del mod">
          <ac:chgData name="He Yinghui" userId="84c43c5713df2282" providerId="LiveId" clId="{6E6793F3-D8D9-48B8-ABDF-83AA26A6AE81}" dt="2023-06-30T13:19:58.734" v="1096" actId="478"/>
          <ac:spMkLst>
            <pc:docMk/>
            <pc:sldMk cId="429117580" sldId="460"/>
            <ac:spMk id="8" creationId="{663FE310-D5B9-C931-F2F4-3536985DB285}"/>
          </ac:spMkLst>
        </pc:spChg>
        <pc:spChg chg="add del mod">
          <ac:chgData name="He Yinghui" userId="84c43c5713df2282" providerId="LiveId" clId="{6E6793F3-D8D9-48B8-ABDF-83AA26A6AE81}" dt="2023-06-30T13:20:02.905" v="1097" actId="478"/>
          <ac:spMkLst>
            <pc:docMk/>
            <pc:sldMk cId="429117580" sldId="460"/>
            <ac:spMk id="9" creationId="{58944B48-98F6-8624-A62B-18F0639A914B}"/>
          </ac:spMkLst>
        </pc:spChg>
        <pc:spChg chg="add del mod">
          <ac:chgData name="He Yinghui" userId="84c43c5713df2282" providerId="LiveId" clId="{6E6793F3-D8D9-48B8-ABDF-83AA26A6AE81}" dt="2023-06-30T13:19:58.734" v="1096" actId="478"/>
          <ac:spMkLst>
            <pc:docMk/>
            <pc:sldMk cId="429117580" sldId="460"/>
            <ac:spMk id="11" creationId="{71094B82-4F16-690B-F6D9-179E190D7D81}"/>
          </ac:spMkLst>
        </pc:spChg>
        <pc:spChg chg="del">
          <ac:chgData name="He Yinghui" userId="84c43c5713df2282" providerId="LiveId" clId="{6E6793F3-D8D9-48B8-ABDF-83AA26A6AE81}" dt="2023-06-30T10:31:38.492" v="591" actId="478"/>
          <ac:spMkLst>
            <pc:docMk/>
            <pc:sldMk cId="429117580" sldId="460"/>
            <ac:spMk id="12" creationId="{725E644A-2768-53F8-BFB4-8802F2286F82}"/>
          </ac:spMkLst>
        </pc:spChg>
        <pc:spChg chg="add del mod">
          <ac:chgData name="He Yinghui" userId="84c43c5713df2282" providerId="LiveId" clId="{6E6793F3-D8D9-48B8-ABDF-83AA26A6AE81}" dt="2023-06-30T13:20:02.905" v="1097" actId="478"/>
          <ac:spMkLst>
            <pc:docMk/>
            <pc:sldMk cId="429117580" sldId="460"/>
            <ac:spMk id="13" creationId="{0CF23D6D-ED87-351C-255A-D3DC2444BB81}"/>
          </ac:spMkLst>
        </pc:spChg>
        <pc:spChg chg="add del mod">
          <ac:chgData name="He Yinghui" userId="84c43c5713df2282" providerId="LiveId" clId="{6E6793F3-D8D9-48B8-ABDF-83AA26A6AE81}" dt="2023-06-30T13:29:19.539" v="1149" actId="478"/>
          <ac:spMkLst>
            <pc:docMk/>
            <pc:sldMk cId="429117580" sldId="460"/>
            <ac:spMk id="14" creationId="{F67C5847-AF30-F5D6-058C-7B3028E8F0A4}"/>
          </ac:spMkLst>
        </pc:spChg>
        <pc:spChg chg="add del mod">
          <ac:chgData name="He Yinghui" userId="84c43c5713df2282" providerId="LiveId" clId="{6E6793F3-D8D9-48B8-ABDF-83AA26A6AE81}" dt="2023-06-30T13:29:51.659" v="1164"/>
          <ac:spMkLst>
            <pc:docMk/>
            <pc:sldMk cId="429117580" sldId="460"/>
            <ac:spMk id="15" creationId="{1DE1BA00-3E0A-FA31-4A0C-CBEA2067FEE9}"/>
          </ac:spMkLst>
        </pc:spChg>
        <pc:spChg chg="add del mod">
          <ac:chgData name="He Yinghui" userId="84c43c5713df2282" providerId="LiveId" clId="{6E6793F3-D8D9-48B8-ABDF-83AA26A6AE81}" dt="2023-06-30T13:51:08.015" v="1440" actId="478"/>
          <ac:spMkLst>
            <pc:docMk/>
            <pc:sldMk cId="429117580" sldId="460"/>
            <ac:spMk id="19" creationId="{A22C1CD9-0011-1817-8620-36C1C1F43F3E}"/>
          </ac:spMkLst>
        </pc:spChg>
        <pc:spChg chg="del">
          <ac:chgData name="He Yinghui" userId="84c43c5713df2282" providerId="LiveId" clId="{6E6793F3-D8D9-48B8-ABDF-83AA26A6AE81}" dt="2023-06-30T10:31:40.858" v="592" actId="478"/>
          <ac:spMkLst>
            <pc:docMk/>
            <pc:sldMk cId="429117580" sldId="460"/>
            <ac:spMk id="20" creationId="{00000000-0000-0000-0000-000000000000}"/>
          </ac:spMkLst>
        </pc:spChg>
        <pc:spChg chg="mod">
          <ac:chgData name="He Yinghui" userId="84c43c5713df2282" providerId="LiveId" clId="{6E6793F3-D8D9-48B8-ABDF-83AA26A6AE81}" dt="2023-06-30T13:53:46.157" v="1523" actId="14100"/>
          <ac:spMkLst>
            <pc:docMk/>
            <pc:sldMk cId="429117580" sldId="460"/>
            <ac:spMk id="21" creationId="{00000000-0000-0000-0000-000000000000}"/>
          </ac:spMkLst>
        </pc:spChg>
        <pc:spChg chg="del">
          <ac:chgData name="He Yinghui" userId="84c43c5713df2282" providerId="LiveId" clId="{6E6793F3-D8D9-48B8-ABDF-83AA26A6AE81}" dt="2023-06-30T10:31:38.492" v="591" actId="478"/>
          <ac:spMkLst>
            <pc:docMk/>
            <pc:sldMk cId="429117580" sldId="460"/>
            <ac:spMk id="22" creationId="{725E644A-2768-53F8-BFB4-8802F2286F82}"/>
          </ac:spMkLst>
        </pc:spChg>
        <pc:spChg chg="add mod">
          <ac:chgData name="He Yinghui" userId="84c43c5713df2282" providerId="LiveId" clId="{6E6793F3-D8D9-48B8-ABDF-83AA26A6AE81}" dt="2023-06-30T13:52:49.272" v="1476" actId="164"/>
          <ac:spMkLst>
            <pc:docMk/>
            <pc:sldMk cId="429117580" sldId="460"/>
            <ac:spMk id="22" creationId="{D8DDFF19-31D9-BE20-9286-F2DB4DED0017}"/>
          </ac:spMkLst>
        </pc:spChg>
        <pc:spChg chg="add del mod">
          <ac:chgData name="He Yinghui" userId="84c43c5713df2282" providerId="LiveId" clId="{6E6793F3-D8D9-48B8-ABDF-83AA26A6AE81}" dt="2023-06-30T13:20:02.905" v="1097" actId="478"/>
          <ac:spMkLst>
            <pc:docMk/>
            <pc:sldMk cId="429117580" sldId="460"/>
            <ac:spMk id="24" creationId="{7BBECE39-8A24-8BD1-388C-C9AD9F74872D}"/>
          </ac:spMkLst>
        </pc:spChg>
        <pc:spChg chg="add del mod">
          <ac:chgData name="He Yinghui" userId="84c43c5713df2282" providerId="LiveId" clId="{6E6793F3-D8D9-48B8-ABDF-83AA26A6AE81}" dt="2023-06-30T13:19:58.734" v="1096" actId="478"/>
          <ac:spMkLst>
            <pc:docMk/>
            <pc:sldMk cId="429117580" sldId="460"/>
            <ac:spMk id="25" creationId="{F962E219-CEC8-47D3-8DC1-9913D19985F3}"/>
          </ac:spMkLst>
        </pc:spChg>
        <pc:spChg chg="add del mod">
          <ac:chgData name="He Yinghui" userId="84c43c5713df2282" providerId="LiveId" clId="{6E6793F3-D8D9-48B8-ABDF-83AA26A6AE81}" dt="2023-06-30T13:19:58.734" v="1096" actId="478"/>
          <ac:spMkLst>
            <pc:docMk/>
            <pc:sldMk cId="429117580" sldId="460"/>
            <ac:spMk id="26" creationId="{7C8D1EF2-BF2F-0535-9C6E-49DD6A88914E}"/>
          </ac:spMkLst>
        </pc:spChg>
        <pc:spChg chg="add mod">
          <ac:chgData name="He Yinghui" userId="84c43c5713df2282" providerId="LiveId" clId="{6E6793F3-D8D9-48B8-ABDF-83AA26A6AE81}" dt="2023-06-30T13:52:49.272" v="1476" actId="164"/>
          <ac:spMkLst>
            <pc:docMk/>
            <pc:sldMk cId="429117580" sldId="460"/>
            <ac:spMk id="27" creationId="{C892241E-E134-E444-55E2-BD15FF61B5FF}"/>
          </ac:spMkLst>
        </pc:spChg>
        <pc:spChg chg="add del mod">
          <ac:chgData name="He Yinghui" userId="84c43c5713df2282" providerId="LiveId" clId="{6E6793F3-D8D9-48B8-ABDF-83AA26A6AE81}" dt="2023-06-30T13:51:08.015" v="1440" actId="478"/>
          <ac:spMkLst>
            <pc:docMk/>
            <pc:sldMk cId="429117580" sldId="460"/>
            <ac:spMk id="29" creationId="{A460F794-1483-B9E4-49B7-0B615B6F3EA8}"/>
          </ac:spMkLst>
        </pc:spChg>
        <pc:spChg chg="add mod">
          <ac:chgData name="He Yinghui" userId="84c43c5713df2282" providerId="LiveId" clId="{6E6793F3-D8D9-48B8-ABDF-83AA26A6AE81}" dt="2023-06-30T13:52:49.272" v="1476" actId="164"/>
          <ac:spMkLst>
            <pc:docMk/>
            <pc:sldMk cId="429117580" sldId="460"/>
            <ac:spMk id="30" creationId="{1F27CC3F-6CF8-8332-4FB8-BDC154CB5F7A}"/>
          </ac:spMkLst>
        </pc:spChg>
        <pc:spChg chg="add mod">
          <ac:chgData name="He Yinghui" userId="84c43c5713df2282" providerId="LiveId" clId="{6E6793F3-D8D9-48B8-ABDF-83AA26A6AE81}" dt="2023-06-30T13:52:49.272" v="1476" actId="164"/>
          <ac:spMkLst>
            <pc:docMk/>
            <pc:sldMk cId="429117580" sldId="460"/>
            <ac:spMk id="31" creationId="{99737E7C-0E16-D3D1-73CE-13FA8336752C}"/>
          </ac:spMkLst>
        </pc:spChg>
        <pc:spChg chg="add mod">
          <ac:chgData name="He Yinghui" userId="84c43c5713df2282" providerId="LiveId" clId="{6E6793F3-D8D9-48B8-ABDF-83AA26A6AE81}" dt="2023-06-30T13:52:49.272" v="1476" actId="164"/>
          <ac:spMkLst>
            <pc:docMk/>
            <pc:sldMk cId="429117580" sldId="460"/>
            <ac:spMk id="32" creationId="{9DB8315E-6264-1EF4-7385-BC08B21AE9E8}"/>
          </ac:spMkLst>
        </pc:spChg>
        <pc:spChg chg="add mod">
          <ac:chgData name="He Yinghui" userId="84c43c5713df2282" providerId="LiveId" clId="{6E6793F3-D8D9-48B8-ABDF-83AA26A6AE81}" dt="2023-06-30T13:52:49.272" v="1476" actId="164"/>
          <ac:spMkLst>
            <pc:docMk/>
            <pc:sldMk cId="429117580" sldId="460"/>
            <ac:spMk id="33" creationId="{1E6359D9-BF59-AFE1-E3DC-A6EC5FD8B614}"/>
          </ac:spMkLst>
        </pc:spChg>
        <pc:spChg chg="add mod">
          <ac:chgData name="He Yinghui" userId="84c43c5713df2282" providerId="LiveId" clId="{6E6793F3-D8D9-48B8-ABDF-83AA26A6AE81}" dt="2023-06-30T13:52:49.272" v="1476" actId="164"/>
          <ac:spMkLst>
            <pc:docMk/>
            <pc:sldMk cId="429117580" sldId="460"/>
            <ac:spMk id="34" creationId="{1DC361E8-24E1-CF2F-0FBD-C2FE3F1E06C9}"/>
          </ac:spMkLst>
        </pc:spChg>
        <pc:grpChg chg="add mod">
          <ac:chgData name="He Yinghui" userId="84c43c5713df2282" providerId="LiveId" clId="{6E6793F3-D8D9-48B8-ABDF-83AA26A6AE81}" dt="2023-06-30T13:53:42.002" v="1516" actId="1076"/>
          <ac:grpSpMkLst>
            <pc:docMk/>
            <pc:sldMk cId="429117580" sldId="460"/>
            <ac:grpSpMk id="35" creationId="{439A792B-CA04-F634-5E9E-FD4C1A49A724}"/>
          </ac:grpSpMkLst>
        </pc:grpChg>
        <pc:graphicFrameChg chg="add del mod">
          <ac:chgData name="He Yinghui" userId="84c43c5713df2282" providerId="LiveId" clId="{6E6793F3-D8D9-48B8-ABDF-83AA26A6AE81}" dt="2023-06-30T13:10:00.854" v="1018"/>
          <ac:graphicFrameMkLst>
            <pc:docMk/>
            <pc:sldMk cId="429117580" sldId="460"/>
            <ac:graphicFrameMk id="2" creationId="{D388072F-8694-FA11-0726-96C87DEC0701}"/>
          </ac:graphicFrameMkLst>
        </pc:graphicFrameChg>
        <pc:graphicFrameChg chg="add del mod">
          <ac:chgData name="He Yinghui" userId="84c43c5713df2282" providerId="LiveId" clId="{6E6793F3-D8D9-48B8-ABDF-83AA26A6AE81}" dt="2023-06-30T12:47:47.283" v="869"/>
          <ac:graphicFrameMkLst>
            <pc:docMk/>
            <pc:sldMk cId="429117580" sldId="460"/>
            <ac:graphicFrameMk id="14" creationId="{E770798C-957F-10D5-346A-7B9CF75829C6}"/>
          </ac:graphicFrameMkLst>
        </pc:graphicFrameChg>
        <pc:graphicFrameChg chg="add del mod">
          <ac:chgData name="He Yinghui" userId="84c43c5713df2282" providerId="LiveId" clId="{6E6793F3-D8D9-48B8-ABDF-83AA26A6AE81}" dt="2023-06-30T12:48:40.565" v="880"/>
          <ac:graphicFrameMkLst>
            <pc:docMk/>
            <pc:sldMk cId="429117580" sldId="460"/>
            <ac:graphicFrameMk id="18" creationId="{F0B963C4-5CD8-1CAF-F764-EA15B3E2AC56}"/>
          </ac:graphicFrameMkLst>
        </pc:graphicFrameChg>
        <pc:picChg chg="del">
          <ac:chgData name="He Yinghui" userId="84c43c5713df2282" providerId="LiveId" clId="{6E6793F3-D8D9-48B8-ABDF-83AA26A6AE81}" dt="2023-06-30T10:31:36.043" v="590" actId="478"/>
          <ac:picMkLst>
            <pc:docMk/>
            <pc:sldMk cId="429117580" sldId="460"/>
            <ac:picMk id="2" creationId="{5A98524D-A5DB-00BF-E3AC-A7B248B2D053}"/>
          </ac:picMkLst>
        </pc:picChg>
        <pc:picChg chg="del">
          <ac:chgData name="He Yinghui" userId="84c43c5713df2282" providerId="LiveId" clId="{6E6793F3-D8D9-48B8-ABDF-83AA26A6AE81}" dt="2023-06-30T10:31:36.043" v="590" actId="478"/>
          <ac:picMkLst>
            <pc:docMk/>
            <pc:sldMk cId="429117580" sldId="460"/>
            <ac:picMk id="5" creationId="{00000000-0000-0000-0000-000000000000}"/>
          </ac:picMkLst>
        </pc:picChg>
        <pc:picChg chg="add del mod modCrop">
          <ac:chgData name="He Yinghui" userId="84c43c5713df2282" providerId="LiveId" clId="{6E6793F3-D8D9-48B8-ABDF-83AA26A6AE81}" dt="2023-06-30T13:20:02.905" v="1097" actId="478"/>
          <ac:picMkLst>
            <pc:docMk/>
            <pc:sldMk cId="429117580" sldId="460"/>
            <ac:picMk id="6" creationId="{473DF6E7-B3AD-98D0-31AC-AA4869319389}"/>
          </ac:picMkLst>
        </pc:picChg>
        <pc:picChg chg="del mod">
          <ac:chgData name="He Yinghui" userId="84c43c5713df2282" providerId="LiveId" clId="{6E6793F3-D8D9-48B8-ABDF-83AA26A6AE81}" dt="2023-06-30T10:31:50.799" v="642" actId="478"/>
          <ac:picMkLst>
            <pc:docMk/>
            <pc:sldMk cId="429117580" sldId="460"/>
            <ac:picMk id="6" creationId="{BD1AB8A3-6189-CAB5-8449-2B0F42EE966B}"/>
          </ac:picMkLst>
        </pc:picChg>
        <pc:picChg chg="del mod">
          <ac:chgData name="He Yinghui" userId="84c43c5713df2282" providerId="LiveId" clId="{6E6793F3-D8D9-48B8-ABDF-83AA26A6AE81}" dt="2023-06-30T10:31:50.799" v="642" actId="478"/>
          <ac:picMkLst>
            <pc:docMk/>
            <pc:sldMk cId="429117580" sldId="460"/>
            <ac:picMk id="7" creationId="{5C830E37-9EB0-E370-4430-011E845F8581}"/>
          </ac:picMkLst>
        </pc:picChg>
        <pc:picChg chg="add mod">
          <ac:chgData name="He Yinghui" userId="84c43c5713df2282" providerId="LiveId" clId="{6E6793F3-D8D9-48B8-ABDF-83AA26A6AE81}" dt="2023-06-30T13:53:49.587" v="1524" actId="1076"/>
          <ac:picMkLst>
            <pc:docMk/>
            <pc:sldMk cId="429117580" sldId="460"/>
            <ac:picMk id="10" creationId="{6A8DCD95-54BE-E4FB-8767-B645FA0CAF75}"/>
          </ac:picMkLst>
        </pc:picChg>
        <pc:picChg chg="add del mod">
          <ac:chgData name="He Yinghui" userId="84c43c5713df2282" providerId="LiveId" clId="{6E6793F3-D8D9-48B8-ABDF-83AA26A6AE81}" dt="2023-06-30T13:19:58.734" v="1096" actId="478"/>
          <ac:picMkLst>
            <pc:docMk/>
            <pc:sldMk cId="429117580" sldId="460"/>
            <ac:picMk id="16" creationId="{B7095618-9457-806C-4DA4-5A91127A5BEF}"/>
          </ac:picMkLst>
        </pc:picChg>
        <pc:picChg chg="add mod">
          <ac:chgData name="He Yinghui" userId="84c43c5713df2282" providerId="LiveId" clId="{6E6793F3-D8D9-48B8-ABDF-83AA26A6AE81}" dt="2023-06-30T13:53:51.155" v="1525" actId="1076"/>
          <ac:picMkLst>
            <pc:docMk/>
            <pc:sldMk cId="429117580" sldId="460"/>
            <ac:picMk id="18" creationId="{96D6BF65-AB3B-20D6-44E4-B01C9F8863F4}"/>
          </ac:picMkLst>
        </pc:picChg>
        <pc:picChg chg="add del mod">
          <ac:chgData name="He Yinghui" userId="84c43c5713df2282" providerId="LiveId" clId="{6E6793F3-D8D9-48B8-ABDF-83AA26A6AE81}" dt="2023-06-30T13:19:58.734" v="1096" actId="478"/>
          <ac:picMkLst>
            <pc:docMk/>
            <pc:sldMk cId="429117580" sldId="460"/>
            <ac:picMk id="23" creationId="{01B5C0B3-625C-45F7-443E-EB289BDF6708}"/>
          </ac:picMkLst>
        </pc:picChg>
        <pc:picChg chg="add del mod">
          <ac:chgData name="He Yinghui" userId="84c43c5713df2282" providerId="LiveId" clId="{6E6793F3-D8D9-48B8-ABDF-83AA26A6AE81}" dt="2023-06-30T12:38:44.030" v="672" actId="478"/>
          <ac:picMkLst>
            <pc:docMk/>
            <pc:sldMk cId="429117580" sldId="460"/>
            <ac:picMk id="1026" creationId="{115B691E-6AEE-64D4-E26B-04AAA0F420A6}"/>
          </ac:picMkLst>
        </pc:picChg>
      </pc:sldChg>
      <pc:sldChg chg="addSp modSp add mod ord">
        <pc:chgData name="He Yinghui" userId="84c43c5713df2282" providerId="LiveId" clId="{6E6793F3-D8D9-48B8-ABDF-83AA26A6AE81}" dt="2023-07-01T09:00:08.197" v="5790" actId="20577"/>
        <pc:sldMkLst>
          <pc:docMk/>
          <pc:sldMk cId="3424451871" sldId="461"/>
        </pc:sldMkLst>
        <pc:spChg chg="add mod">
          <ac:chgData name="He Yinghui" userId="84c43c5713df2282" providerId="LiveId" clId="{6E6793F3-D8D9-48B8-ABDF-83AA26A6AE81}" dt="2023-07-01T07:30:21.103" v="4238" actId="1076"/>
          <ac:spMkLst>
            <pc:docMk/>
            <pc:sldMk cId="3424451871" sldId="461"/>
            <ac:spMk id="2" creationId="{56EA6356-CFB9-B122-2024-0695AA112998}"/>
          </ac:spMkLst>
        </pc:spChg>
        <pc:spChg chg="add mod">
          <ac:chgData name="He Yinghui" userId="84c43c5713df2282" providerId="LiveId" clId="{6E6793F3-D8D9-48B8-ABDF-83AA26A6AE81}" dt="2023-07-01T08:59:52.442" v="5785" actId="1037"/>
          <ac:spMkLst>
            <pc:docMk/>
            <pc:sldMk cId="3424451871" sldId="461"/>
            <ac:spMk id="5" creationId="{719BDDDE-1E74-EC2F-8393-F419775E62FE}"/>
          </ac:spMkLst>
        </pc:spChg>
        <pc:spChg chg="mod">
          <ac:chgData name="He Yinghui" userId="84c43c5713df2282" providerId="LiveId" clId="{6E6793F3-D8D9-48B8-ABDF-83AA26A6AE81}" dt="2023-07-01T09:00:08.197" v="5790" actId="20577"/>
          <ac:spMkLst>
            <pc:docMk/>
            <pc:sldMk cId="3424451871" sldId="461"/>
            <ac:spMk id="7" creationId="{F0D4F6F2-8694-8B07-4BAE-68479A343F70}"/>
          </ac:spMkLst>
        </pc:spChg>
        <pc:spChg chg="mod">
          <ac:chgData name="He Yinghui" userId="84c43c5713df2282" providerId="LiveId" clId="{6E6793F3-D8D9-48B8-ABDF-83AA26A6AE81}" dt="2023-07-01T07:30:45.961" v="4243" actId="1076"/>
          <ac:spMkLst>
            <pc:docMk/>
            <pc:sldMk cId="3424451871" sldId="461"/>
            <ac:spMk id="9" creationId="{58944B48-98F6-8624-A62B-18F0639A914B}"/>
          </ac:spMkLst>
        </pc:spChg>
        <pc:spChg chg="mod">
          <ac:chgData name="He Yinghui" userId="84c43c5713df2282" providerId="LiveId" clId="{6E6793F3-D8D9-48B8-ABDF-83AA26A6AE81}" dt="2023-06-30T15:34:05.330" v="1856" actId="114"/>
          <ac:spMkLst>
            <pc:docMk/>
            <pc:sldMk cId="3424451871" sldId="461"/>
            <ac:spMk id="24" creationId="{7BBECE39-8A24-8BD1-388C-C9AD9F74872D}"/>
          </ac:spMkLst>
        </pc:spChg>
        <pc:spChg chg="mod">
          <ac:chgData name="He Yinghui" userId="84c43c5713df2282" providerId="LiveId" clId="{6E6793F3-D8D9-48B8-ABDF-83AA26A6AE81}" dt="2023-07-01T07:30:49.698" v="4244" actId="1036"/>
          <ac:spMkLst>
            <pc:docMk/>
            <pc:sldMk cId="3424451871" sldId="461"/>
            <ac:spMk id="25" creationId="{F962E219-CEC8-47D3-8DC1-9913D19985F3}"/>
          </ac:spMkLst>
        </pc:spChg>
        <pc:spChg chg="mod">
          <ac:chgData name="He Yinghui" userId="84c43c5713df2282" providerId="LiveId" clId="{6E6793F3-D8D9-48B8-ABDF-83AA26A6AE81}" dt="2023-07-01T07:30:49.698" v="4244" actId="1036"/>
          <ac:spMkLst>
            <pc:docMk/>
            <pc:sldMk cId="3424451871" sldId="461"/>
            <ac:spMk id="26" creationId="{7C8D1EF2-BF2F-0535-9C6E-49DD6A88914E}"/>
          </ac:spMkLst>
        </pc:spChg>
        <pc:picChg chg="mod">
          <ac:chgData name="He Yinghui" userId="84c43c5713df2282" providerId="LiveId" clId="{6E6793F3-D8D9-48B8-ABDF-83AA26A6AE81}" dt="2023-07-01T08:59:56.872" v="5789" actId="1037"/>
          <ac:picMkLst>
            <pc:docMk/>
            <pc:sldMk cId="3424451871" sldId="461"/>
            <ac:picMk id="16" creationId="{B7095618-9457-806C-4DA4-5A91127A5BEF}"/>
          </ac:picMkLst>
        </pc:picChg>
        <pc:picChg chg="mod">
          <ac:chgData name="He Yinghui" userId="84c43c5713df2282" providerId="LiveId" clId="{6E6793F3-D8D9-48B8-ABDF-83AA26A6AE81}" dt="2023-07-01T07:31:10.584" v="4246" actId="1037"/>
          <ac:picMkLst>
            <pc:docMk/>
            <pc:sldMk cId="3424451871" sldId="461"/>
            <ac:picMk id="23" creationId="{01B5C0B3-625C-45F7-443E-EB289BDF6708}"/>
          </ac:picMkLst>
        </pc:picChg>
      </pc:sldChg>
      <pc:sldChg chg="addSp delSp modSp add mod">
        <pc:chgData name="He Yinghui" userId="84c43c5713df2282" providerId="LiveId" clId="{6E6793F3-D8D9-48B8-ABDF-83AA26A6AE81}" dt="2023-07-01T07:28:11.911" v="4196" actId="1076"/>
        <pc:sldMkLst>
          <pc:docMk/>
          <pc:sldMk cId="927449711" sldId="462"/>
        </pc:sldMkLst>
        <pc:spChg chg="add mod topLvl">
          <ac:chgData name="He Yinghui" userId="84c43c5713df2282" providerId="LiveId" clId="{6E6793F3-D8D9-48B8-ABDF-83AA26A6AE81}" dt="2023-06-30T14:19:25.068" v="1805" actId="164"/>
          <ac:spMkLst>
            <pc:docMk/>
            <pc:sldMk cId="927449711" sldId="462"/>
            <ac:spMk id="3" creationId="{11E61646-8776-53A5-C468-7CC16214A8D6}"/>
          </ac:spMkLst>
        </pc:spChg>
        <pc:spChg chg="add del mod">
          <ac:chgData name="He Yinghui" userId="84c43c5713df2282" providerId="LiveId" clId="{6E6793F3-D8D9-48B8-ABDF-83AA26A6AE81}" dt="2023-07-01T01:04:57.585" v="1893" actId="478"/>
          <ac:spMkLst>
            <pc:docMk/>
            <pc:sldMk cId="927449711" sldId="462"/>
            <ac:spMk id="3" creationId="{83B56468-37E8-DB70-9B84-89732A52B788}"/>
          </ac:spMkLst>
        </pc:spChg>
        <pc:spChg chg="del">
          <ac:chgData name="He Yinghui" userId="84c43c5713df2282" providerId="LiveId" clId="{6E6793F3-D8D9-48B8-ABDF-83AA26A6AE81}" dt="2023-06-30T13:56:11.095" v="1531" actId="478"/>
          <ac:spMkLst>
            <pc:docMk/>
            <pc:sldMk cId="927449711" sldId="462"/>
            <ac:spMk id="4" creationId="{ED5F1AB0-12BE-2481-9159-AC5F8792814C}"/>
          </ac:spMkLst>
        </pc:spChg>
        <pc:spChg chg="add mod topLvl">
          <ac:chgData name="He Yinghui" userId="84c43c5713df2282" providerId="LiveId" clId="{6E6793F3-D8D9-48B8-ABDF-83AA26A6AE81}" dt="2023-07-01T01:28:32.529" v="2177" actId="554"/>
          <ac:spMkLst>
            <pc:docMk/>
            <pc:sldMk cId="927449711" sldId="462"/>
            <ac:spMk id="5" creationId="{225FE415-E342-6995-A8AC-454970323553}"/>
          </ac:spMkLst>
        </pc:spChg>
        <pc:spChg chg="add mod topLvl">
          <ac:chgData name="He Yinghui" userId="84c43c5713df2282" providerId="LiveId" clId="{6E6793F3-D8D9-48B8-ABDF-83AA26A6AE81}" dt="2023-06-30T14:19:29.340" v="1806" actId="164"/>
          <ac:spMkLst>
            <pc:docMk/>
            <pc:sldMk cId="927449711" sldId="462"/>
            <ac:spMk id="5" creationId="{F7BB7168-FC43-A098-7DA5-A9F930883650}"/>
          </ac:spMkLst>
        </pc:spChg>
        <pc:spChg chg="add mod topLvl">
          <ac:chgData name="He Yinghui" userId="84c43c5713df2282" providerId="LiveId" clId="{6E6793F3-D8D9-48B8-ABDF-83AA26A6AE81}" dt="2023-07-01T01:28:32.529" v="2177" actId="554"/>
          <ac:spMkLst>
            <pc:docMk/>
            <pc:sldMk cId="927449711" sldId="462"/>
            <ac:spMk id="7" creationId="{B57BEDC6-BAD1-72AE-E7E7-FCA133426660}"/>
          </ac:spMkLst>
        </pc:spChg>
        <pc:spChg chg="add mod topLvl">
          <ac:chgData name="He Yinghui" userId="84c43c5713df2282" providerId="LiveId" clId="{6E6793F3-D8D9-48B8-ABDF-83AA26A6AE81}" dt="2023-07-01T01:28:27.698" v="2176" actId="12789"/>
          <ac:spMkLst>
            <pc:docMk/>
            <pc:sldMk cId="927449711" sldId="462"/>
            <ac:spMk id="9" creationId="{4448D34A-DFAB-F738-E7C3-6DA22195A64B}"/>
          </ac:spMkLst>
        </pc:spChg>
        <pc:spChg chg="add mod topLvl">
          <ac:chgData name="He Yinghui" userId="84c43c5713df2282" providerId="LiveId" clId="{6E6793F3-D8D9-48B8-ABDF-83AA26A6AE81}" dt="2023-07-01T01:27:51.053" v="2173" actId="404"/>
          <ac:spMkLst>
            <pc:docMk/>
            <pc:sldMk cId="927449711" sldId="462"/>
            <ac:spMk id="10" creationId="{492802C0-40E8-0C11-502D-6C7D6FE38D11}"/>
          </ac:spMkLst>
        </pc:spChg>
        <pc:spChg chg="add mod topLvl">
          <ac:chgData name="He Yinghui" userId="84c43c5713df2282" providerId="LiveId" clId="{6E6793F3-D8D9-48B8-ABDF-83AA26A6AE81}" dt="2023-07-01T01:27:51.053" v="2173" actId="404"/>
          <ac:spMkLst>
            <pc:docMk/>
            <pc:sldMk cId="927449711" sldId="462"/>
            <ac:spMk id="11" creationId="{F33C7096-F91A-97CE-6B6E-B7D8FA4FF259}"/>
          </ac:spMkLst>
        </pc:spChg>
        <pc:spChg chg="add mod topLvl">
          <ac:chgData name="He Yinghui" userId="84c43c5713df2282" providerId="LiveId" clId="{6E6793F3-D8D9-48B8-ABDF-83AA26A6AE81}" dt="2023-07-01T01:27:51.053" v="2173" actId="404"/>
          <ac:spMkLst>
            <pc:docMk/>
            <pc:sldMk cId="927449711" sldId="462"/>
            <ac:spMk id="12" creationId="{7200B3A0-649D-9FC9-6778-11D37BA87621}"/>
          </ac:spMkLst>
        </pc:spChg>
        <pc:spChg chg="add del mod">
          <ac:chgData name="He Yinghui" userId="84c43c5713df2282" providerId="LiveId" clId="{6E6793F3-D8D9-48B8-ABDF-83AA26A6AE81}" dt="2023-06-30T14:13:21.776" v="1713"/>
          <ac:spMkLst>
            <pc:docMk/>
            <pc:sldMk cId="927449711" sldId="462"/>
            <ac:spMk id="12" creationId="{955AB209-22FE-28FF-6E0C-CF4150AC09CB}"/>
          </ac:spMkLst>
        </pc:spChg>
        <pc:spChg chg="add del mod">
          <ac:chgData name="He Yinghui" userId="84c43c5713df2282" providerId="LiveId" clId="{6E6793F3-D8D9-48B8-ABDF-83AA26A6AE81}" dt="2023-06-30T14:20:36.566" v="1824" actId="478"/>
          <ac:spMkLst>
            <pc:docMk/>
            <pc:sldMk cId="927449711" sldId="462"/>
            <ac:spMk id="13" creationId="{FFB0967F-B465-34F9-177B-6E56CA1079FA}"/>
          </ac:spMkLst>
        </pc:spChg>
        <pc:spChg chg="add mod topLvl">
          <ac:chgData name="He Yinghui" userId="84c43c5713df2282" providerId="LiveId" clId="{6E6793F3-D8D9-48B8-ABDF-83AA26A6AE81}" dt="2023-07-01T01:28:27.698" v="2176" actId="12789"/>
          <ac:spMkLst>
            <pc:docMk/>
            <pc:sldMk cId="927449711" sldId="462"/>
            <ac:spMk id="14" creationId="{E43BB1EB-519A-A39C-2CA0-200131A8A4D5}"/>
          </ac:spMkLst>
        </pc:spChg>
        <pc:spChg chg="add del mod">
          <ac:chgData name="He Yinghui" userId="84c43c5713df2282" providerId="LiveId" clId="{6E6793F3-D8D9-48B8-ABDF-83AA26A6AE81}" dt="2023-06-30T14:15:22.225" v="1748" actId="478"/>
          <ac:spMkLst>
            <pc:docMk/>
            <pc:sldMk cId="927449711" sldId="462"/>
            <ac:spMk id="15" creationId="{9F713D90-D03D-76CD-3B3F-F76500B06F8F}"/>
          </ac:spMkLst>
        </pc:spChg>
        <pc:spChg chg="add del mod">
          <ac:chgData name="He Yinghui" userId="84c43c5713df2282" providerId="LiveId" clId="{6E6793F3-D8D9-48B8-ABDF-83AA26A6AE81}" dt="2023-07-01T01:13:25.600" v="2007" actId="478"/>
          <ac:spMkLst>
            <pc:docMk/>
            <pc:sldMk cId="927449711" sldId="462"/>
            <ac:spMk id="15" creationId="{EB659674-5E6E-4074-A1FE-2FDEAAEB0C3A}"/>
          </ac:spMkLst>
        </pc:spChg>
        <pc:spChg chg="add mod">
          <ac:chgData name="He Yinghui" userId="84c43c5713df2282" providerId="LiveId" clId="{6E6793F3-D8D9-48B8-ABDF-83AA26A6AE81}" dt="2023-06-30T14:20:57.355" v="1833" actId="1076"/>
          <ac:spMkLst>
            <pc:docMk/>
            <pc:sldMk cId="927449711" sldId="462"/>
            <ac:spMk id="16" creationId="{2F23956F-A0D2-43B4-1CC3-86BA10709468}"/>
          </ac:spMkLst>
        </pc:spChg>
        <pc:spChg chg="add mod topLvl">
          <ac:chgData name="He Yinghui" userId="84c43c5713df2282" providerId="LiveId" clId="{6E6793F3-D8D9-48B8-ABDF-83AA26A6AE81}" dt="2023-07-01T01:27:51.053" v="2173" actId="404"/>
          <ac:spMkLst>
            <pc:docMk/>
            <pc:sldMk cId="927449711" sldId="462"/>
            <ac:spMk id="16" creationId="{FFC6542A-64A8-93BD-F869-C7D963C27FC1}"/>
          </ac:spMkLst>
        </pc:spChg>
        <pc:spChg chg="mod">
          <ac:chgData name="He Yinghui" userId="84c43c5713df2282" providerId="LiveId" clId="{6E6793F3-D8D9-48B8-ABDF-83AA26A6AE81}" dt="2023-06-30T13:54:50.177" v="1529" actId="20577"/>
          <ac:spMkLst>
            <pc:docMk/>
            <pc:sldMk cId="927449711" sldId="462"/>
            <ac:spMk id="17" creationId="{C869B8E4-0784-4C98-9ECF-0DF0AE955A56}"/>
          </ac:spMkLst>
        </pc:spChg>
        <pc:spChg chg="add mod">
          <ac:chgData name="He Yinghui" userId="84c43c5713df2282" providerId="LiveId" clId="{6E6793F3-D8D9-48B8-ABDF-83AA26A6AE81}" dt="2023-06-30T14:21:52.405" v="1855" actId="1037"/>
          <ac:spMkLst>
            <pc:docMk/>
            <pc:sldMk cId="927449711" sldId="462"/>
            <ac:spMk id="19" creationId="{CB9FB9B4-C4E2-FD89-6AC5-7FB75F850314}"/>
          </ac:spMkLst>
        </pc:spChg>
        <pc:spChg chg="mod">
          <ac:chgData name="He Yinghui" userId="84c43c5713df2282" providerId="LiveId" clId="{6E6793F3-D8D9-48B8-ABDF-83AA26A6AE81}" dt="2023-06-30T14:21:42.966" v="1848" actId="1076"/>
          <ac:spMkLst>
            <pc:docMk/>
            <pc:sldMk cId="927449711" sldId="462"/>
            <ac:spMk id="21" creationId="{00000000-0000-0000-0000-000000000000}"/>
          </ac:spMkLst>
        </pc:spChg>
        <pc:spChg chg="add mod">
          <ac:chgData name="He Yinghui" userId="84c43c5713df2282" providerId="LiveId" clId="{6E6793F3-D8D9-48B8-ABDF-83AA26A6AE81}" dt="2023-07-01T07:28:11.911" v="4196" actId="1076"/>
          <ac:spMkLst>
            <pc:docMk/>
            <pc:sldMk cId="927449711" sldId="462"/>
            <ac:spMk id="21" creationId="{98FA385F-9E9E-F09B-CCA9-52D856D12C56}"/>
          </ac:spMkLst>
        </pc:spChg>
        <pc:spChg chg="mod">
          <ac:chgData name="He Yinghui" userId="84c43c5713df2282" providerId="LiveId" clId="{6E6793F3-D8D9-48B8-ABDF-83AA26A6AE81}" dt="2023-07-01T01:24:18.466" v="2125" actId="1036"/>
          <ac:spMkLst>
            <pc:docMk/>
            <pc:sldMk cId="927449711" sldId="462"/>
            <ac:spMk id="22" creationId="{F5EB4459-8FBD-4B55-3D5D-2960C759763D}"/>
          </ac:spMkLst>
        </pc:spChg>
        <pc:spChg chg="add mod">
          <ac:chgData name="He Yinghui" userId="84c43c5713df2282" providerId="LiveId" clId="{6E6793F3-D8D9-48B8-ABDF-83AA26A6AE81}" dt="2023-07-01T01:29:49.254" v="2187" actId="1038"/>
          <ac:spMkLst>
            <pc:docMk/>
            <pc:sldMk cId="927449711" sldId="462"/>
            <ac:spMk id="24" creationId="{34C4D253-3534-FB11-4985-8BE71FA46117}"/>
          </ac:spMkLst>
        </pc:spChg>
        <pc:spChg chg="add mod">
          <ac:chgData name="He Yinghui" userId="84c43c5713df2282" providerId="LiveId" clId="{6E6793F3-D8D9-48B8-ABDF-83AA26A6AE81}" dt="2023-07-01T01:29:49.254" v="2187" actId="1038"/>
          <ac:spMkLst>
            <pc:docMk/>
            <pc:sldMk cId="927449711" sldId="462"/>
            <ac:spMk id="25" creationId="{FEB41163-0D72-504D-3BD9-805463A3DCCA}"/>
          </ac:spMkLst>
        </pc:spChg>
        <pc:spChg chg="add mod">
          <ac:chgData name="He Yinghui" userId="84c43c5713df2282" providerId="LiveId" clId="{6E6793F3-D8D9-48B8-ABDF-83AA26A6AE81}" dt="2023-07-01T01:29:49.254" v="2187" actId="1038"/>
          <ac:spMkLst>
            <pc:docMk/>
            <pc:sldMk cId="927449711" sldId="462"/>
            <ac:spMk id="29" creationId="{EC36C6C5-F5C9-5101-E3BE-A698E2A8D2D8}"/>
          </ac:spMkLst>
        </pc:spChg>
        <pc:spChg chg="add mod">
          <ac:chgData name="He Yinghui" userId="84c43c5713df2282" providerId="LiveId" clId="{6E6793F3-D8D9-48B8-ABDF-83AA26A6AE81}" dt="2023-07-01T01:58:39.239" v="2622" actId="571"/>
          <ac:spMkLst>
            <pc:docMk/>
            <pc:sldMk cId="927449711" sldId="462"/>
            <ac:spMk id="30" creationId="{4ECCE53C-B723-23A8-2FA4-0C2B2D8CA946}"/>
          </ac:spMkLst>
        </pc:spChg>
        <pc:spChg chg="add del mod">
          <ac:chgData name="He Yinghui" userId="84c43c5713df2282" providerId="LiveId" clId="{6E6793F3-D8D9-48B8-ABDF-83AA26A6AE81}" dt="2023-07-01T01:58:38.686" v="2621"/>
          <ac:spMkLst>
            <pc:docMk/>
            <pc:sldMk cId="927449711" sldId="462"/>
            <ac:spMk id="31" creationId="{F2FDCE43-AABE-C5CD-F0FF-F3488078FD58}"/>
          </ac:spMkLst>
        </pc:spChg>
        <pc:spChg chg="add mod">
          <ac:chgData name="He Yinghui" userId="84c43c5713df2282" providerId="LiveId" clId="{6E6793F3-D8D9-48B8-ABDF-83AA26A6AE81}" dt="2023-07-01T07:27:49.583" v="4193" actId="14100"/>
          <ac:spMkLst>
            <pc:docMk/>
            <pc:sldMk cId="927449711" sldId="462"/>
            <ac:spMk id="32" creationId="{37F40C5A-BD51-03E1-2F80-C41A5FF99D9F}"/>
          </ac:spMkLst>
        </pc:spChg>
        <pc:spChg chg="add del mod">
          <ac:chgData name="He Yinghui" userId="84c43c5713df2282" providerId="LiveId" clId="{6E6793F3-D8D9-48B8-ABDF-83AA26A6AE81}" dt="2023-07-01T07:27:36.195" v="4188"/>
          <ac:spMkLst>
            <pc:docMk/>
            <pc:sldMk cId="927449711" sldId="462"/>
            <ac:spMk id="33" creationId="{1EF5A36F-00DD-A180-B917-8D861AA4D3BF}"/>
          </ac:spMkLst>
        </pc:spChg>
        <pc:spChg chg="add mod">
          <ac:chgData name="He Yinghui" userId="84c43c5713df2282" providerId="LiveId" clId="{6E6793F3-D8D9-48B8-ABDF-83AA26A6AE81}" dt="2023-07-01T07:27:55.078" v="4194" actId="14100"/>
          <ac:spMkLst>
            <pc:docMk/>
            <pc:sldMk cId="927449711" sldId="462"/>
            <ac:spMk id="34" creationId="{B5E3001D-56AD-29CD-4029-03E359032147}"/>
          </ac:spMkLst>
        </pc:spChg>
        <pc:spChg chg="mod">
          <ac:chgData name="He Yinghui" userId="84c43c5713df2282" providerId="LiveId" clId="{6E6793F3-D8D9-48B8-ABDF-83AA26A6AE81}" dt="2023-06-30T13:58:55.949" v="1555"/>
          <ac:spMkLst>
            <pc:docMk/>
            <pc:sldMk cId="927449711" sldId="462"/>
            <ac:spMk id="38" creationId="{1413CDDC-8BC2-481A-864C-36B0B7EB2979}"/>
          </ac:spMkLst>
        </pc:spChg>
        <pc:grpChg chg="add del mod">
          <ac:chgData name="He Yinghui" userId="84c43c5713df2282" providerId="LiveId" clId="{6E6793F3-D8D9-48B8-ABDF-83AA26A6AE81}" dt="2023-06-30T14:18:31.364" v="1790" actId="165"/>
          <ac:grpSpMkLst>
            <pc:docMk/>
            <pc:sldMk cId="927449711" sldId="462"/>
            <ac:grpSpMk id="11" creationId="{E4EB7944-3508-8203-A656-2B27D0981E1E}"/>
          </ac:grpSpMkLst>
        </pc:grpChg>
        <pc:grpChg chg="add del mod">
          <ac:chgData name="He Yinghui" userId="84c43c5713df2282" providerId="LiveId" clId="{6E6793F3-D8D9-48B8-ABDF-83AA26A6AE81}" dt="2023-07-01T01:15:27.322" v="2052" actId="165"/>
          <ac:grpSpMkLst>
            <pc:docMk/>
            <pc:sldMk cId="927449711" sldId="462"/>
            <ac:grpSpMk id="18" creationId="{584EC019-7D1B-BB4A-5E45-BC1417EC55C5}"/>
          </ac:grpSpMkLst>
        </pc:grpChg>
        <pc:grpChg chg="add mod">
          <ac:chgData name="He Yinghui" userId="84c43c5713df2282" providerId="LiveId" clId="{6E6793F3-D8D9-48B8-ABDF-83AA26A6AE81}" dt="2023-07-01T01:24:25.715" v="2128" actId="1035"/>
          <ac:grpSpMkLst>
            <pc:docMk/>
            <pc:sldMk cId="927449711" sldId="462"/>
            <ac:grpSpMk id="19" creationId="{AA3A65C1-8F8F-5180-0488-B812BD278C80}"/>
          </ac:grpSpMkLst>
        </pc:grpChg>
        <pc:grpChg chg="add del mod">
          <ac:chgData name="He Yinghui" userId="84c43c5713df2282" providerId="LiveId" clId="{6E6793F3-D8D9-48B8-ABDF-83AA26A6AE81}" dt="2023-06-30T14:19:01.412" v="1797" actId="165"/>
          <ac:grpSpMkLst>
            <pc:docMk/>
            <pc:sldMk cId="927449711" sldId="462"/>
            <ac:grpSpMk id="20" creationId="{8016C671-FF16-EB3F-1B06-3EDB91AA8E90}"/>
          </ac:grpSpMkLst>
        </pc:grpChg>
        <pc:grpChg chg="add del mod">
          <ac:chgData name="He Yinghui" userId="84c43c5713df2282" providerId="LiveId" clId="{6E6793F3-D8D9-48B8-ABDF-83AA26A6AE81}" dt="2023-06-30T14:19:01.412" v="1797" actId="165"/>
          <ac:grpSpMkLst>
            <pc:docMk/>
            <pc:sldMk cId="927449711" sldId="462"/>
            <ac:grpSpMk id="23" creationId="{C16D2703-D505-47DB-584E-865900BEA326}"/>
          </ac:grpSpMkLst>
        </pc:grpChg>
        <pc:grpChg chg="add mod">
          <ac:chgData name="He Yinghui" userId="84c43c5713df2282" providerId="LiveId" clId="{6E6793F3-D8D9-48B8-ABDF-83AA26A6AE81}" dt="2023-06-30T14:19:58.017" v="1816" actId="1076"/>
          <ac:grpSpMkLst>
            <pc:docMk/>
            <pc:sldMk cId="927449711" sldId="462"/>
            <ac:grpSpMk id="24" creationId="{AFF47B82-1416-409F-E4CA-2200748851F5}"/>
          </ac:grpSpMkLst>
        </pc:grpChg>
        <pc:grpChg chg="add mod">
          <ac:chgData name="He Yinghui" userId="84c43c5713df2282" providerId="LiveId" clId="{6E6793F3-D8D9-48B8-ABDF-83AA26A6AE81}" dt="2023-06-30T14:19:58.017" v="1816" actId="1076"/>
          <ac:grpSpMkLst>
            <pc:docMk/>
            <pc:sldMk cId="927449711" sldId="462"/>
            <ac:grpSpMk id="25" creationId="{E3344F7A-7507-E384-7752-CDDC1BB4B5DB}"/>
          </ac:grpSpMkLst>
        </pc:grpChg>
        <pc:grpChg chg="del">
          <ac:chgData name="He Yinghui" userId="84c43c5713df2282" providerId="LiveId" clId="{6E6793F3-D8D9-48B8-ABDF-83AA26A6AE81}" dt="2023-06-30T13:56:10.255" v="1530" actId="478"/>
          <ac:grpSpMkLst>
            <pc:docMk/>
            <pc:sldMk cId="927449711" sldId="462"/>
            <ac:grpSpMk id="35" creationId="{439A792B-CA04-F634-5E9E-FD4C1A49A724}"/>
          </ac:grpSpMkLst>
        </pc:grpChg>
        <pc:graphicFrameChg chg="add del mod">
          <ac:chgData name="He Yinghui" userId="84c43c5713df2282" providerId="LiveId" clId="{6E6793F3-D8D9-48B8-ABDF-83AA26A6AE81}" dt="2023-06-30T14:20:51.333" v="1827"/>
          <ac:graphicFrameMkLst>
            <pc:docMk/>
            <pc:sldMk cId="927449711" sldId="462"/>
            <ac:graphicFrameMk id="26" creationId="{08CC6EE1-4CF9-A06E-D822-58C3B57BB7EA}"/>
          </ac:graphicFrameMkLst>
        </pc:graphicFrameChg>
        <pc:graphicFrameChg chg="add del mod">
          <ac:chgData name="He Yinghui" userId="84c43c5713df2282" providerId="LiveId" clId="{6E6793F3-D8D9-48B8-ABDF-83AA26A6AE81}" dt="2023-06-30T14:21:25.112" v="1837"/>
          <ac:graphicFrameMkLst>
            <pc:docMk/>
            <pc:sldMk cId="927449711" sldId="462"/>
            <ac:graphicFrameMk id="36" creationId="{52A6B0EB-A150-2126-0DA3-95FDAC8795BA}"/>
          </ac:graphicFrameMkLst>
        </pc:graphicFrameChg>
        <pc:picChg chg="add mod topLvl">
          <ac:chgData name="He Yinghui" userId="84c43c5713df2282" providerId="LiveId" clId="{6E6793F3-D8D9-48B8-ABDF-83AA26A6AE81}" dt="2023-06-30T14:19:25.068" v="1805" actId="164"/>
          <ac:picMkLst>
            <pc:docMk/>
            <pc:sldMk cId="927449711" sldId="462"/>
            <ac:picMk id="7" creationId="{3046EE6A-8407-60DD-0696-31CF4AAF1FB1}"/>
          </ac:picMkLst>
        </pc:picChg>
        <pc:picChg chg="add mod topLvl">
          <ac:chgData name="He Yinghui" userId="84c43c5713df2282" providerId="LiveId" clId="{6E6793F3-D8D9-48B8-ABDF-83AA26A6AE81}" dt="2023-06-30T14:19:29.340" v="1806" actId="164"/>
          <ac:picMkLst>
            <pc:docMk/>
            <pc:sldMk cId="927449711" sldId="462"/>
            <ac:picMk id="9" creationId="{A2862FF0-1649-C211-2A20-A2C7B676A152}"/>
          </ac:picMkLst>
        </pc:picChg>
        <pc:picChg chg="del">
          <ac:chgData name="He Yinghui" userId="84c43c5713df2282" providerId="LiveId" clId="{6E6793F3-D8D9-48B8-ABDF-83AA26A6AE81}" dt="2023-06-30T13:56:11.786" v="1533" actId="478"/>
          <ac:picMkLst>
            <pc:docMk/>
            <pc:sldMk cId="927449711" sldId="462"/>
            <ac:picMk id="10" creationId="{6A8DCD95-54BE-E4FB-8767-B645FA0CAF75}"/>
          </ac:picMkLst>
        </pc:picChg>
        <pc:picChg chg="del">
          <ac:chgData name="He Yinghui" userId="84c43c5713df2282" providerId="LiveId" clId="{6E6793F3-D8D9-48B8-ABDF-83AA26A6AE81}" dt="2023-06-30T13:56:11.442" v="1532" actId="478"/>
          <ac:picMkLst>
            <pc:docMk/>
            <pc:sldMk cId="927449711" sldId="462"/>
            <ac:picMk id="18" creationId="{96D6BF65-AB3B-20D6-44E4-B01C9F8863F4}"/>
          </ac:picMkLst>
        </pc:picChg>
        <pc:picChg chg="add mod modCrop">
          <ac:chgData name="He Yinghui" userId="84c43c5713df2282" providerId="LiveId" clId="{6E6793F3-D8D9-48B8-ABDF-83AA26A6AE81}" dt="2023-07-01T01:29:49.254" v="2187" actId="1038"/>
          <ac:picMkLst>
            <pc:docMk/>
            <pc:sldMk cId="927449711" sldId="462"/>
            <ac:picMk id="20" creationId="{5EABA457-D4CE-EA4F-A243-FF0561E2DE77}"/>
          </ac:picMkLst>
        </pc:picChg>
        <pc:picChg chg="mod">
          <ac:chgData name="He Yinghui" userId="84c43c5713df2282" providerId="LiveId" clId="{6E6793F3-D8D9-48B8-ABDF-83AA26A6AE81}" dt="2023-07-01T07:27:25.609" v="4183" actId="1076"/>
          <ac:picMkLst>
            <pc:docMk/>
            <pc:sldMk cId="927449711" sldId="462"/>
            <ac:picMk id="23" creationId="{F69BDB72-FF0B-5A32-4B3F-FCD07893BE46}"/>
          </ac:picMkLst>
        </pc:picChg>
        <pc:picChg chg="mod topLvl">
          <ac:chgData name="He Yinghui" userId="84c43c5713df2282" providerId="LiveId" clId="{6E6793F3-D8D9-48B8-ABDF-83AA26A6AE81}" dt="2023-07-01T01:20:59.644" v="2080" actId="14100"/>
          <ac:picMkLst>
            <pc:docMk/>
            <pc:sldMk cId="927449711" sldId="462"/>
            <ac:picMk id="26" creationId="{910CD15A-E6DD-88A1-F267-0B130FFEC8D2}"/>
          </ac:picMkLst>
        </pc:picChg>
        <pc:picChg chg="add mod modCrop">
          <ac:chgData name="He Yinghui" userId="84c43c5713df2282" providerId="LiveId" clId="{6E6793F3-D8D9-48B8-ABDF-83AA26A6AE81}" dt="2023-07-01T01:29:49.254" v="2187" actId="1038"/>
          <ac:picMkLst>
            <pc:docMk/>
            <pc:sldMk cId="927449711" sldId="462"/>
            <ac:picMk id="27" creationId="{134F039B-65C4-842C-850F-79D1A1792BB9}"/>
          </ac:picMkLst>
        </pc:picChg>
        <pc:picChg chg="add mod">
          <ac:chgData name="He Yinghui" userId="84c43c5713df2282" providerId="LiveId" clId="{6E6793F3-D8D9-48B8-ABDF-83AA26A6AE81}" dt="2023-06-30T14:21:47.616" v="1850" actId="1076"/>
          <ac:picMkLst>
            <pc:docMk/>
            <pc:sldMk cId="927449711" sldId="462"/>
            <ac:picMk id="29" creationId="{DC93BE0D-3119-FB15-45C0-DEBB36DFAE21}"/>
          </ac:picMkLst>
        </pc:picChg>
        <pc:picChg chg="add mod ord">
          <ac:chgData name="He Yinghui" userId="84c43c5713df2282" providerId="LiveId" clId="{6E6793F3-D8D9-48B8-ABDF-83AA26A6AE81}" dt="2023-06-30T14:21:34.083" v="1843" actId="167"/>
          <ac:picMkLst>
            <pc:docMk/>
            <pc:sldMk cId="927449711" sldId="462"/>
            <ac:picMk id="41" creationId="{18B7ED4D-5B8D-5FD4-FC67-564DFE8E8B37}"/>
          </ac:picMkLst>
        </pc:picChg>
      </pc:sldChg>
      <pc:sldChg chg="addSp modSp mod">
        <pc:chgData name="He Yinghui" userId="84c43c5713df2282" providerId="LiveId" clId="{6E6793F3-D8D9-48B8-ABDF-83AA26A6AE81}" dt="2023-07-01T07:30:07.025" v="4234" actId="1035"/>
        <pc:sldMkLst>
          <pc:docMk/>
          <pc:sldMk cId="439157009" sldId="463"/>
        </pc:sldMkLst>
        <pc:spChg chg="mod">
          <ac:chgData name="He Yinghui" userId="84c43c5713df2282" providerId="LiveId" clId="{6E6793F3-D8D9-48B8-ABDF-83AA26A6AE81}" dt="2023-07-01T07:28:54.780" v="4208" actId="1037"/>
          <ac:spMkLst>
            <pc:docMk/>
            <pc:sldMk cId="439157009" sldId="463"/>
            <ac:spMk id="8" creationId="{936328EC-E8CC-58A1-8AC4-68FF543A505D}"/>
          </ac:spMkLst>
        </pc:spChg>
        <pc:spChg chg="mod">
          <ac:chgData name="He Yinghui" userId="84c43c5713df2282" providerId="LiveId" clId="{6E6793F3-D8D9-48B8-ABDF-83AA26A6AE81}" dt="2023-07-01T07:29:49.797" v="4231" actId="552"/>
          <ac:spMkLst>
            <pc:docMk/>
            <pc:sldMk cId="439157009" sldId="463"/>
            <ac:spMk id="10" creationId="{8E7F0F19-81F3-7136-1B50-A052BF22881E}"/>
          </ac:spMkLst>
        </pc:spChg>
        <pc:spChg chg="mod">
          <ac:chgData name="He Yinghui" userId="84c43c5713df2282" providerId="LiveId" clId="{6E6793F3-D8D9-48B8-ABDF-83AA26A6AE81}" dt="2023-07-01T07:29:49.797" v="4231" actId="552"/>
          <ac:spMkLst>
            <pc:docMk/>
            <pc:sldMk cId="439157009" sldId="463"/>
            <ac:spMk id="11" creationId="{D0389580-EA13-E7F8-88D8-0946C479FD7B}"/>
          </ac:spMkLst>
        </pc:spChg>
        <pc:spChg chg="add mod">
          <ac:chgData name="He Yinghui" userId="84c43c5713df2282" providerId="LiveId" clId="{6E6793F3-D8D9-48B8-ABDF-83AA26A6AE81}" dt="2023-07-01T07:30:07.025" v="4234" actId="1035"/>
          <ac:spMkLst>
            <pc:docMk/>
            <pc:sldMk cId="439157009" sldId="463"/>
            <ac:spMk id="12" creationId="{FD1EFF27-F5B0-6DC5-9670-E6CDBF330A29}"/>
          </ac:spMkLst>
        </pc:spChg>
        <pc:spChg chg="mod">
          <ac:chgData name="He Yinghui" userId="84c43c5713df2282" providerId="LiveId" clId="{6E6793F3-D8D9-48B8-ABDF-83AA26A6AE81}" dt="2023-07-01T07:28:54.780" v="4208" actId="1037"/>
          <ac:spMkLst>
            <pc:docMk/>
            <pc:sldMk cId="439157009" sldId="463"/>
            <ac:spMk id="13" creationId="{4E8DFA0D-CA3C-2E85-76B8-C2DC59C518B7}"/>
          </ac:spMkLst>
        </pc:spChg>
        <pc:spChg chg="add mod">
          <ac:chgData name="He Yinghui" userId="84c43c5713df2282" providerId="LiveId" clId="{6E6793F3-D8D9-48B8-ABDF-83AA26A6AE81}" dt="2023-07-01T07:30:03.970" v="4233" actId="1035"/>
          <ac:spMkLst>
            <pc:docMk/>
            <pc:sldMk cId="439157009" sldId="463"/>
            <ac:spMk id="15" creationId="{3F0841B3-66A3-5053-5080-1FC30548509D}"/>
          </ac:spMkLst>
        </pc:spChg>
        <pc:grpChg chg="mod">
          <ac:chgData name="He Yinghui" userId="84c43c5713df2282" providerId="LiveId" clId="{6E6793F3-D8D9-48B8-ABDF-83AA26A6AE81}" dt="2023-07-01T07:29:19.232" v="4216" actId="1035"/>
          <ac:grpSpMkLst>
            <pc:docMk/>
            <pc:sldMk cId="439157009" sldId="463"/>
            <ac:grpSpMk id="24" creationId="{AFF47B82-1416-409F-E4CA-2200748851F5}"/>
          </ac:grpSpMkLst>
        </pc:grpChg>
        <pc:grpChg chg="mod">
          <ac:chgData name="He Yinghui" userId="84c43c5713df2282" providerId="LiveId" clId="{6E6793F3-D8D9-48B8-ABDF-83AA26A6AE81}" dt="2023-07-01T07:29:19.232" v="4216" actId="1035"/>
          <ac:grpSpMkLst>
            <pc:docMk/>
            <pc:sldMk cId="439157009" sldId="463"/>
            <ac:grpSpMk id="25" creationId="{E3344F7A-7507-E384-7752-CDDC1BB4B5DB}"/>
          </ac:grpSpMkLst>
        </pc:grpChg>
        <pc:picChg chg="mod">
          <ac:chgData name="He Yinghui" userId="84c43c5713df2282" providerId="LiveId" clId="{6E6793F3-D8D9-48B8-ABDF-83AA26A6AE81}" dt="2023-07-01T07:29:42.123" v="4230" actId="12788"/>
          <ac:picMkLst>
            <pc:docMk/>
            <pc:sldMk cId="439157009" sldId="463"/>
            <ac:picMk id="14" creationId="{8E648075-FAF0-D7DE-CD81-C273BB49716B}"/>
          </ac:picMkLst>
        </pc:picChg>
        <pc:picChg chg="mod">
          <ac:chgData name="He Yinghui" userId="84c43c5713df2282" providerId="LiveId" clId="{6E6793F3-D8D9-48B8-ABDF-83AA26A6AE81}" dt="2023-07-01T07:29:42.123" v="4230" actId="12788"/>
          <ac:picMkLst>
            <pc:docMk/>
            <pc:sldMk cId="439157009" sldId="463"/>
            <ac:picMk id="20" creationId="{599AFB7C-0745-F6AE-5BA6-0C69666427B6}"/>
          </ac:picMkLst>
        </pc:picChg>
      </pc:sldChg>
      <pc:sldChg chg="addSp delSp modSp add mod">
        <pc:chgData name="He Yinghui" userId="84c43c5713df2282" providerId="LiveId" clId="{6E6793F3-D8D9-48B8-ABDF-83AA26A6AE81}" dt="2023-07-01T08:09:39.320" v="4859" actId="1037"/>
        <pc:sldMkLst>
          <pc:docMk/>
          <pc:sldMk cId="2821824061" sldId="464"/>
        </pc:sldMkLst>
        <pc:spChg chg="add mod">
          <ac:chgData name="He Yinghui" userId="84c43c5713df2282" providerId="LiveId" clId="{6E6793F3-D8D9-48B8-ABDF-83AA26A6AE81}" dt="2023-07-01T02:44:55.341" v="3252" actId="1037"/>
          <ac:spMkLst>
            <pc:docMk/>
            <pc:sldMk cId="2821824061" sldId="464"/>
            <ac:spMk id="6" creationId="{7FDE55CE-A845-16DB-1B08-9348D2CAC1E4}"/>
          </ac:spMkLst>
        </pc:spChg>
        <pc:spChg chg="add mod ord">
          <ac:chgData name="He Yinghui" userId="84c43c5713df2282" providerId="LiveId" clId="{6E6793F3-D8D9-48B8-ABDF-83AA26A6AE81}" dt="2023-07-01T02:23:14.018" v="2980" actId="1036"/>
          <ac:spMkLst>
            <pc:docMk/>
            <pc:sldMk cId="2821824061" sldId="464"/>
            <ac:spMk id="18" creationId="{19406C17-964C-D6F4-C5FF-B70357BE62E6}"/>
          </ac:spMkLst>
        </pc:spChg>
        <pc:spChg chg="del">
          <ac:chgData name="He Yinghui" userId="84c43c5713df2282" providerId="LiveId" clId="{6E6793F3-D8D9-48B8-ABDF-83AA26A6AE81}" dt="2023-07-01T01:34:16.341" v="2197" actId="478"/>
          <ac:spMkLst>
            <pc:docMk/>
            <pc:sldMk cId="2821824061" sldId="464"/>
            <ac:spMk id="21" creationId="{98FA385F-9E9E-F09B-CCA9-52D856D12C56}"/>
          </ac:spMkLst>
        </pc:spChg>
        <pc:spChg chg="mod">
          <ac:chgData name="He Yinghui" userId="84c43c5713df2282" providerId="LiveId" clId="{6E6793F3-D8D9-48B8-ABDF-83AA26A6AE81}" dt="2023-07-01T02:50:05.060" v="3338" actId="113"/>
          <ac:spMkLst>
            <pc:docMk/>
            <pc:sldMk cId="2821824061" sldId="464"/>
            <ac:spMk id="22" creationId="{F5EB4459-8FBD-4B55-3D5D-2960C759763D}"/>
          </ac:spMkLst>
        </pc:spChg>
        <pc:spChg chg="del">
          <ac:chgData name="He Yinghui" userId="84c43c5713df2282" providerId="LiveId" clId="{6E6793F3-D8D9-48B8-ABDF-83AA26A6AE81}" dt="2023-07-01T01:34:16.341" v="2197" actId="478"/>
          <ac:spMkLst>
            <pc:docMk/>
            <pc:sldMk cId="2821824061" sldId="464"/>
            <ac:spMk id="24" creationId="{34C4D253-3534-FB11-4985-8BE71FA46117}"/>
          </ac:spMkLst>
        </pc:spChg>
        <pc:spChg chg="del">
          <ac:chgData name="He Yinghui" userId="84c43c5713df2282" providerId="LiveId" clId="{6E6793F3-D8D9-48B8-ABDF-83AA26A6AE81}" dt="2023-07-01T01:34:16.341" v="2197" actId="478"/>
          <ac:spMkLst>
            <pc:docMk/>
            <pc:sldMk cId="2821824061" sldId="464"/>
            <ac:spMk id="25" creationId="{FEB41163-0D72-504D-3BD9-805463A3DCCA}"/>
          </ac:spMkLst>
        </pc:spChg>
        <pc:spChg chg="del">
          <ac:chgData name="He Yinghui" userId="84c43c5713df2282" providerId="LiveId" clId="{6E6793F3-D8D9-48B8-ABDF-83AA26A6AE81}" dt="2023-07-01T01:34:16.341" v="2197" actId="478"/>
          <ac:spMkLst>
            <pc:docMk/>
            <pc:sldMk cId="2821824061" sldId="464"/>
            <ac:spMk id="29" creationId="{EC36C6C5-F5C9-5101-E3BE-A698E2A8D2D8}"/>
          </ac:spMkLst>
        </pc:spChg>
        <pc:spChg chg="add del mod">
          <ac:chgData name="He Yinghui" userId="84c43c5713df2282" providerId="LiveId" clId="{6E6793F3-D8D9-48B8-ABDF-83AA26A6AE81}" dt="2023-07-01T01:43:56.413" v="2360" actId="21"/>
          <ac:spMkLst>
            <pc:docMk/>
            <pc:sldMk cId="2821824061" sldId="464"/>
            <ac:spMk id="30" creationId="{D043A238-70AB-F092-1FE7-5789C6627E83}"/>
          </ac:spMkLst>
        </pc:spChg>
        <pc:spChg chg="add mod ord">
          <ac:chgData name="He Yinghui" userId="84c43c5713df2282" providerId="LiveId" clId="{6E6793F3-D8D9-48B8-ABDF-83AA26A6AE81}" dt="2023-07-01T02:23:14.018" v="2980" actId="1036"/>
          <ac:spMkLst>
            <pc:docMk/>
            <pc:sldMk cId="2821824061" sldId="464"/>
            <ac:spMk id="32" creationId="{D42F10C3-6F17-489C-6133-73D8AD9CA8BC}"/>
          </ac:spMkLst>
        </pc:spChg>
        <pc:spChg chg="add del mod">
          <ac:chgData name="He Yinghui" userId="84c43c5713df2282" providerId="LiveId" clId="{6E6793F3-D8D9-48B8-ABDF-83AA26A6AE81}" dt="2023-07-01T01:43:55.219" v="2358"/>
          <ac:spMkLst>
            <pc:docMk/>
            <pc:sldMk cId="2821824061" sldId="464"/>
            <ac:spMk id="33" creationId="{A5AAD6D3-D61C-F01F-3A0E-0787E5F689F8}"/>
          </ac:spMkLst>
        </pc:spChg>
        <pc:spChg chg="add mod">
          <ac:chgData name="He Yinghui" userId="84c43c5713df2282" providerId="LiveId" clId="{6E6793F3-D8D9-48B8-ABDF-83AA26A6AE81}" dt="2023-07-01T01:44:11.991" v="2368" actId="164"/>
          <ac:spMkLst>
            <pc:docMk/>
            <pc:sldMk cId="2821824061" sldId="464"/>
            <ac:spMk id="34" creationId="{EF08893C-A31E-8BF9-CAD9-175F344BEE3A}"/>
          </ac:spMkLst>
        </pc:spChg>
        <pc:spChg chg="add mod">
          <ac:chgData name="He Yinghui" userId="84c43c5713df2282" providerId="LiveId" clId="{6E6793F3-D8D9-48B8-ABDF-83AA26A6AE81}" dt="2023-07-01T07:32:13.449" v="4257" actId="1035"/>
          <ac:spMkLst>
            <pc:docMk/>
            <pc:sldMk cId="2821824061" sldId="464"/>
            <ac:spMk id="36" creationId="{5AFED8C5-550D-CE4F-EAE8-C9D564D6044D}"/>
          </ac:spMkLst>
        </pc:spChg>
        <pc:spChg chg="mod">
          <ac:chgData name="He Yinghui" userId="84c43c5713df2282" providerId="LiveId" clId="{6E6793F3-D8D9-48B8-ABDF-83AA26A6AE81}" dt="2023-07-01T02:07:09.994" v="2695" actId="20577"/>
          <ac:spMkLst>
            <pc:docMk/>
            <pc:sldMk cId="2821824061" sldId="464"/>
            <ac:spMk id="38" creationId="{1413CDDC-8BC2-481A-864C-36B0B7EB2979}"/>
          </ac:spMkLst>
        </pc:spChg>
        <pc:spChg chg="add mod">
          <ac:chgData name="He Yinghui" userId="84c43c5713df2282" providerId="LiveId" clId="{6E6793F3-D8D9-48B8-ABDF-83AA26A6AE81}" dt="2023-07-01T07:32:13.449" v="4257" actId="1035"/>
          <ac:spMkLst>
            <pc:docMk/>
            <pc:sldMk cId="2821824061" sldId="464"/>
            <ac:spMk id="40" creationId="{455C4EB2-BA04-35F8-67BD-B6FD72F69BBA}"/>
          </ac:spMkLst>
        </pc:spChg>
        <pc:spChg chg="add mod">
          <ac:chgData name="He Yinghui" userId="84c43c5713df2282" providerId="LiveId" clId="{6E6793F3-D8D9-48B8-ABDF-83AA26A6AE81}" dt="2023-07-01T07:32:13.449" v="4257" actId="1035"/>
          <ac:spMkLst>
            <pc:docMk/>
            <pc:sldMk cId="2821824061" sldId="464"/>
            <ac:spMk id="41" creationId="{A55B58BF-D1DD-37AD-4890-A8994C3AE04C}"/>
          </ac:spMkLst>
        </pc:spChg>
        <pc:spChg chg="add mod">
          <ac:chgData name="He Yinghui" userId="84c43c5713df2282" providerId="LiveId" clId="{6E6793F3-D8D9-48B8-ABDF-83AA26A6AE81}" dt="2023-07-01T07:32:16.825" v="4258" actId="1036"/>
          <ac:spMkLst>
            <pc:docMk/>
            <pc:sldMk cId="2821824061" sldId="464"/>
            <ac:spMk id="42" creationId="{24579BF0-7FC8-C384-FC34-9D53DCCEADE1}"/>
          </ac:spMkLst>
        </pc:spChg>
        <pc:spChg chg="add mod">
          <ac:chgData name="He Yinghui" userId="84c43c5713df2282" providerId="LiveId" clId="{6E6793F3-D8D9-48B8-ABDF-83AA26A6AE81}" dt="2023-07-01T02:23:14.018" v="2980" actId="1036"/>
          <ac:spMkLst>
            <pc:docMk/>
            <pc:sldMk cId="2821824061" sldId="464"/>
            <ac:spMk id="44" creationId="{7C0F4710-CEFA-D546-8CB8-907479629FFE}"/>
          </ac:spMkLst>
        </pc:spChg>
        <pc:spChg chg="add mod">
          <ac:chgData name="He Yinghui" userId="84c43c5713df2282" providerId="LiveId" clId="{6E6793F3-D8D9-48B8-ABDF-83AA26A6AE81}" dt="2023-07-01T07:32:02.268" v="4254" actId="1035"/>
          <ac:spMkLst>
            <pc:docMk/>
            <pc:sldMk cId="2821824061" sldId="464"/>
            <ac:spMk id="46" creationId="{7CB4DA7C-5B80-8959-AFB7-E1082C8FBA58}"/>
          </ac:spMkLst>
        </pc:spChg>
        <pc:spChg chg="add mod">
          <ac:chgData name="He Yinghui" userId="84c43c5713df2282" providerId="LiveId" clId="{6E6793F3-D8D9-48B8-ABDF-83AA26A6AE81}" dt="2023-07-01T08:09:35.348" v="4857" actId="1038"/>
          <ac:spMkLst>
            <pc:docMk/>
            <pc:sldMk cId="2821824061" sldId="464"/>
            <ac:spMk id="48" creationId="{BC5ADE8D-5A0D-BCC8-7092-64DEE8551235}"/>
          </ac:spMkLst>
        </pc:spChg>
        <pc:spChg chg="add del mod">
          <ac:chgData name="He Yinghui" userId="84c43c5713df2282" providerId="LiveId" clId="{6E6793F3-D8D9-48B8-ABDF-83AA26A6AE81}" dt="2023-07-01T02:05:50.133" v="2669" actId="478"/>
          <ac:spMkLst>
            <pc:docMk/>
            <pc:sldMk cId="2821824061" sldId="464"/>
            <ac:spMk id="51" creationId="{B4CFF930-555E-3448-BAC2-ACFBC895464B}"/>
          </ac:spMkLst>
        </pc:spChg>
        <pc:spChg chg="add del mod">
          <ac:chgData name="He Yinghui" userId="84c43c5713df2282" providerId="LiveId" clId="{6E6793F3-D8D9-48B8-ABDF-83AA26A6AE81}" dt="2023-07-01T02:08:10.106" v="2700" actId="478"/>
          <ac:spMkLst>
            <pc:docMk/>
            <pc:sldMk cId="2821824061" sldId="464"/>
            <ac:spMk id="58" creationId="{6539A9F4-92FE-5E92-100E-5F17029CEBAC}"/>
          </ac:spMkLst>
        </pc:spChg>
        <pc:spChg chg="add mod">
          <ac:chgData name="He Yinghui" userId="84c43c5713df2282" providerId="LiveId" clId="{6E6793F3-D8D9-48B8-ABDF-83AA26A6AE81}" dt="2023-07-01T08:09:31.675" v="4852" actId="14100"/>
          <ac:spMkLst>
            <pc:docMk/>
            <pc:sldMk cId="2821824061" sldId="464"/>
            <ac:spMk id="60" creationId="{3338BD1A-8B6F-4633-4AAC-6F38C4CE41D3}"/>
          </ac:spMkLst>
        </pc:spChg>
        <pc:grpChg chg="del">
          <ac:chgData name="He Yinghui" userId="84c43c5713df2282" providerId="LiveId" clId="{6E6793F3-D8D9-48B8-ABDF-83AA26A6AE81}" dt="2023-07-01T01:34:16.341" v="2197" actId="478"/>
          <ac:grpSpMkLst>
            <pc:docMk/>
            <pc:sldMk cId="2821824061" sldId="464"/>
            <ac:grpSpMk id="19" creationId="{AA3A65C1-8F8F-5180-0488-B812BD278C80}"/>
          </ac:grpSpMkLst>
        </pc:grpChg>
        <pc:grpChg chg="add mod">
          <ac:chgData name="He Yinghui" userId="84c43c5713df2282" providerId="LiveId" clId="{6E6793F3-D8D9-48B8-ABDF-83AA26A6AE81}" dt="2023-07-01T02:23:14.018" v="2980" actId="1036"/>
          <ac:grpSpMkLst>
            <pc:docMk/>
            <pc:sldMk cId="2821824061" sldId="464"/>
            <ac:grpSpMk id="31" creationId="{916142C5-FCEE-1B3C-E64F-CC77A4AD52EA}"/>
          </ac:grpSpMkLst>
        </pc:grpChg>
        <pc:grpChg chg="add mod">
          <ac:chgData name="He Yinghui" userId="84c43c5713df2282" providerId="LiveId" clId="{6E6793F3-D8D9-48B8-ABDF-83AA26A6AE81}" dt="2023-07-01T02:23:14.018" v="2980" actId="1036"/>
          <ac:grpSpMkLst>
            <pc:docMk/>
            <pc:sldMk cId="2821824061" sldId="464"/>
            <ac:grpSpMk id="35" creationId="{5DCAA051-F322-E1AC-30E0-E10CC06A43E8}"/>
          </ac:grpSpMkLst>
        </pc:grpChg>
        <pc:graphicFrameChg chg="add del mod">
          <ac:chgData name="He Yinghui" userId="84c43c5713df2282" providerId="LiveId" clId="{6E6793F3-D8D9-48B8-ABDF-83AA26A6AE81}" dt="2023-07-01T02:05:09.936" v="2651"/>
          <ac:graphicFrameMkLst>
            <pc:docMk/>
            <pc:sldMk cId="2821824061" sldId="464"/>
            <ac:graphicFrameMk id="52" creationId="{09EC23A3-6D80-8C8A-3008-C37433BFA6ED}"/>
          </ac:graphicFrameMkLst>
        </pc:graphicFrameChg>
        <pc:graphicFrameChg chg="add del mod">
          <ac:chgData name="He Yinghui" userId="84c43c5713df2282" providerId="LiveId" clId="{6E6793F3-D8D9-48B8-ABDF-83AA26A6AE81}" dt="2023-07-01T02:05:39.705" v="2661"/>
          <ac:graphicFrameMkLst>
            <pc:docMk/>
            <pc:sldMk cId="2821824061" sldId="464"/>
            <ac:graphicFrameMk id="55" creationId="{B4200806-7DD4-2D0A-4464-DB3F0E6905B8}"/>
          </ac:graphicFrameMkLst>
        </pc:graphicFrameChg>
        <pc:picChg chg="add mod modCrop">
          <ac:chgData name="He Yinghui" userId="84c43c5713df2282" providerId="LiveId" clId="{6E6793F3-D8D9-48B8-ABDF-83AA26A6AE81}" dt="2023-07-01T01:43:35.997" v="2349" actId="164"/>
          <ac:picMkLst>
            <pc:docMk/>
            <pc:sldMk cId="2821824061" sldId="464"/>
            <ac:picMk id="2" creationId="{FAF4806F-571F-A7C8-0EA5-F9F84F40CDE6}"/>
          </ac:picMkLst>
        </pc:picChg>
        <pc:picChg chg="add mod modCrop">
          <ac:chgData name="He Yinghui" userId="84c43c5713df2282" providerId="LiveId" clId="{6E6793F3-D8D9-48B8-ABDF-83AA26A6AE81}" dt="2023-07-01T01:44:11.991" v="2368" actId="164"/>
          <ac:picMkLst>
            <pc:docMk/>
            <pc:sldMk cId="2821824061" sldId="464"/>
            <ac:picMk id="3" creationId="{28AA0DFA-0731-950B-ED37-D888AD20ECE2}"/>
          </ac:picMkLst>
        </pc:picChg>
        <pc:picChg chg="add mod">
          <ac:chgData name="He Yinghui" userId="84c43c5713df2282" providerId="LiveId" clId="{6E6793F3-D8D9-48B8-ABDF-83AA26A6AE81}" dt="2023-07-01T01:43:35.997" v="2349" actId="164"/>
          <ac:picMkLst>
            <pc:docMk/>
            <pc:sldMk cId="2821824061" sldId="464"/>
            <ac:picMk id="8" creationId="{834429B8-7C37-633F-A3C3-D6620D5402BA}"/>
          </ac:picMkLst>
        </pc:picChg>
        <pc:picChg chg="add mod">
          <ac:chgData name="He Yinghui" userId="84c43c5713df2282" providerId="LiveId" clId="{6E6793F3-D8D9-48B8-ABDF-83AA26A6AE81}" dt="2023-07-01T01:44:11.991" v="2368" actId="164"/>
          <ac:picMkLst>
            <pc:docMk/>
            <pc:sldMk cId="2821824061" sldId="464"/>
            <ac:picMk id="13" creationId="{6CBD627D-ADD3-093F-652B-D11B847A6477}"/>
          </ac:picMkLst>
        </pc:picChg>
        <pc:picChg chg="del">
          <ac:chgData name="He Yinghui" userId="84c43c5713df2282" providerId="LiveId" clId="{6E6793F3-D8D9-48B8-ABDF-83AA26A6AE81}" dt="2023-07-01T01:34:16.341" v="2197" actId="478"/>
          <ac:picMkLst>
            <pc:docMk/>
            <pc:sldMk cId="2821824061" sldId="464"/>
            <ac:picMk id="20" creationId="{5EABA457-D4CE-EA4F-A243-FF0561E2DE77}"/>
          </ac:picMkLst>
        </pc:picChg>
        <pc:picChg chg="del">
          <ac:chgData name="He Yinghui" userId="84c43c5713df2282" providerId="LiveId" clId="{6E6793F3-D8D9-48B8-ABDF-83AA26A6AE81}" dt="2023-07-01T01:34:36.306" v="2198" actId="478"/>
          <ac:picMkLst>
            <pc:docMk/>
            <pc:sldMk cId="2821824061" sldId="464"/>
            <ac:picMk id="23" creationId="{F69BDB72-FF0B-5A32-4B3F-FCD07893BE46}"/>
          </ac:picMkLst>
        </pc:picChg>
        <pc:picChg chg="del">
          <ac:chgData name="He Yinghui" userId="84c43c5713df2282" providerId="LiveId" clId="{6E6793F3-D8D9-48B8-ABDF-83AA26A6AE81}" dt="2023-07-01T01:34:16.341" v="2197" actId="478"/>
          <ac:picMkLst>
            <pc:docMk/>
            <pc:sldMk cId="2821824061" sldId="464"/>
            <ac:picMk id="27" creationId="{134F039B-65C4-842C-850F-79D1A1792BB9}"/>
          </ac:picMkLst>
        </pc:picChg>
        <pc:picChg chg="add mod modCrop">
          <ac:chgData name="He Yinghui" userId="84c43c5713df2282" providerId="LiveId" clId="{6E6793F3-D8D9-48B8-ABDF-83AA26A6AE81}" dt="2023-07-01T08:09:35.348" v="4857" actId="1038"/>
          <ac:picMkLst>
            <pc:docMk/>
            <pc:sldMk cId="2821824061" sldId="464"/>
            <ac:picMk id="45" creationId="{B07EA45A-58D3-0824-89BC-C0BC4E672AC4}"/>
          </ac:picMkLst>
        </pc:picChg>
        <pc:picChg chg="add mod">
          <ac:chgData name="He Yinghui" userId="84c43c5713df2282" providerId="LiveId" clId="{6E6793F3-D8D9-48B8-ABDF-83AA26A6AE81}" dt="2023-07-01T08:09:17.856" v="4834" actId="1038"/>
          <ac:picMkLst>
            <pc:docMk/>
            <pc:sldMk cId="2821824061" sldId="464"/>
            <ac:picMk id="49" creationId="{EEE1B426-2A4A-2060-D8AC-4D8DEC74CFEC}"/>
          </ac:picMkLst>
        </pc:picChg>
        <pc:picChg chg="add del mod">
          <ac:chgData name="He Yinghui" userId="84c43c5713df2282" providerId="LiveId" clId="{6E6793F3-D8D9-48B8-ABDF-83AA26A6AE81}" dt="2023-07-01T02:05:41.909" v="2666" actId="478"/>
          <ac:picMkLst>
            <pc:docMk/>
            <pc:sldMk cId="2821824061" sldId="464"/>
            <ac:picMk id="54" creationId="{F38533E7-6554-6077-85EA-0BFD554F0F83}"/>
          </ac:picMkLst>
        </pc:picChg>
        <pc:picChg chg="add mod">
          <ac:chgData name="He Yinghui" userId="84c43c5713df2282" providerId="LiveId" clId="{6E6793F3-D8D9-48B8-ABDF-83AA26A6AE81}" dt="2023-07-01T08:09:39.320" v="4859" actId="1037"/>
          <ac:picMkLst>
            <pc:docMk/>
            <pc:sldMk cId="2821824061" sldId="464"/>
            <ac:picMk id="57" creationId="{AEE68F96-9C4D-C380-50CC-9E97AB11DD91}"/>
          </ac:picMkLst>
        </pc:picChg>
        <pc:picChg chg="add mod">
          <ac:chgData name="He Yinghui" userId="84c43c5713df2282" providerId="LiveId" clId="{6E6793F3-D8D9-48B8-ABDF-83AA26A6AE81}" dt="2023-07-01T02:23:31.185" v="2989" actId="1076"/>
          <ac:picMkLst>
            <pc:docMk/>
            <pc:sldMk cId="2821824061" sldId="464"/>
            <ac:picMk id="59" creationId="{901CE2EF-B3E7-9FD4-1D29-0E2259E596CD}"/>
          </ac:picMkLst>
        </pc:picChg>
      </pc:sldChg>
      <pc:sldChg chg="addSp delSp modSp add mod">
        <pc:chgData name="He Yinghui" userId="84c43c5713df2282" providerId="LiveId" clId="{6E6793F3-D8D9-48B8-ABDF-83AA26A6AE81}" dt="2023-07-01T07:32:44.218" v="4271" actId="1036"/>
        <pc:sldMkLst>
          <pc:docMk/>
          <pc:sldMk cId="2688406984" sldId="465"/>
        </pc:sldMkLst>
        <pc:spChg chg="add mod">
          <ac:chgData name="He Yinghui" userId="84c43c5713df2282" providerId="LiveId" clId="{6E6793F3-D8D9-48B8-ABDF-83AA26A6AE81}" dt="2023-07-01T02:20:25.873" v="2931" actId="1038"/>
          <ac:spMkLst>
            <pc:docMk/>
            <pc:sldMk cId="2688406984" sldId="465"/>
            <ac:spMk id="5" creationId="{50B87B88-4D0E-1610-BFF9-20BAA5761DE1}"/>
          </ac:spMkLst>
        </pc:spChg>
        <pc:spChg chg="mod">
          <ac:chgData name="He Yinghui" userId="84c43c5713df2282" providerId="LiveId" clId="{6E6793F3-D8D9-48B8-ABDF-83AA26A6AE81}" dt="2023-07-01T02:28:30.545" v="3094" actId="12"/>
          <ac:spMkLst>
            <pc:docMk/>
            <pc:sldMk cId="2688406984" sldId="465"/>
            <ac:spMk id="6" creationId="{7FDE55CE-A845-16DB-1B08-9348D2CAC1E4}"/>
          </ac:spMkLst>
        </pc:spChg>
        <pc:spChg chg="add mod">
          <ac:chgData name="He Yinghui" userId="84c43c5713df2282" providerId="LiveId" clId="{6E6793F3-D8D9-48B8-ABDF-83AA26A6AE81}" dt="2023-07-01T02:20:14.797" v="2914" actId="1038"/>
          <ac:spMkLst>
            <pc:docMk/>
            <pc:sldMk cId="2688406984" sldId="465"/>
            <ac:spMk id="9" creationId="{162FA2C3-DFC9-AA06-442A-24FEA99BFCF5}"/>
          </ac:spMkLst>
        </pc:spChg>
        <pc:spChg chg="add mod">
          <ac:chgData name="He Yinghui" userId="84c43c5713df2282" providerId="LiveId" clId="{6E6793F3-D8D9-48B8-ABDF-83AA26A6AE81}" dt="2023-07-01T02:20:29.734" v="2933" actId="1038"/>
          <ac:spMkLst>
            <pc:docMk/>
            <pc:sldMk cId="2688406984" sldId="465"/>
            <ac:spMk id="10" creationId="{47C9A17A-15CC-A9EF-CCFA-A1BBF7D7A98F}"/>
          </ac:spMkLst>
        </pc:spChg>
        <pc:spChg chg="add mod">
          <ac:chgData name="He Yinghui" userId="84c43c5713df2282" providerId="LiveId" clId="{6E6793F3-D8D9-48B8-ABDF-83AA26A6AE81}" dt="2023-07-01T02:28:36.826" v="3095" actId="12"/>
          <ac:spMkLst>
            <pc:docMk/>
            <pc:sldMk cId="2688406984" sldId="465"/>
            <ac:spMk id="12" creationId="{2054AE2D-3667-9CF5-FAD7-A1CD7A2DA703}"/>
          </ac:spMkLst>
        </pc:spChg>
        <pc:spChg chg="del">
          <ac:chgData name="He Yinghui" userId="84c43c5713df2282" providerId="LiveId" clId="{6E6793F3-D8D9-48B8-ABDF-83AA26A6AE81}" dt="2023-07-01T02:09:02.627" v="2752" actId="478"/>
          <ac:spMkLst>
            <pc:docMk/>
            <pc:sldMk cId="2688406984" sldId="465"/>
            <ac:spMk id="18" creationId="{19406C17-964C-D6F4-C5FF-B70357BE62E6}"/>
          </ac:spMkLst>
        </pc:spChg>
        <pc:spChg chg="add mod">
          <ac:chgData name="He Yinghui" userId="84c43c5713df2282" providerId="LiveId" clId="{6E6793F3-D8D9-48B8-ABDF-83AA26A6AE81}" dt="2023-07-01T02:43:00.558" v="3239" actId="1035"/>
          <ac:spMkLst>
            <pc:docMk/>
            <pc:sldMk cId="2688406984" sldId="465"/>
            <ac:spMk id="20" creationId="{D3C7FAD3-9FF3-7BC1-1F00-360092EB8240}"/>
          </ac:spMkLst>
        </pc:spChg>
        <pc:spChg chg="mod">
          <ac:chgData name="He Yinghui" userId="84c43c5713df2282" providerId="LiveId" clId="{6E6793F3-D8D9-48B8-ABDF-83AA26A6AE81}" dt="2023-07-01T02:50:09.102" v="3339" actId="113"/>
          <ac:spMkLst>
            <pc:docMk/>
            <pc:sldMk cId="2688406984" sldId="465"/>
            <ac:spMk id="22" creationId="{F5EB4459-8FBD-4B55-3D5D-2960C759763D}"/>
          </ac:spMkLst>
        </pc:spChg>
        <pc:spChg chg="add mod">
          <ac:chgData name="He Yinghui" userId="84c43c5713df2282" providerId="LiveId" clId="{6E6793F3-D8D9-48B8-ABDF-83AA26A6AE81}" dt="2023-07-01T02:42:57.785" v="3238" actId="1076"/>
          <ac:spMkLst>
            <pc:docMk/>
            <pc:sldMk cId="2688406984" sldId="465"/>
            <ac:spMk id="26" creationId="{B431F074-CBEB-C468-121C-C8423C1072AF}"/>
          </ac:spMkLst>
        </pc:spChg>
        <pc:spChg chg="del">
          <ac:chgData name="He Yinghui" userId="84c43c5713df2282" providerId="LiveId" clId="{6E6793F3-D8D9-48B8-ABDF-83AA26A6AE81}" dt="2023-07-01T02:09:02.627" v="2752" actId="478"/>
          <ac:spMkLst>
            <pc:docMk/>
            <pc:sldMk cId="2688406984" sldId="465"/>
            <ac:spMk id="32" creationId="{D42F10C3-6F17-489C-6133-73D8AD9CA8BC}"/>
          </ac:spMkLst>
        </pc:spChg>
        <pc:spChg chg="del">
          <ac:chgData name="He Yinghui" userId="84c43c5713df2282" providerId="LiveId" clId="{6E6793F3-D8D9-48B8-ABDF-83AA26A6AE81}" dt="2023-07-01T02:09:02.627" v="2752" actId="478"/>
          <ac:spMkLst>
            <pc:docMk/>
            <pc:sldMk cId="2688406984" sldId="465"/>
            <ac:spMk id="36" creationId="{5AFED8C5-550D-CE4F-EAE8-C9D564D6044D}"/>
          </ac:spMkLst>
        </pc:spChg>
        <pc:spChg chg="del">
          <ac:chgData name="He Yinghui" userId="84c43c5713df2282" providerId="LiveId" clId="{6E6793F3-D8D9-48B8-ABDF-83AA26A6AE81}" dt="2023-07-01T02:09:05.619" v="2753" actId="478"/>
          <ac:spMkLst>
            <pc:docMk/>
            <pc:sldMk cId="2688406984" sldId="465"/>
            <ac:spMk id="40" creationId="{455C4EB2-BA04-35F8-67BD-B6FD72F69BBA}"/>
          </ac:spMkLst>
        </pc:spChg>
        <pc:spChg chg="del">
          <ac:chgData name="He Yinghui" userId="84c43c5713df2282" providerId="LiveId" clId="{6E6793F3-D8D9-48B8-ABDF-83AA26A6AE81}" dt="2023-07-01T02:09:02.627" v="2752" actId="478"/>
          <ac:spMkLst>
            <pc:docMk/>
            <pc:sldMk cId="2688406984" sldId="465"/>
            <ac:spMk id="41" creationId="{A55B58BF-D1DD-37AD-4890-A8994C3AE04C}"/>
          </ac:spMkLst>
        </pc:spChg>
        <pc:spChg chg="del">
          <ac:chgData name="He Yinghui" userId="84c43c5713df2282" providerId="LiveId" clId="{6E6793F3-D8D9-48B8-ABDF-83AA26A6AE81}" dt="2023-07-01T02:09:05.619" v="2753" actId="478"/>
          <ac:spMkLst>
            <pc:docMk/>
            <pc:sldMk cId="2688406984" sldId="465"/>
            <ac:spMk id="42" creationId="{24579BF0-7FC8-C384-FC34-9D53DCCEADE1}"/>
          </ac:spMkLst>
        </pc:spChg>
        <pc:spChg chg="del">
          <ac:chgData name="He Yinghui" userId="84c43c5713df2282" providerId="LiveId" clId="{6E6793F3-D8D9-48B8-ABDF-83AA26A6AE81}" dt="2023-07-01T02:09:02.627" v="2752" actId="478"/>
          <ac:spMkLst>
            <pc:docMk/>
            <pc:sldMk cId="2688406984" sldId="465"/>
            <ac:spMk id="44" creationId="{7C0F4710-CEFA-D546-8CB8-907479629FFE}"/>
          </ac:spMkLst>
        </pc:spChg>
        <pc:spChg chg="del">
          <ac:chgData name="He Yinghui" userId="84c43c5713df2282" providerId="LiveId" clId="{6E6793F3-D8D9-48B8-ABDF-83AA26A6AE81}" dt="2023-07-01T02:09:02.627" v="2752" actId="478"/>
          <ac:spMkLst>
            <pc:docMk/>
            <pc:sldMk cId="2688406984" sldId="465"/>
            <ac:spMk id="46" creationId="{7CB4DA7C-5B80-8959-AFB7-E1082C8FBA58}"/>
          </ac:spMkLst>
        </pc:spChg>
        <pc:spChg chg="del">
          <ac:chgData name="He Yinghui" userId="84c43c5713df2282" providerId="LiveId" clId="{6E6793F3-D8D9-48B8-ABDF-83AA26A6AE81}" dt="2023-07-01T02:09:02.627" v="2752" actId="478"/>
          <ac:spMkLst>
            <pc:docMk/>
            <pc:sldMk cId="2688406984" sldId="465"/>
            <ac:spMk id="48" creationId="{BC5ADE8D-5A0D-BCC8-7092-64DEE8551235}"/>
          </ac:spMkLst>
        </pc:spChg>
        <pc:spChg chg="add mod">
          <ac:chgData name="He Yinghui" userId="84c43c5713df2282" providerId="LiveId" clId="{6E6793F3-D8D9-48B8-ABDF-83AA26A6AE81}" dt="2023-07-01T02:49:45.424" v="3335" actId="1076"/>
          <ac:spMkLst>
            <pc:docMk/>
            <pc:sldMk cId="2688406984" sldId="465"/>
            <ac:spMk id="51" creationId="{22349138-406E-A2E3-D7B3-B867200A2E79}"/>
          </ac:spMkLst>
        </pc:spChg>
        <pc:spChg chg="add mod">
          <ac:chgData name="He Yinghui" userId="84c43c5713df2282" providerId="LiveId" clId="{6E6793F3-D8D9-48B8-ABDF-83AA26A6AE81}" dt="2023-07-01T02:42:44.981" v="3235" actId="1076"/>
          <ac:spMkLst>
            <pc:docMk/>
            <pc:sldMk cId="2688406984" sldId="465"/>
            <ac:spMk id="52" creationId="{4FB04B98-209F-D533-9EE7-6D2D5F975F53}"/>
          </ac:spMkLst>
        </pc:spChg>
        <pc:spChg chg="add mod">
          <ac:chgData name="He Yinghui" userId="84c43c5713df2282" providerId="LiveId" clId="{6E6793F3-D8D9-48B8-ABDF-83AA26A6AE81}" dt="2023-07-01T02:49:24.342" v="3326" actId="1037"/>
          <ac:spMkLst>
            <pc:docMk/>
            <pc:sldMk cId="2688406984" sldId="465"/>
            <ac:spMk id="59" creationId="{55802735-EB49-290F-1234-3891E85C8556}"/>
          </ac:spMkLst>
        </pc:spChg>
        <pc:spChg chg="add mod">
          <ac:chgData name="He Yinghui" userId="84c43c5713df2282" providerId="LiveId" clId="{6E6793F3-D8D9-48B8-ABDF-83AA26A6AE81}" dt="2023-07-01T02:46:58.025" v="3276" actId="1076"/>
          <ac:spMkLst>
            <pc:docMk/>
            <pc:sldMk cId="2688406984" sldId="465"/>
            <ac:spMk id="60" creationId="{894517FC-7585-DB45-1959-BCC5D8B2C733}"/>
          </ac:spMkLst>
        </pc:spChg>
        <pc:spChg chg="add mod">
          <ac:chgData name="He Yinghui" userId="84c43c5713df2282" providerId="LiveId" clId="{6E6793F3-D8D9-48B8-ABDF-83AA26A6AE81}" dt="2023-07-01T02:49:32.621" v="3330" actId="1076"/>
          <ac:spMkLst>
            <pc:docMk/>
            <pc:sldMk cId="2688406984" sldId="465"/>
            <ac:spMk id="61" creationId="{5595027D-8E9C-7309-8B5E-A411B87C29A4}"/>
          </ac:spMkLst>
        </pc:spChg>
        <pc:spChg chg="add mod">
          <ac:chgData name="He Yinghui" userId="84c43c5713df2282" providerId="LiveId" clId="{6E6793F3-D8D9-48B8-ABDF-83AA26A6AE81}" dt="2023-07-01T02:49:38.517" v="3331" actId="1076"/>
          <ac:spMkLst>
            <pc:docMk/>
            <pc:sldMk cId="2688406984" sldId="465"/>
            <ac:spMk id="45057" creationId="{2C5EB511-7C1F-1A2F-495B-8E2274707735}"/>
          </ac:spMkLst>
        </pc:spChg>
        <pc:spChg chg="add mod">
          <ac:chgData name="He Yinghui" userId="84c43c5713df2282" providerId="LiveId" clId="{6E6793F3-D8D9-48B8-ABDF-83AA26A6AE81}" dt="2023-07-01T07:27:12.235" v="4177" actId="1036"/>
          <ac:spMkLst>
            <pc:docMk/>
            <pc:sldMk cId="2688406984" sldId="465"/>
            <ac:spMk id="45058" creationId="{F2E012BF-3DA4-0824-AC0A-6A8F96DE366B}"/>
          </ac:spMkLst>
        </pc:spChg>
        <pc:spChg chg="add del mod">
          <ac:chgData name="He Yinghui" userId="84c43c5713df2282" providerId="LiveId" clId="{6E6793F3-D8D9-48B8-ABDF-83AA26A6AE81}" dt="2023-07-01T07:27:20.087" v="4180" actId="478"/>
          <ac:spMkLst>
            <pc:docMk/>
            <pc:sldMk cId="2688406984" sldId="465"/>
            <ac:spMk id="45059" creationId="{D48DE69F-00FF-C307-9DA2-E1D912BEDD6E}"/>
          </ac:spMkLst>
        </pc:spChg>
        <pc:spChg chg="add mod">
          <ac:chgData name="He Yinghui" userId="84c43c5713df2282" providerId="LiveId" clId="{6E6793F3-D8D9-48B8-ABDF-83AA26A6AE81}" dt="2023-07-01T07:32:35.168" v="4266" actId="1036"/>
          <ac:spMkLst>
            <pc:docMk/>
            <pc:sldMk cId="2688406984" sldId="465"/>
            <ac:spMk id="45060" creationId="{264D7470-1454-8C45-02FB-585F2408AEF3}"/>
          </ac:spMkLst>
        </pc:spChg>
        <pc:spChg chg="add mod">
          <ac:chgData name="He Yinghui" userId="84c43c5713df2282" providerId="LiveId" clId="{6E6793F3-D8D9-48B8-ABDF-83AA26A6AE81}" dt="2023-07-01T07:32:44.218" v="4271" actId="1036"/>
          <ac:spMkLst>
            <pc:docMk/>
            <pc:sldMk cId="2688406984" sldId="465"/>
            <ac:spMk id="45061" creationId="{85F39233-8761-B657-C06C-5DF2C9BA04F9}"/>
          </ac:spMkLst>
        </pc:spChg>
        <pc:grpChg chg="del">
          <ac:chgData name="He Yinghui" userId="84c43c5713df2282" providerId="LiveId" clId="{6E6793F3-D8D9-48B8-ABDF-83AA26A6AE81}" dt="2023-07-01T02:09:02.627" v="2752" actId="478"/>
          <ac:grpSpMkLst>
            <pc:docMk/>
            <pc:sldMk cId="2688406984" sldId="465"/>
            <ac:grpSpMk id="31" creationId="{916142C5-FCEE-1B3C-E64F-CC77A4AD52EA}"/>
          </ac:grpSpMkLst>
        </pc:grpChg>
        <pc:grpChg chg="del">
          <ac:chgData name="He Yinghui" userId="84c43c5713df2282" providerId="LiveId" clId="{6E6793F3-D8D9-48B8-ABDF-83AA26A6AE81}" dt="2023-07-01T02:09:02.627" v="2752" actId="478"/>
          <ac:grpSpMkLst>
            <pc:docMk/>
            <pc:sldMk cId="2688406984" sldId="465"/>
            <ac:grpSpMk id="35" creationId="{5DCAA051-F322-E1AC-30E0-E10CC06A43E8}"/>
          </ac:grpSpMkLst>
        </pc:grpChg>
        <pc:grpChg chg="add del mod">
          <ac:chgData name="He Yinghui" userId="84c43c5713df2282" providerId="LiveId" clId="{6E6793F3-D8D9-48B8-ABDF-83AA26A6AE81}" dt="2023-07-01T02:41:39.947" v="3217" actId="165"/>
          <ac:grpSpMkLst>
            <pc:docMk/>
            <pc:sldMk cId="2688406984" sldId="465"/>
            <ac:grpSpMk id="43" creationId="{C1CA4D30-B2DF-DB56-00DF-A9B176EF796C}"/>
          </ac:grpSpMkLst>
        </pc:grpChg>
        <pc:picChg chg="add mod modCrop">
          <ac:chgData name="He Yinghui" userId="84c43c5713df2282" providerId="LiveId" clId="{6E6793F3-D8D9-48B8-ABDF-83AA26A6AE81}" dt="2023-07-01T02:20:25.873" v="2931" actId="1038"/>
          <ac:picMkLst>
            <pc:docMk/>
            <pc:sldMk cId="2688406984" sldId="465"/>
            <ac:picMk id="4" creationId="{614A63D5-27E0-8800-58F3-4D6AFDB7A159}"/>
          </ac:picMkLst>
        </pc:picChg>
        <pc:picChg chg="add mod">
          <ac:chgData name="He Yinghui" userId="84c43c5713df2282" providerId="LiveId" clId="{6E6793F3-D8D9-48B8-ABDF-83AA26A6AE81}" dt="2023-07-01T02:20:14.797" v="2914" actId="1038"/>
          <ac:picMkLst>
            <pc:docMk/>
            <pc:sldMk cId="2688406984" sldId="465"/>
            <ac:picMk id="7" creationId="{2452B83F-AFA3-4EEF-ED24-10060A1DAB9C}"/>
          </ac:picMkLst>
        </pc:picChg>
        <pc:picChg chg="add mod">
          <ac:chgData name="He Yinghui" userId="84c43c5713df2282" providerId="LiveId" clId="{6E6793F3-D8D9-48B8-ABDF-83AA26A6AE81}" dt="2023-07-01T02:43:11.092" v="3242" actId="1038"/>
          <ac:picMkLst>
            <pc:docMk/>
            <pc:sldMk cId="2688406984" sldId="465"/>
            <ac:picMk id="14" creationId="{087CEE88-9032-3523-37BB-A56FD9559D86}"/>
          </ac:picMkLst>
        </pc:picChg>
        <pc:picChg chg="add mod">
          <ac:chgData name="He Yinghui" userId="84c43c5713df2282" providerId="LiveId" clId="{6E6793F3-D8D9-48B8-ABDF-83AA26A6AE81}" dt="2023-07-01T02:43:06.857" v="3240" actId="14100"/>
          <ac:picMkLst>
            <pc:docMk/>
            <pc:sldMk cId="2688406984" sldId="465"/>
            <ac:picMk id="15" creationId="{655F68CC-71B9-08D6-4563-D5EFCED03849}"/>
          </ac:picMkLst>
        </pc:picChg>
        <pc:picChg chg="add mod">
          <ac:chgData name="He Yinghui" userId="84c43c5713df2282" providerId="LiveId" clId="{6E6793F3-D8D9-48B8-ABDF-83AA26A6AE81}" dt="2023-07-01T02:43:00.558" v="3239" actId="1035"/>
          <ac:picMkLst>
            <pc:docMk/>
            <pc:sldMk cId="2688406984" sldId="465"/>
            <ac:picMk id="16" creationId="{E6DD3F86-C8BB-86C8-BFA2-28CD363864B7}"/>
          </ac:picMkLst>
        </pc:picChg>
        <pc:picChg chg="add mod topLvl modCrop">
          <ac:chgData name="He Yinghui" userId="84c43c5713df2282" providerId="LiveId" clId="{6E6793F3-D8D9-48B8-ABDF-83AA26A6AE81}" dt="2023-07-01T02:49:19.052" v="3323" actId="1038"/>
          <ac:picMkLst>
            <pc:docMk/>
            <pc:sldMk cId="2688406984" sldId="465"/>
            <ac:picMk id="27" creationId="{97A355A1-1441-AD69-8C64-2AA1F1A4A055}"/>
          </ac:picMkLst>
        </pc:picChg>
        <pc:picChg chg="add mod">
          <ac:chgData name="He Yinghui" userId="84c43c5713df2282" providerId="LiveId" clId="{6E6793F3-D8D9-48B8-ABDF-83AA26A6AE81}" dt="2023-07-01T02:49:45.424" v="3335" actId="1076"/>
          <ac:picMkLst>
            <pc:docMk/>
            <pc:sldMk cId="2688406984" sldId="465"/>
            <ac:picMk id="28" creationId="{A58D1A1B-BC79-44DC-9E62-B59C011794CD}"/>
          </ac:picMkLst>
        </pc:picChg>
        <pc:picChg chg="add del mod">
          <ac:chgData name="He Yinghui" userId="84c43c5713df2282" providerId="LiveId" clId="{6E6793F3-D8D9-48B8-ABDF-83AA26A6AE81}" dt="2023-07-01T02:41:34.523" v="3216" actId="478"/>
          <ac:picMkLst>
            <pc:docMk/>
            <pc:sldMk cId="2688406984" sldId="465"/>
            <ac:picMk id="29" creationId="{5853E8E8-2E60-09E2-4FEC-2142C3EC2034}"/>
          </ac:picMkLst>
        </pc:picChg>
        <pc:picChg chg="add del mod topLvl modCrop">
          <ac:chgData name="He Yinghui" userId="84c43c5713df2282" providerId="LiveId" clId="{6E6793F3-D8D9-48B8-ABDF-83AA26A6AE81}" dt="2023-07-01T02:41:41.587" v="3218" actId="478"/>
          <ac:picMkLst>
            <pc:docMk/>
            <pc:sldMk cId="2688406984" sldId="465"/>
            <ac:picMk id="33" creationId="{4B15C039-6203-D948-AF12-AF878AE49513}"/>
          </ac:picMkLst>
        </pc:picChg>
        <pc:picChg chg="del">
          <ac:chgData name="He Yinghui" userId="84c43c5713df2282" providerId="LiveId" clId="{6E6793F3-D8D9-48B8-ABDF-83AA26A6AE81}" dt="2023-07-01T02:09:02.627" v="2752" actId="478"/>
          <ac:picMkLst>
            <pc:docMk/>
            <pc:sldMk cId="2688406984" sldId="465"/>
            <ac:picMk id="45" creationId="{B07EA45A-58D3-0824-89BC-C0BC4E672AC4}"/>
          </ac:picMkLst>
        </pc:picChg>
        <pc:picChg chg="add mod">
          <ac:chgData name="He Yinghui" userId="84c43c5713df2282" providerId="LiveId" clId="{6E6793F3-D8D9-48B8-ABDF-83AA26A6AE81}" dt="2023-07-01T02:42:48.711" v="3236" actId="1076"/>
          <ac:picMkLst>
            <pc:docMk/>
            <pc:sldMk cId="2688406984" sldId="465"/>
            <ac:picMk id="47" creationId="{36149C21-6C70-4CD0-7C50-621205FDBBA4}"/>
          </ac:picMkLst>
        </pc:picChg>
        <pc:picChg chg="del">
          <ac:chgData name="He Yinghui" userId="84c43c5713df2282" providerId="LiveId" clId="{6E6793F3-D8D9-48B8-ABDF-83AA26A6AE81}" dt="2023-07-01T02:09:02.627" v="2752" actId="478"/>
          <ac:picMkLst>
            <pc:docMk/>
            <pc:sldMk cId="2688406984" sldId="465"/>
            <ac:picMk id="49" creationId="{EEE1B426-2A4A-2060-D8AC-4D8DEC74CFEC}"/>
          </ac:picMkLst>
        </pc:picChg>
        <pc:picChg chg="add mod modCrop">
          <ac:chgData name="He Yinghui" userId="84c43c5713df2282" providerId="LiveId" clId="{6E6793F3-D8D9-48B8-ABDF-83AA26A6AE81}" dt="2023-07-01T02:49:19.052" v="3323" actId="1038"/>
          <ac:picMkLst>
            <pc:docMk/>
            <pc:sldMk cId="2688406984" sldId="465"/>
            <ac:picMk id="53" creationId="{540424B5-7EEF-D29D-B538-AC51A3972316}"/>
          </ac:picMkLst>
        </pc:picChg>
        <pc:picChg chg="del">
          <ac:chgData name="He Yinghui" userId="84c43c5713df2282" providerId="LiveId" clId="{6E6793F3-D8D9-48B8-ABDF-83AA26A6AE81}" dt="2023-07-01T02:09:02.627" v="2752" actId="478"/>
          <ac:picMkLst>
            <pc:docMk/>
            <pc:sldMk cId="2688406984" sldId="465"/>
            <ac:picMk id="57" creationId="{AEE68F96-9C4D-C380-50CC-9E97AB11DD91}"/>
          </ac:picMkLst>
        </pc:picChg>
        <pc:picChg chg="add del mod modCrop">
          <ac:chgData name="He Yinghui" userId="84c43c5713df2282" providerId="LiveId" clId="{6E6793F3-D8D9-48B8-ABDF-83AA26A6AE81}" dt="2023-07-01T02:48:55.128" v="3313" actId="478"/>
          <ac:picMkLst>
            <pc:docMk/>
            <pc:sldMk cId="2688406984" sldId="465"/>
            <ac:picMk id="62" creationId="{A109821D-2669-5019-4611-17DA3E95EAB3}"/>
          </ac:picMkLst>
        </pc:picChg>
        <pc:picChg chg="add mod modCrop">
          <ac:chgData name="He Yinghui" userId="84c43c5713df2282" providerId="LiveId" clId="{6E6793F3-D8D9-48B8-ABDF-83AA26A6AE81}" dt="2023-07-01T02:49:29.053" v="3327" actId="1076"/>
          <ac:picMkLst>
            <pc:docMk/>
            <pc:sldMk cId="2688406984" sldId="465"/>
            <ac:picMk id="63" creationId="{964F13E6-D5D9-1E24-A48B-C9FFC5EDE11F}"/>
          </ac:picMkLst>
        </pc:picChg>
        <pc:picChg chg="add mod">
          <ac:chgData name="He Yinghui" userId="84c43c5713df2282" providerId="LiveId" clId="{6E6793F3-D8D9-48B8-ABDF-83AA26A6AE81}" dt="2023-07-01T02:49:48.346" v="3336" actId="1076"/>
          <ac:picMkLst>
            <pc:docMk/>
            <pc:sldMk cId="2688406984" sldId="465"/>
            <ac:picMk id="45056" creationId="{A971946B-C550-1FEE-9AC5-A5A3D0BBAEC1}"/>
          </ac:picMkLst>
        </pc:picChg>
        <pc:cxnChg chg="add mod">
          <ac:chgData name="He Yinghui" userId="84c43c5713df2282" providerId="LiveId" clId="{6E6793F3-D8D9-48B8-ABDF-83AA26A6AE81}" dt="2023-07-01T02:44:25.281" v="3248" actId="14100"/>
          <ac:cxnSpMkLst>
            <pc:docMk/>
            <pc:sldMk cId="2688406984" sldId="465"/>
            <ac:cxnSpMk id="23" creationId="{5E8A8E34-8332-D2B7-B30C-2E164F8FA295}"/>
          </ac:cxnSpMkLst>
        </pc:cxnChg>
        <pc:cxnChg chg="add mod">
          <ac:chgData name="He Yinghui" userId="84c43c5713df2282" providerId="LiveId" clId="{6E6793F3-D8D9-48B8-ABDF-83AA26A6AE81}" dt="2023-07-01T02:44:20.201" v="3246" actId="14100"/>
          <ac:cxnSpMkLst>
            <pc:docMk/>
            <pc:sldMk cId="2688406984" sldId="465"/>
            <ac:cxnSpMk id="24" creationId="{2E7C14F0-30D2-FD19-0ADB-B67CA92322A8}"/>
          </ac:cxnSpMkLst>
        </pc:cxnChg>
      </pc:sldChg>
      <pc:sldChg chg="addSp delSp modSp add del mod">
        <pc:chgData name="He Yinghui" userId="84c43c5713df2282" providerId="LiveId" clId="{6E6793F3-D8D9-48B8-ABDF-83AA26A6AE81}" dt="2023-07-01T05:09:12.540" v="3580" actId="2696"/>
        <pc:sldMkLst>
          <pc:docMk/>
          <pc:sldMk cId="531401797" sldId="466"/>
        </pc:sldMkLst>
        <pc:spChg chg="del">
          <ac:chgData name="He Yinghui" userId="84c43c5713df2282" providerId="LiveId" clId="{6E6793F3-D8D9-48B8-ABDF-83AA26A6AE81}" dt="2023-07-01T02:57:31.959" v="3342" actId="478"/>
          <ac:spMkLst>
            <pc:docMk/>
            <pc:sldMk cId="531401797" sldId="466"/>
            <ac:spMk id="5" creationId="{50B87B88-4D0E-1610-BFF9-20BAA5761DE1}"/>
          </ac:spMkLst>
        </pc:spChg>
        <pc:spChg chg="del">
          <ac:chgData name="He Yinghui" userId="84c43c5713df2282" providerId="LiveId" clId="{6E6793F3-D8D9-48B8-ABDF-83AA26A6AE81}" dt="2023-07-01T02:57:31.959" v="3342" actId="478"/>
          <ac:spMkLst>
            <pc:docMk/>
            <pc:sldMk cId="531401797" sldId="466"/>
            <ac:spMk id="6" creationId="{7FDE55CE-A845-16DB-1B08-9348D2CAC1E4}"/>
          </ac:spMkLst>
        </pc:spChg>
        <pc:spChg chg="add mod">
          <ac:chgData name="He Yinghui" userId="84c43c5713df2282" providerId="LiveId" clId="{6E6793F3-D8D9-48B8-ABDF-83AA26A6AE81}" dt="2023-07-01T03:11:46.811" v="3375" actId="113"/>
          <ac:spMkLst>
            <pc:docMk/>
            <pc:sldMk cId="531401797" sldId="466"/>
            <ac:spMk id="8" creationId="{71377F22-9466-A306-9770-0DC4D7AE1DAB}"/>
          </ac:spMkLst>
        </pc:spChg>
        <pc:spChg chg="del">
          <ac:chgData name="He Yinghui" userId="84c43c5713df2282" providerId="LiveId" clId="{6E6793F3-D8D9-48B8-ABDF-83AA26A6AE81}" dt="2023-07-01T02:57:31.959" v="3342" actId="478"/>
          <ac:spMkLst>
            <pc:docMk/>
            <pc:sldMk cId="531401797" sldId="466"/>
            <ac:spMk id="9" creationId="{162FA2C3-DFC9-AA06-442A-24FEA99BFCF5}"/>
          </ac:spMkLst>
        </pc:spChg>
        <pc:spChg chg="del">
          <ac:chgData name="He Yinghui" userId="84c43c5713df2282" providerId="LiveId" clId="{6E6793F3-D8D9-48B8-ABDF-83AA26A6AE81}" dt="2023-07-01T02:57:31.959" v="3342" actId="478"/>
          <ac:spMkLst>
            <pc:docMk/>
            <pc:sldMk cId="531401797" sldId="466"/>
            <ac:spMk id="10" creationId="{47C9A17A-15CC-A9EF-CCFA-A1BBF7D7A98F}"/>
          </ac:spMkLst>
        </pc:spChg>
        <pc:spChg chg="del">
          <ac:chgData name="He Yinghui" userId="84c43c5713df2282" providerId="LiveId" clId="{6E6793F3-D8D9-48B8-ABDF-83AA26A6AE81}" dt="2023-07-01T02:57:31.959" v="3342" actId="478"/>
          <ac:spMkLst>
            <pc:docMk/>
            <pc:sldMk cId="531401797" sldId="466"/>
            <ac:spMk id="12" creationId="{2054AE2D-3667-9CF5-FAD7-A1CD7A2DA703}"/>
          </ac:spMkLst>
        </pc:spChg>
        <pc:spChg chg="add mod">
          <ac:chgData name="He Yinghui" userId="84c43c5713df2282" providerId="LiveId" clId="{6E6793F3-D8D9-48B8-ABDF-83AA26A6AE81}" dt="2023-07-01T03:26:11.126" v="3551" actId="1038"/>
          <ac:spMkLst>
            <pc:docMk/>
            <pc:sldMk cId="531401797" sldId="466"/>
            <ac:spMk id="13" creationId="{2298335B-1C6F-C4A5-CD4A-0BA649271DD6}"/>
          </ac:spMkLst>
        </pc:spChg>
        <pc:spChg chg="del">
          <ac:chgData name="He Yinghui" userId="84c43c5713df2282" providerId="LiveId" clId="{6E6793F3-D8D9-48B8-ABDF-83AA26A6AE81}" dt="2023-07-01T02:57:31.959" v="3342" actId="478"/>
          <ac:spMkLst>
            <pc:docMk/>
            <pc:sldMk cId="531401797" sldId="466"/>
            <ac:spMk id="20" creationId="{D3C7FAD3-9FF3-7BC1-1F00-360092EB8240}"/>
          </ac:spMkLst>
        </pc:spChg>
        <pc:spChg chg="add mod">
          <ac:chgData name="He Yinghui" userId="84c43c5713df2282" providerId="LiveId" clId="{6E6793F3-D8D9-48B8-ABDF-83AA26A6AE81}" dt="2023-07-01T03:23:49.719" v="3507" actId="1076"/>
          <ac:spMkLst>
            <pc:docMk/>
            <pc:sldMk cId="531401797" sldId="466"/>
            <ac:spMk id="21" creationId="{21ADB36D-32C1-3AAD-8BF2-7D04E0ABE213}"/>
          </ac:spMkLst>
        </pc:spChg>
        <pc:spChg chg="mod">
          <ac:chgData name="He Yinghui" userId="84c43c5713df2282" providerId="LiveId" clId="{6E6793F3-D8D9-48B8-ABDF-83AA26A6AE81}" dt="2023-07-01T02:57:22.974" v="3341" actId="113"/>
          <ac:spMkLst>
            <pc:docMk/>
            <pc:sldMk cId="531401797" sldId="466"/>
            <ac:spMk id="22" creationId="{F5EB4459-8FBD-4B55-3D5D-2960C759763D}"/>
          </ac:spMkLst>
        </pc:spChg>
        <pc:spChg chg="del">
          <ac:chgData name="He Yinghui" userId="84c43c5713df2282" providerId="LiveId" clId="{6E6793F3-D8D9-48B8-ABDF-83AA26A6AE81}" dt="2023-07-01T02:57:31.959" v="3342" actId="478"/>
          <ac:spMkLst>
            <pc:docMk/>
            <pc:sldMk cId="531401797" sldId="466"/>
            <ac:spMk id="26" creationId="{B431F074-CBEB-C468-121C-C8423C1072AF}"/>
          </ac:spMkLst>
        </pc:spChg>
        <pc:spChg chg="add mod">
          <ac:chgData name="He Yinghui" userId="84c43c5713df2282" providerId="LiveId" clId="{6E6793F3-D8D9-48B8-ABDF-83AA26A6AE81}" dt="2023-07-01T03:26:15.050" v="3555" actId="1038"/>
          <ac:spMkLst>
            <pc:docMk/>
            <pc:sldMk cId="531401797" sldId="466"/>
            <ac:spMk id="29" creationId="{658D81D7-5FE0-96F0-4FDD-486058F7BA67}"/>
          </ac:spMkLst>
        </pc:spChg>
        <pc:spChg chg="add mod">
          <ac:chgData name="He Yinghui" userId="84c43c5713df2282" providerId="LiveId" clId="{6E6793F3-D8D9-48B8-ABDF-83AA26A6AE81}" dt="2023-07-01T03:26:15.050" v="3555" actId="1038"/>
          <ac:spMkLst>
            <pc:docMk/>
            <pc:sldMk cId="531401797" sldId="466"/>
            <ac:spMk id="31" creationId="{01497560-EFC1-4853-01D2-9A96A5580C96}"/>
          </ac:spMkLst>
        </pc:spChg>
        <pc:spChg chg="add mod">
          <ac:chgData name="He Yinghui" userId="84c43c5713df2282" providerId="LiveId" clId="{6E6793F3-D8D9-48B8-ABDF-83AA26A6AE81}" dt="2023-07-01T03:25:03.216" v="3524" actId="1076"/>
          <ac:spMkLst>
            <pc:docMk/>
            <pc:sldMk cId="531401797" sldId="466"/>
            <ac:spMk id="34" creationId="{517892C8-7FC7-E309-41FF-85A83EF5E72E}"/>
          </ac:spMkLst>
        </pc:spChg>
        <pc:spChg chg="add mod">
          <ac:chgData name="He Yinghui" userId="84c43c5713df2282" providerId="LiveId" clId="{6E6793F3-D8D9-48B8-ABDF-83AA26A6AE81}" dt="2023-07-01T03:25:31.917" v="3534" actId="14100"/>
          <ac:spMkLst>
            <pc:docMk/>
            <pc:sldMk cId="531401797" sldId="466"/>
            <ac:spMk id="40" creationId="{C9202D93-0909-D841-CE92-F0E14CD638AE}"/>
          </ac:spMkLst>
        </pc:spChg>
        <pc:spChg chg="add del mod">
          <ac:chgData name="He Yinghui" userId="84c43c5713df2282" providerId="LiveId" clId="{6E6793F3-D8D9-48B8-ABDF-83AA26A6AE81}" dt="2023-07-01T03:25:17.405" v="3526" actId="478"/>
          <ac:spMkLst>
            <pc:docMk/>
            <pc:sldMk cId="531401797" sldId="466"/>
            <ac:spMk id="41" creationId="{10768310-C2FD-062A-AFD0-AD67BF2B1094}"/>
          </ac:spMkLst>
        </pc:spChg>
        <pc:spChg chg="add mod">
          <ac:chgData name="He Yinghui" userId="84c43c5713df2282" providerId="LiveId" clId="{6E6793F3-D8D9-48B8-ABDF-83AA26A6AE81}" dt="2023-07-01T03:25:04.707" v="3525" actId="1076"/>
          <ac:spMkLst>
            <pc:docMk/>
            <pc:sldMk cId="531401797" sldId="466"/>
            <ac:spMk id="43" creationId="{51D5AA9F-9D5E-BC02-1EE3-99A432BA6E78}"/>
          </ac:spMkLst>
        </pc:spChg>
        <pc:spChg chg="del">
          <ac:chgData name="He Yinghui" userId="84c43c5713df2282" providerId="LiveId" clId="{6E6793F3-D8D9-48B8-ABDF-83AA26A6AE81}" dt="2023-07-01T02:57:31.959" v="3342" actId="478"/>
          <ac:spMkLst>
            <pc:docMk/>
            <pc:sldMk cId="531401797" sldId="466"/>
            <ac:spMk id="51" creationId="{22349138-406E-A2E3-D7B3-B867200A2E79}"/>
          </ac:spMkLst>
        </pc:spChg>
        <pc:spChg chg="del">
          <ac:chgData name="He Yinghui" userId="84c43c5713df2282" providerId="LiveId" clId="{6E6793F3-D8D9-48B8-ABDF-83AA26A6AE81}" dt="2023-07-01T02:57:31.959" v="3342" actId="478"/>
          <ac:spMkLst>
            <pc:docMk/>
            <pc:sldMk cId="531401797" sldId="466"/>
            <ac:spMk id="52" creationId="{4FB04B98-209F-D533-9EE7-6D2D5F975F53}"/>
          </ac:spMkLst>
        </pc:spChg>
        <pc:spChg chg="del">
          <ac:chgData name="He Yinghui" userId="84c43c5713df2282" providerId="LiveId" clId="{6E6793F3-D8D9-48B8-ABDF-83AA26A6AE81}" dt="2023-07-01T02:57:31.959" v="3342" actId="478"/>
          <ac:spMkLst>
            <pc:docMk/>
            <pc:sldMk cId="531401797" sldId="466"/>
            <ac:spMk id="59" creationId="{55802735-EB49-290F-1234-3891E85C8556}"/>
          </ac:spMkLst>
        </pc:spChg>
        <pc:spChg chg="del">
          <ac:chgData name="He Yinghui" userId="84c43c5713df2282" providerId="LiveId" clId="{6E6793F3-D8D9-48B8-ABDF-83AA26A6AE81}" dt="2023-07-01T02:57:31.959" v="3342" actId="478"/>
          <ac:spMkLst>
            <pc:docMk/>
            <pc:sldMk cId="531401797" sldId="466"/>
            <ac:spMk id="60" creationId="{894517FC-7585-DB45-1959-BCC5D8B2C733}"/>
          </ac:spMkLst>
        </pc:spChg>
        <pc:spChg chg="del">
          <ac:chgData name="He Yinghui" userId="84c43c5713df2282" providerId="LiveId" clId="{6E6793F3-D8D9-48B8-ABDF-83AA26A6AE81}" dt="2023-07-01T02:57:31.959" v="3342" actId="478"/>
          <ac:spMkLst>
            <pc:docMk/>
            <pc:sldMk cId="531401797" sldId="466"/>
            <ac:spMk id="61" creationId="{5595027D-8E9C-7309-8B5E-A411B87C29A4}"/>
          </ac:spMkLst>
        </pc:spChg>
        <pc:spChg chg="del">
          <ac:chgData name="He Yinghui" userId="84c43c5713df2282" providerId="LiveId" clId="{6E6793F3-D8D9-48B8-ABDF-83AA26A6AE81}" dt="2023-07-01T02:57:31.959" v="3342" actId="478"/>
          <ac:spMkLst>
            <pc:docMk/>
            <pc:sldMk cId="531401797" sldId="466"/>
            <ac:spMk id="45057" creationId="{2C5EB511-7C1F-1A2F-495B-8E2274707735}"/>
          </ac:spMkLst>
        </pc:spChg>
        <pc:picChg chg="add mod">
          <ac:chgData name="He Yinghui" userId="84c43c5713df2282" providerId="LiveId" clId="{6E6793F3-D8D9-48B8-ABDF-83AA26A6AE81}" dt="2023-07-01T03:25:52.824" v="3538" actId="1076"/>
          <ac:picMkLst>
            <pc:docMk/>
            <pc:sldMk cId="531401797" sldId="466"/>
            <ac:picMk id="2" creationId="{E0B0F0C7-4CC1-3D20-6884-8EDE682FC76A}"/>
          </ac:picMkLst>
        </pc:picChg>
        <pc:picChg chg="del">
          <ac:chgData name="He Yinghui" userId="84c43c5713df2282" providerId="LiveId" clId="{6E6793F3-D8D9-48B8-ABDF-83AA26A6AE81}" dt="2023-07-01T02:57:31.959" v="3342" actId="478"/>
          <ac:picMkLst>
            <pc:docMk/>
            <pc:sldMk cId="531401797" sldId="466"/>
            <ac:picMk id="4" creationId="{614A63D5-27E0-8800-58F3-4D6AFDB7A159}"/>
          </ac:picMkLst>
        </pc:picChg>
        <pc:picChg chg="del">
          <ac:chgData name="He Yinghui" userId="84c43c5713df2282" providerId="LiveId" clId="{6E6793F3-D8D9-48B8-ABDF-83AA26A6AE81}" dt="2023-07-01T02:57:31.959" v="3342" actId="478"/>
          <ac:picMkLst>
            <pc:docMk/>
            <pc:sldMk cId="531401797" sldId="466"/>
            <ac:picMk id="7" creationId="{2452B83F-AFA3-4EEF-ED24-10060A1DAB9C}"/>
          </ac:picMkLst>
        </pc:picChg>
        <pc:picChg chg="add mod">
          <ac:chgData name="He Yinghui" userId="84c43c5713df2282" providerId="LiveId" clId="{6E6793F3-D8D9-48B8-ABDF-83AA26A6AE81}" dt="2023-07-01T03:26:11.126" v="3551" actId="1038"/>
          <ac:picMkLst>
            <pc:docMk/>
            <pc:sldMk cId="531401797" sldId="466"/>
            <ac:picMk id="11" creationId="{1A1BD1A0-C1F8-CD4E-73DA-07444B38CED0}"/>
          </ac:picMkLst>
        </pc:picChg>
        <pc:picChg chg="del">
          <ac:chgData name="He Yinghui" userId="84c43c5713df2282" providerId="LiveId" clId="{6E6793F3-D8D9-48B8-ABDF-83AA26A6AE81}" dt="2023-07-01T02:57:31.959" v="3342" actId="478"/>
          <ac:picMkLst>
            <pc:docMk/>
            <pc:sldMk cId="531401797" sldId="466"/>
            <ac:picMk id="14" creationId="{087CEE88-9032-3523-37BB-A56FD9559D86}"/>
          </ac:picMkLst>
        </pc:picChg>
        <pc:picChg chg="del">
          <ac:chgData name="He Yinghui" userId="84c43c5713df2282" providerId="LiveId" clId="{6E6793F3-D8D9-48B8-ABDF-83AA26A6AE81}" dt="2023-07-01T02:57:31.959" v="3342" actId="478"/>
          <ac:picMkLst>
            <pc:docMk/>
            <pc:sldMk cId="531401797" sldId="466"/>
            <ac:picMk id="15" creationId="{655F68CC-71B9-08D6-4563-D5EFCED03849}"/>
          </ac:picMkLst>
        </pc:picChg>
        <pc:picChg chg="del">
          <ac:chgData name="He Yinghui" userId="84c43c5713df2282" providerId="LiveId" clId="{6E6793F3-D8D9-48B8-ABDF-83AA26A6AE81}" dt="2023-07-01T02:57:31.959" v="3342" actId="478"/>
          <ac:picMkLst>
            <pc:docMk/>
            <pc:sldMk cId="531401797" sldId="466"/>
            <ac:picMk id="16" creationId="{E6DD3F86-C8BB-86C8-BFA2-28CD363864B7}"/>
          </ac:picMkLst>
        </pc:picChg>
        <pc:picChg chg="add mod">
          <ac:chgData name="He Yinghui" userId="84c43c5713df2282" providerId="LiveId" clId="{6E6793F3-D8D9-48B8-ABDF-83AA26A6AE81}" dt="2023-07-01T03:26:11.126" v="3551" actId="1038"/>
          <ac:picMkLst>
            <pc:docMk/>
            <pc:sldMk cId="531401797" sldId="466"/>
            <ac:picMk id="18" creationId="{31D58A04-ADE2-4E6B-6E4A-300C6A86ED92}"/>
          </ac:picMkLst>
        </pc:picChg>
        <pc:picChg chg="del">
          <ac:chgData name="He Yinghui" userId="84c43c5713df2282" providerId="LiveId" clId="{6E6793F3-D8D9-48B8-ABDF-83AA26A6AE81}" dt="2023-07-01T02:57:31.959" v="3342" actId="478"/>
          <ac:picMkLst>
            <pc:docMk/>
            <pc:sldMk cId="531401797" sldId="466"/>
            <ac:picMk id="27" creationId="{97A355A1-1441-AD69-8C64-2AA1F1A4A055}"/>
          </ac:picMkLst>
        </pc:picChg>
        <pc:picChg chg="del">
          <ac:chgData name="He Yinghui" userId="84c43c5713df2282" providerId="LiveId" clId="{6E6793F3-D8D9-48B8-ABDF-83AA26A6AE81}" dt="2023-07-01T02:57:31.959" v="3342" actId="478"/>
          <ac:picMkLst>
            <pc:docMk/>
            <pc:sldMk cId="531401797" sldId="466"/>
            <ac:picMk id="28" creationId="{A58D1A1B-BC79-44DC-9E62-B59C011794CD}"/>
          </ac:picMkLst>
        </pc:picChg>
        <pc:picChg chg="add mod">
          <ac:chgData name="He Yinghui" userId="84c43c5713df2282" providerId="LiveId" clId="{6E6793F3-D8D9-48B8-ABDF-83AA26A6AE81}" dt="2023-07-01T03:25:33.694" v="3535" actId="1076"/>
          <ac:picMkLst>
            <pc:docMk/>
            <pc:sldMk cId="531401797" sldId="466"/>
            <ac:picMk id="44" creationId="{2A3C9427-04D1-BAE3-FAB5-731EC52494EE}"/>
          </ac:picMkLst>
        </pc:picChg>
        <pc:picChg chg="del">
          <ac:chgData name="He Yinghui" userId="84c43c5713df2282" providerId="LiveId" clId="{6E6793F3-D8D9-48B8-ABDF-83AA26A6AE81}" dt="2023-07-01T02:57:31.959" v="3342" actId="478"/>
          <ac:picMkLst>
            <pc:docMk/>
            <pc:sldMk cId="531401797" sldId="466"/>
            <ac:picMk id="47" creationId="{36149C21-6C70-4CD0-7C50-621205FDBBA4}"/>
          </ac:picMkLst>
        </pc:picChg>
        <pc:picChg chg="del">
          <ac:chgData name="He Yinghui" userId="84c43c5713df2282" providerId="LiveId" clId="{6E6793F3-D8D9-48B8-ABDF-83AA26A6AE81}" dt="2023-07-01T02:57:31.959" v="3342" actId="478"/>
          <ac:picMkLst>
            <pc:docMk/>
            <pc:sldMk cId="531401797" sldId="466"/>
            <ac:picMk id="53" creationId="{540424B5-7EEF-D29D-B538-AC51A3972316}"/>
          </ac:picMkLst>
        </pc:picChg>
        <pc:picChg chg="del">
          <ac:chgData name="He Yinghui" userId="84c43c5713df2282" providerId="LiveId" clId="{6E6793F3-D8D9-48B8-ABDF-83AA26A6AE81}" dt="2023-07-01T02:57:31.959" v="3342" actId="478"/>
          <ac:picMkLst>
            <pc:docMk/>
            <pc:sldMk cId="531401797" sldId="466"/>
            <ac:picMk id="63" creationId="{964F13E6-D5D9-1E24-A48B-C9FFC5EDE11F}"/>
          </ac:picMkLst>
        </pc:picChg>
        <pc:picChg chg="del">
          <ac:chgData name="He Yinghui" userId="84c43c5713df2282" providerId="LiveId" clId="{6E6793F3-D8D9-48B8-ABDF-83AA26A6AE81}" dt="2023-07-01T02:57:31.959" v="3342" actId="478"/>
          <ac:picMkLst>
            <pc:docMk/>
            <pc:sldMk cId="531401797" sldId="466"/>
            <ac:picMk id="45056" creationId="{A971946B-C550-1FEE-9AC5-A5A3D0BBAEC1}"/>
          </ac:picMkLst>
        </pc:picChg>
        <pc:cxnChg chg="del mod">
          <ac:chgData name="He Yinghui" userId="84c43c5713df2282" providerId="LiveId" clId="{6E6793F3-D8D9-48B8-ABDF-83AA26A6AE81}" dt="2023-07-01T02:57:31.959" v="3342" actId="478"/>
          <ac:cxnSpMkLst>
            <pc:docMk/>
            <pc:sldMk cId="531401797" sldId="466"/>
            <ac:cxnSpMk id="23" creationId="{5E8A8E34-8332-D2B7-B30C-2E164F8FA295}"/>
          </ac:cxnSpMkLst>
        </pc:cxnChg>
        <pc:cxnChg chg="del">
          <ac:chgData name="He Yinghui" userId="84c43c5713df2282" providerId="LiveId" clId="{6E6793F3-D8D9-48B8-ABDF-83AA26A6AE81}" dt="2023-07-01T02:57:31.959" v="3342" actId="478"/>
          <ac:cxnSpMkLst>
            <pc:docMk/>
            <pc:sldMk cId="531401797" sldId="466"/>
            <ac:cxnSpMk id="24" creationId="{2E7C14F0-30D2-FD19-0ADB-B67CA92322A8}"/>
          </ac:cxnSpMkLst>
        </pc:cxnChg>
        <pc:cxnChg chg="add mod">
          <ac:chgData name="He Yinghui" userId="84c43c5713df2282" providerId="LiveId" clId="{6E6793F3-D8D9-48B8-ABDF-83AA26A6AE81}" dt="2023-07-01T03:26:11.126" v="3551" actId="1038"/>
          <ac:cxnSpMkLst>
            <pc:docMk/>
            <pc:sldMk cId="531401797" sldId="466"/>
            <ac:cxnSpMk id="33" creationId="{C05BA975-D94F-EF9E-2293-293A4BF2E92D}"/>
          </ac:cxnSpMkLst>
        </pc:cxnChg>
        <pc:cxnChg chg="add mod">
          <ac:chgData name="He Yinghui" userId="84c43c5713df2282" providerId="LiveId" clId="{6E6793F3-D8D9-48B8-ABDF-83AA26A6AE81}" dt="2023-07-01T03:26:11.126" v="3551" actId="1038"/>
          <ac:cxnSpMkLst>
            <pc:docMk/>
            <pc:sldMk cId="531401797" sldId="466"/>
            <ac:cxnSpMk id="35" creationId="{696C6A8B-A885-0E5A-4F19-C4867BB4E476}"/>
          </ac:cxnSpMkLst>
        </pc:cxnChg>
      </pc:sldChg>
      <pc:sldChg chg="addSp delSp modSp add mod">
        <pc:chgData name="He Yinghui" userId="84c43c5713df2282" providerId="LiveId" clId="{6E6793F3-D8D9-48B8-ABDF-83AA26A6AE81}" dt="2023-07-01T09:00:52.205" v="5794" actId="1036"/>
        <pc:sldMkLst>
          <pc:docMk/>
          <pc:sldMk cId="858880462" sldId="467"/>
        </pc:sldMkLst>
        <pc:spChg chg="mod">
          <ac:chgData name="He Yinghui" userId="84c43c5713df2282" providerId="LiveId" clId="{6E6793F3-D8D9-48B8-ABDF-83AA26A6AE81}" dt="2023-07-01T07:13:29.062" v="3963" actId="1038"/>
          <ac:spMkLst>
            <pc:docMk/>
            <pc:sldMk cId="858880462" sldId="467"/>
            <ac:spMk id="8" creationId="{71377F22-9466-A306-9770-0DC4D7AE1DAB}"/>
          </ac:spMkLst>
        </pc:spChg>
        <pc:spChg chg="add mod">
          <ac:chgData name="He Yinghui" userId="84c43c5713df2282" providerId="LiveId" clId="{6E6793F3-D8D9-48B8-ABDF-83AA26A6AE81}" dt="2023-07-01T09:00:52.205" v="5794" actId="1036"/>
          <ac:spMkLst>
            <pc:docMk/>
            <pc:sldMk cId="858880462" sldId="467"/>
            <ac:spMk id="10" creationId="{EF5CC855-BF19-887B-C10F-0D8949651EFA}"/>
          </ac:spMkLst>
        </pc:spChg>
        <pc:spChg chg="add mod">
          <ac:chgData name="He Yinghui" userId="84c43c5713df2282" providerId="LiveId" clId="{6E6793F3-D8D9-48B8-ABDF-83AA26A6AE81}" dt="2023-07-01T09:00:52.205" v="5794" actId="1036"/>
          <ac:spMkLst>
            <pc:docMk/>
            <pc:sldMk cId="858880462" sldId="467"/>
            <ac:spMk id="12" creationId="{13EA2A4D-8F72-DDFB-45A2-50120806EA7D}"/>
          </ac:spMkLst>
        </pc:spChg>
        <pc:spChg chg="del mod">
          <ac:chgData name="He Yinghui" userId="84c43c5713df2282" providerId="LiveId" clId="{6E6793F3-D8D9-48B8-ABDF-83AA26A6AE81}" dt="2023-07-01T05:09:24.331" v="3581" actId="478"/>
          <ac:spMkLst>
            <pc:docMk/>
            <pc:sldMk cId="858880462" sldId="467"/>
            <ac:spMk id="13" creationId="{2298335B-1C6F-C4A5-CD4A-0BA649271DD6}"/>
          </ac:spMkLst>
        </pc:spChg>
        <pc:spChg chg="add mod">
          <ac:chgData name="He Yinghui" userId="84c43c5713df2282" providerId="LiveId" clId="{6E6793F3-D8D9-48B8-ABDF-83AA26A6AE81}" dt="2023-07-01T09:00:52.205" v="5794" actId="1036"/>
          <ac:spMkLst>
            <pc:docMk/>
            <pc:sldMk cId="858880462" sldId="467"/>
            <ac:spMk id="16" creationId="{0DC3B337-7AFE-6545-0937-CDF435931B0C}"/>
          </ac:spMkLst>
        </pc:spChg>
        <pc:spChg chg="del mod">
          <ac:chgData name="He Yinghui" userId="84c43c5713df2282" providerId="LiveId" clId="{6E6793F3-D8D9-48B8-ABDF-83AA26A6AE81}" dt="2023-07-01T05:09:24.331" v="3581" actId="478"/>
          <ac:spMkLst>
            <pc:docMk/>
            <pc:sldMk cId="858880462" sldId="467"/>
            <ac:spMk id="21" creationId="{21ADB36D-32C1-3AAD-8BF2-7D04E0ABE213}"/>
          </ac:spMkLst>
        </pc:spChg>
        <pc:spChg chg="del">
          <ac:chgData name="He Yinghui" userId="84c43c5713df2282" providerId="LiveId" clId="{6E6793F3-D8D9-48B8-ABDF-83AA26A6AE81}" dt="2023-07-01T06:57:27.378" v="3697" actId="478"/>
          <ac:spMkLst>
            <pc:docMk/>
            <pc:sldMk cId="858880462" sldId="467"/>
            <ac:spMk id="22" creationId="{F5EB4459-8FBD-4B55-3D5D-2960C759763D}"/>
          </ac:spMkLst>
        </pc:spChg>
        <pc:spChg chg="del">
          <ac:chgData name="He Yinghui" userId="84c43c5713df2282" providerId="LiveId" clId="{6E6793F3-D8D9-48B8-ABDF-83AA26A6AE81}" dt="2023-07-01T05:09:24.331" v="3581" actId="478"/>
          <ac:spMkLst>
            <pc:docMk/>
            <pc:sldMk cId="858880462" sldId="467"/>
            <ac:spMk id="29" creationId="{658D81D7-5FE0-96F0-4FDD-486058F7BA67}"/>
          </ac:spMkLst>
        </pc:spChg>
        <pc:spChg chg="del">
          <ac:chgData name="He Yinghui" userId="84c43c5713df2282" providerId="LiveId" clId="{6E6793F3-D8D9-48B8-ABDF-83AA26A6AE81}" dt="2023-07-01T05:09:24.331" v="3581" actId="478"/>
          <ac:spMkLst>
            <pc:docMk/>
            <pc:sldMk cId="858880462" sldId="467"/>
            <ac:spMk id="31" creationId="{01497560-EFC1-4853-01D2-9A96A5580C96}"/>
          </ac:spMkLst>
        </pc:spChg>
        <pc:spChg chg="del">
          <ac:chgData name="He Yinghui" userId="84c43c5713df2282" providerId="LiveId" clId="{6E6793F3-D8D9-48B8-ABDF-83AA26A6AE81}" dt="2023-07-01T05:09:24.331" v="3581" actId="478"/>
          <ac:spMkLst>
            <pc:docMk/>
            <pc:sldMk cId="858880462" sldId="467"/>
            <ac:spMk id="34" creationId="{517892C8-7FC7-E309-41FF-85A83EF5E72E}"/>
          </ac:spMkLst>
        </pc:spChg>
        <pc:spChg chg="mod">
          <ac:chgData name="He Yinghui" userId="84c43c5713df2282" providerId="LiveId" clId="{6E6793F3-D8D9-48B8-ABDF-83AA26A6AE81}" dt="2023-07-01T06:53:39.897" v="3689" actId="20577"/>
          <ac:spMkLst>
            <pc:docMk/>
            <pc:sldMk cId="858880462" sldId="467"/>
            <ac:spMk id="38" creationId="{1413CDDC-8BC2-481A-864C-36B0B7EB2979}"/>
          </ac:spMkLst>
        </pc:spChg>
        <pc:spChg chg="del">
          <ac:chgData name="He Yinghui" userId="84c43c5713df2282" providerId="LiveId" clId="{6E6793F3-D8D9-48B8-ABDF-83AA26A6AE81}" dt="2023-07-01T05:09:24.331" v="3581" actId="478"/>
          <ac:spMkLst>
            <pc:docMk/>
            <pc:sldMk cId="858880462" sldId="467"/>
            <ac:spMk id="40" creationId="{C9202D93-0909-D841-CE92-F0E14CD638AE}"/>
          </ac:spMkLst>
        </pc:spChg>
        <pc:spChg chg="del mod">
          <ac:chgData name="He Yinghui" userId="84c43c5713df2282" providerId="LiveId" clId="{6E6793F3-D8D9-48B8-ABDF-83AA26A6AE81}" dt="2023-07-01T05:09:24.331" v="3581" actId="478"/>
          <ac:spMkLst>
            <pc:docMk/>
            <pc:sldMk cId="858880462" sldId="467"/>
            <ac:spMk id="43" creationId="{51D5AA9F-9D5E-BC02-1EE3-99A432BA6E78}"/>
          </ac:spMkLst>
        </pc:spChg>
        <pc:grpChg chg="add mod">
          <ac:chgData name="He Yinghui" userId="84c43c5713df2282" providerId="LiveId" clId="{6E6793F3-D8D9-48B8-ABDF-83AA26A6AE81}" dt="2023-07-01T09:00:52.205" v="5794" actId="1036"/>
          <ac:grpSpMkLst>
            <pc:docMk/>
            <pc:sldMk cId="858880462" sldId="467"/>
            <ac:grpSpMk id="19" creationId="{B5E90239-CA09-FEC7-2729-FC2BAAB8DE37}"/>
          </ac:grpSpMkLst>
        </pc:grpChg>
        <pc:picChg chg="del mod">
          <ac:chgData name="He Yinghui" userId="84c43c5713df2282" providerId="LiveId" clId="{6E6793F3-D8D9-48B8-ABDF-83AA26A6AE81}" dt="2023-07-01T06:53:52.832" v="3690" actId="478"/>
          <ac:picMkLst>
            <pc:docMk/>
            <pc:sldMk cId="858880462" sldId="467"/>
            <ac:picMk id="2" creationId="{E0B0F0C7-4CC1-3D20-6884-8EDE682FC76A}"/>
          </ac:picMkLst>
        </pc:picChg>
        <pc:picChg chg="add mod modCrop">
          <ac:chgData name="He Yinghui" userId="84c43c5713df2282" providerId="LiveId" clId="{6E6793F3-D8D9-48B8-ABDF-83AA26A6AE81}" dt="2023-07-01T07:10:59.559" v="3927" actId="164"/>
          <ac:picMkLst>
            <pc:docMk/>
            <pc:sldMk cId="858880462" sldId="467"/>
            <ac:picMk id="3" creationId="{0D7A6565-45A2-CC68-D2B7-E7717CF29834}"/>
          </ac:picMkLst>
        </pc:picChg>
        <pc:picChg chg="add mod modCrop">
          <ac:chgData name="He Yinghui" userId="84c43c5713df2282" providerId="LiveId" clId="{6E6793F3-D8D9-48B8-ABDF-83AA26A6AE81}" dt="2023-07-01T07:10:59.559" v="3927" actId="164"/>
          <ac:picMkLst>
            <pc:docMk/>
            <pc:sldMk cId="858880462" sldId="467"/>
            <ac:picMk id="4" creationId="{F6326726-2E0B-7A28-4663-E89260BD1977}"/>
          </ac:picMkLst>
        </pc:picChg>
        <pc:picChg chg="add mod">
          <ac:chgData name="He Yinghui" userId="84c43c5713df2282" providerId="LiveId" clId="{6E6793F3-D8D9-48B8-ABDF-83AA26A6AE81}" dt="2023-07-01T07:10:59.559" v="3927" actId="164"/>
          <ac:picMkLst>
            <pc:docMk/>
            <pc:sldMk cId="858880462" sldId="467"/>
            <ac:picMk id="7" creationId="{E0FA452E-FDBC-D422-E4A0-3A2B1705E7AE}"/>
          </ac:picMkLst>
        </pc:picChg>
        <pc:picChg chg="add del mod">
          <ac:chgData name="He Yinghui" userId="84c43c5713df2282" providerId="LiveId" clId="{6E6793F3-D8D9-48B8-ABDF-83AA26A6AE81}" dt="2023-07-01T07:10:45.991" v="3884" actId="478"/>
          <ac:picMkLst>
            <pc:docMk/>
            <pc:sldMk cId="858880462" sldId="467"/>
            <ac:picMk id="9" creationId="{20D9A421-5D80-0EB5-6411-579B02C32120}"/>
          </ac:picMkLst>
        </pc:picChg>
        <pc:picChg chg="del mod">
          <ac:chgData name="He Yinghui" userId="84c43c5713df2282" providerId="LiveId" clId="{6E6793F3-D8D9-48B8-ABDF-83AA26A6AE81}" dt="2023-07-01T05:09:24.331" v="3581" actId="478"/>
          <ac:picMkLst>
            <pc:docMk/>
            <pc:sldMk cId="858880462" sldId="467"/>
            <ac:picMk id="11" creationId="{1A1BD1A0-C1F8-CD4E-73DA-07444B38CED0}"/>
          </ac:picMkLst>
        </pc:picChg>
        <pc:picChg chg="del mod">
          <ac:chgData name="He Yinghui" userId="84c43c5713df2282" providerId="LiveId" clId="{6E6793F3-D8D9-48B8-ABDF-83AA26A6AE81}" dt="2023-07-01T05:09:24.331" v="3581" actId="478"/>
          <ac:picMkLst>
            <pc:docMk/>
            <pc:sldMk cId="858880462" sldId="467"/>
            <ac:picMk id="18" creationId="{31D58A04-ADE2-4E6B-6E4A-300C6A86ED92}"/>
          </ac:picMkLst>
        </pc:picChg>
        <pc:picChg chg="del">
          <ac:chgData name="He Yinghui" userId="84c43c5713df2282" providerId="LiveId" clId="{6E6793F3-D8D9-48B8-ABDF-83AA26A6AE81}" dt="2023-07-01T05:09:24.331" v="3581" actId="478"/>
          <ac:picMkLst>
            <pc:docMk/>
            <pc:sldMk cId="858880462" sldId="467"/>
            <ac:picMk id="44" creationId="{2A3C9427-04D1-BAE3-FAB5-731EC52494EE}"/>
          </ac:picMkLst>
        </pc:picChg>
        <pc:cxnChg chg="add mod">
          <ac:chgData name="He Yinghui" userId="84c43c5713df2282" providerId="LiveId" clId="{6E6793F3-D8D9-48B8-ABDF-83AA26A6AE81}" dt="2023-07-01T07:10:59.559" v="3927" actId="164"/>
          <ac:cxnSpMkLst>
            <pc:docMk/>
            <pc:sldMk cId="858880462" sldId="467"/>
            <ac:cxnSpMk id="6" creationId="{98D84429-C049-1188-A162-5ECAFE99E22C}"/>
          </ac:cxnSpMkLst>
        </pc:cxnChg>
        <pc:cxnChg chg="add mod">
          <ac:chgData name="He Yinghui" userId="84c43c5713df2282" providerId="LiveId" clId="{6E6793F3-D8D9-48B8-ABDF-83AA26A6AE81}" dt="2023-07-01T09:00:52.205" v="5794" actId="1036"/>
          <ac:cxnSpMkLst>
            <pc:docMk/>
            <pc:sldMk cId="858880462" sldId="467"/>
            <ac:cxnSpMk id="14" creationId="{4A072540-B149-D971-77B7-384917B22BA1}"/>
          </ac:cxnSpMkLst>
        </pc:cxnChg>
        <pc:cxnChg chg="del mod">
          <ac:chgData name="He Yinghui" userId="84c43c5713df2282" providerId="LiveId" clId="{6E6793F3-D8D9-48B8-ABDF-83AA26A6AE81}" dt="2023-07-01T05:09:24.331" v="3581" actId="478"/>
          <ac:cxnSpMkLst>
            <pc:docMk/>
            <pc:sldMk cId="858880462" sldId="467"/>
            <ac:cxnSpMk id="33" creationId="{C05BA975-D94F-EF9E-2293-293A4BF2E92D}"/>
          </ac:cxnSpMkLst>
        </pc:cxnChg>
        <pc:cxnChg chg="del mod">
          <ac:chgData name="He Yinghui" userId="84c43c5713df2282" providerId="LiveId" clId="{6E6793F3-D8D9-48B8-ABDF-83AA26A6AE81}" dt="2023-07-01T05:09:24.331" v="3581" actId="478"/>
          <ac:cxnSpMkLst>
            <pc:docMk/>
            <pc:sldMk cId="858880462" sldId="467"/>
            <ac:cxnSpMk id="35" creationId="{696C6A8B-A885-0E5A-4F19-C4867BB4E476}"/>
          </ac:cxnSpMkLst>
        </pc:cxnChg>
      </pc:sldChg>
      <pc:sldChg chg="modSp add mod ord">
        <pc:chgData name="He Yinghui" userId="84c43c5713df2282" providerId="LiveId" clId="{6E6793F3-D8D9-48B8-ABDF-83AA26A6AE81}" dt="2023-07-01T05:09:04.663" v="3579"/>
        <pc:sldMkLst>
          <pc:docMk/>
          <pc:sldMk cId="819347893" sldId="468"/>
        </pc:sldMkLst>
        <pc:spChg chg="mod">
          <ac:chgData name="He Yinghui" userId="84c43c5713df2282" providerId="LiveId" clId="{6E6793F3-D8D9-48B8-ABDF-83AA26A6AE81}" dt="2023-07-01T05:08:52.062" v="3577" actId="20577"/>
          <ac:spMkLst>
            <pc:docMk/>
            <pc:sldMk cId="819347893" sldId="468"/>
            <ac:spMk id="38" creationId="{1413CDDC-8BC2-481A-864C-36B0B7EB2979}"/>
          </ac:spMkLst>
        </pc:spChg>
      </pc:sldChg>
      <pc:sldChg chg="addSp delSp modSp add mod">
        <pc:chgData name="He Yinghui" userId="84c43c5713df2282" providerId="LiveId" clId="{6E6793F3-D8D9-48B8-ABDF-83AA26A6AE81}" dt="2023-07-01T08:11:46.790" v="4956"/>
        <pc:sldMkLst>
          <pc:docMk/>
          <pc:sldMk cId="3634252581" sldId="469"/>
        </pc:sldMkLst>
        <pc:spChg chg="mod">
          <ac:chgData name="He Yinghui" userId="84c43c5713df2282" providerId="LiveId" clId="{6E6793F3-D8D9-48B8-ABDF-83AA26A6AE81}" dt="2023-07-01T07:22:31.400" v="4048"/>
          <ac:spMkLst>
            <pc:docMk/>
            <pc:sldMk cId="3634252581" sldId="469"/>
            <ac:spMk id="8" creationId="{71377F22-9466-A306-9770-0DC4D7AE1DAB}"/>
          </ac:spMkLst>
        </pc:spChg>
        <pc:spChg chg="del">
          <ac:chgData name="He Yinghui" userId="84c43c5713df2282" providerId="LiveId" clId="{6E6793F3-D8D9-48B8-ABDF-83AA26A6AE81}" dt="2023-07-01T07:15:58.001" v="4009" actId="478"/>
          <ac:spMkLst>
            <pc:docMk/>
            <pc:sldMk cId="3634252581" sldId="469"/>
            <ac:spMk id="10" creationId="{EF5CC855-BF19-887B-C10F-0D8949651EFA}"/>
          </ac:spMkLst>
        </pc:spChg>
        <pc:spChg chg="add mod">
          <ac:chgData name="He Yinghui" userId="84c43c5713df2282" providerId="LiveId" clId="{6E6793F3-D8D9-48B8-ABDF-83AA26A6AE81}" dt="2023-07-01T07:34:01.218" v="4295" actId="15"/>
          <ac:spMkLst>
            <pc:docMk/>
            <pc:sldMk cId="3634252581" sldId="469"/>
            <ac:spMk id="11" creationId="{7008F126-62CE-C74A-8ED9-D47570665DA6}"/>
          </ac:spMkLst>
        </pc:spChg>
        <pc:spChg chg="del">
          <ac:chgData name="He Yinghui" userId="84c43c5713df2282" providerId="LiveId" clId="{6E6793F3-D8D9-48B8-ABDF-83AA26A6AE81}" dt="2023-07-01T07:15:58.001" v="4009" actId="478"/>
          <ac:spMkLst>
            <pc:docMk/>
            <pc:sldMk cId="3634252581" sldId="469"/>
            <ac:spMk id="12" creationId="{13EA2A4D-8F72-DDFB-45A2-50120806EA7D}"/>
          </ac:spMkLst>
        </pc:spChg>
        <pc:spChg chg="del">
          <ac:chgData name="He Yinghui" userId="84c43c5713df2282" providerId="LiveId" clId="{6E6793F3-D8D9-48B8-ABDF-83AA26A6AE81}" dt="2023-07-01T07:15:58.001" v="4009" actId="478"/>
          <ac:spMkLst>
            <pc:docMk/>
            <pc:sldMk cId="3634252581" sldId="469"/>
            <ac:spMk id="16" creationId="{0DC3B337-7AFE-6545-0937-CDF435931B0C}"/>
          </ac:spMkLst>
        </pc:spChg>
        <pc:spChg chg="add mod">
          <ac:chgData name="He Yinghui" userId="84c43c5713df2282" providerId="LiveId" clId="{6E6793F3-D8D9-48B8-ABDF-83AA26A6AE81}" dt="2023-07-01T07:43:14.076" v="4639" actId="1037"/>
          <ac:spMkLst>
            <pc:docMk/>
            <pc:sldMk cId="3634252581" sldId="469"/>
            <ac:spMk id="18" creationId="{9F4508B3-97EE-E4CE-1FFA-DF5FB9C309A5}"/>
          </ac:spMkLst>
        </pc:spChg>
        <pc:spChg chg="add mod">
          <ac:chgData name="He Yinghui" userId="84c43c5713df2282" providerId="LiveId" clId="{6E6793F3-D8D9-48B8-ABDF-83AA26A6AE81}" dt="2023-07-01T07:43:14.076" v="4639" actId="1037"/>
          <ac:spMkLst>
            <pc:docMk/>
            <pc:sldMk cId="3634252581" sldId="469"/>
            <ac:spMk id="20" creationId="{10F99B8D-AF9E-E9DB-293C-D0D167971F29}"/>
          </ac:spMkLst>
        </pc:spChg>
        <pc:spChg chg="add mod">
          <ac:chgData name="He Yinghui" userId="84c43c5713df2282" providerId="LiveId" clId="{6E6793F3-D8D9-48B8-ABDF-83AA26A6AE81}" dt="2023-07-01T07:43:14.076" v="4639" actId="1037"/>
          <ac:spMkLst>
            <pc:docMk/>
            <pc:sldMk cId="3634252581" sldId="469"/>
            <ac:spMk id="21" creationId="{622633B5-C78E-C601-4ACB-D1DD94061230}"/>
          </ac:spMkLst>
        </pc:spChg>
        <pc:spChg chg="add mod">
          <ac:chgData name="He Yinghui" userId="84c43c5713df2282" providerId="LiveId" clId="{6E6793F3-D8D9-48B8-ABDF-83AA26A6AE81}" dt="2023-07-01T07:43:14.076" v="4639" actId="1037"/>
          <ac:spMkLst>
            <pc:docMk/>
            <pc:sldMk cId="3634252581" sldId="469"/>
            <ac:spMk id="22" creationId="{0B54B3E7-4E5E-258D-7391-17B601C9451F}"/>
          </ac:spMkLst>
        </pc:spChg>
        <pc:spChg chg="add mod">
          <ac:chgData name="He Yinghui" userId="84c43c5713df2282" providerId="LiveId" clId="{6E6793F3-D8D9-48B8-ABDF-83AA26A6AE81}" dt="2023-07-01T07:43:14.076" v="4639" actId="1037"/>
          <ac:spMkLst>
            <pc:docMk/>
            <pc:sldMk cId="3634252581" sldId="469"/>
            <ac:spMk id="23" creationId="{7B4AC364-6A76-9804-7646-3EF88411FCF8}"/>
          </ac:spMkLst>
        </pc:spChg>
        <pc:spChg chg="add mod">
          <ac:chgData name="He Yinghui" userId="84c43c5713df2282" providerId="LiveId" clId="{6E6793F3-D8D9-48B8-ABDF-83AA26A6AE81}" dt="2023-07-01T07:43:14.076" v="4639" actId="1037"/>
          <ac:spMkLst>
            <pc:docMk/>
            <pc:sldMk cId="3634252581" sldId="469"/>
            <ac:spMk id="24" creationId="{5C3C51A6-A779-1815-CBAC-C313FC9F692E}"/>
          </ac:spMkLst>
        </pc:spChg>
        <pc:spChg chg="add mod">
          <ac:chgData name="He Yinghui" userId="84c43c5713df2282" providerId="LiveId" clId="{6E6793F3-D8D9-48B8-ABDF-83AA26A6AE81}" dt="2023-07-01T07:43:14.076" v="4639" actId="1037"/>
          <ac:spMkLst>
            <pc:docMk/>
            <pc:sldMk cId="3634252581" sldId="469"/>
            <ac:spMk id="25" creationId="{7D047E0F-1F15-9563-E2F8-D7F183F1AFFA}"/>
          </ac:spMkLst>
        </pc:spChg>
        <pc:spChg chg="add del">
          <ac:chgData name="He Yinghui" userId="84c43c5713df2282" providerId="LiveId" clId="{6E6793F3-D8D9-48B8-ABDF-83AA26A6AE81}" dt="2023-07-01T08:11:46.790" v="4956"/>
          <ac:spMkLst>
            <pc:docMk/>
            <pc:sldMk cId="3634252581" sldId="469"/>
            <ac:spMk id="27" creationId="{5112FFE7-EF18-6DF8-08E8-A3F47CB94CB3}"/>
          </ac:spMkLst>
        </pc:spChg>
        <pc:spChg chg="mod">
          <ac:chgData name="He Yinghui" userId="84c43c5713df2282" providerId="LiveId" clId="{6E6793F3-D8D9-48B8-ABDF-83AA26A6AE81}" dt="2023-07-01T07:14:58.727" v="3996"/>
          <ac:spMkLst>
            <pc:docMk/>
            <pc:sldMk cId="3634252581" sldId="469"/>
            <ac:spMk id="38" creationId="{1413CDDC-8BC2-481A-864C-36B0B7EB2979}"/>
          </ac:spMkLst>
        </pc:spChg>
        <pc:grpChg chg="del">
          <ac:chgData name="He Yinghui" userId="84c43c5713df2282" providerId="LiveId" clId="{6E6793F3-D8D9-48B8-ABDF-83AA26A6AE81}" dt="2023-07-01T07:16:09.356" v="4010" actId="478"/>
          <ac:grpSpMkLst>
            <pc:docMk/>
            <pc:sldMk cId="3634252581" sldId="469"/>
            <ac:grpSpMk id="19" creationId="{B5E90239-CA09-FEC7-2729-FC2BAAB8DE37}"/>
          </ac:grpSpMkLst>
        </pc:grpChg>
        <pc:picChg chg="add mod">
          <ac:chgData name="He Yinghui" userId="84c43c5713df2282" providerId="LiveId" clId="{6E6793F3-D8D9-48B8-ABDF-83AA26A6AE81}" dt="2023-07-01T07:18:59.217" v="4042" actId="1076"/>
          <ac:picMkLst>
            <pc:docMk/>
            <pc:sldMk cId="3634252581" sldId="469"/>
            <ac:picMk id="2" creationId="{20016E49-205A-B288-4B89-5B6B0B7D09DC}"/>
          </ac:picMkLst>
        </pc:picChg>
        <pc:picChg chg="add mod">
          <ac:chgData name="He Yinghui" userId="84c43c5713df2282" providerId="LiveId" clId="{6E6793F3-D8D9-48B8-ABDF-83AA26A6AE81}" dt="2023-07-01T07:33:04.190" v="4276" actId="1036"/>
          <ac:picMkLst>
            <pc:docMk/>
            <pc:sldMk cId="3634252581" sldId="469"/>
            <ac:picMk id="5" creationId="{6E60E8FF-8DC8-D78D-FA62-B69678146F83}"/>
          </ac:picMkLst>
        </pc:picChg>
        <pc:picChg chg="add mod">
          <ac:chgData name="He Yinghui" userId="84c43c5713df2282" providerId="LiveId" clId="{6E6793F3-D8D9-48B8-ABDF-83AA26A6AE81}" dt="2023-07-01T07:43:14.076" v="4639" actId="1037"/>
          <ac:picMkLst>
            <pc:docMk/>
            <pc:sldMk cId="3634252581" sldId="469"/>
            <ac:picMk id="13" creationId="{E6E8357E-91E9-6034-9048-35BDF5C85235}"/>
          </ac:picMkLst>
        </pc:picChg>
        <pc:picChg chg="add mod">
          <ac:chgData name="He Yinghui" userId="84c43c5713df2282" providerId="LiveId" clId="{6E6793F3-D8D9-48B8-ABDF-83AA26A6AE81}" dt="2023-07-01T07:39:37.982" v="4561" actId="1076"/>
          <ac:picMkLst>
            <pc:docMk/>
            <pc:sldMk cId="3634252581" sldId="469"/>
            <ac:picMk id="15" creationId="{94F16048-ED66-C312-424B-5C491E0AC768}"/>
          </ac:picMkLst>
        </pc:picChg>
        <pc:cxnChg chg="del">
          <ac:chgData name="He Yinghui" userId="84c43c5713df2282" providerId="LiveId" clId="{6E6793F3-D8D9-48B8-ABDF-83AA26A6AE81}" dt="2023-07-01T07:15:58.001" v="4009" actId="478"/>
          <ac:cxnSpMkLst>
            <pc:docMk/>
            <pc:sldMk cId="3634252581" sldId="469"/>
            <ac:cxnSpMk id="14" creationId="{4A072540-B149-D971-77B7-384917B22BA1}"/>
          </ac:cxnSpMkLst>
        </pc:cxnChg>
      </pc:sldChg>
      <pc:sldChg chg="addSp delSp modSp add mod ord">
        <pc:chgData name="He Yinghui" userId="84c43c5713df2282" providerId="LiveId" clId="{6E6793F3-D8D9-48B8-ABDF-83AA26A6AE81}" dt="2023-07-01T08:11:39.995" v="4952" actId="1076"/>
        <pc:sldMkLst>
          <pc:docMk/>
          <pc:sldMk cId="2359024260" sldId="470"/>
        </pc:sldMkLst>
        <pc:spChg chg="add del mod">
          <ac:chgData name="He Yinghui" userId="84c43c5713df2282" providerId="LiveId" clId="{6E6793F3-D8D9-48B8-ABDF-83AA26A6AE81}" dt="2023-07-01T07:51:30.860" v="4711" actId="478"/>
          <ac:spMkLst>
            <pc:docMk/>
            <pc:sldMk cId="2359024260" sldId="470"/>
            <ac:spMk id="6" creationId="{9EAED385-5C19-F276-0AF8-352AEC71695F}"/>
          </ac:spMkLst>
        </pc:spChg>
        <pc:spChg chg="add mod">
          <ac:chgData name="He Yinghui" userId="84c43c5713df2282" providerId="LiveId" clId="{6E6793F3-D8D9-48B8-ABDF-83AA26A6AE81}" dt="2023-07-01T08:11:35.252" v="4951" actId="20577"/>
          <ac:spMkLst>
            <pc:docMk/>
            <pc:sldMk cId="2359024260" sldId="470"/>
            <ac:spMk id="7" creationId="{CEFD6DF4-05C2-2400-8897-7F27866996F2}"/>
          </ac:spMkLst>
        </pc:spChg>
        <pc:spChg chg="mod">
          <ac:chgData name="He Yinghui" userId="84c43c5713df2282" providerId="LiveId" clId="{6E6793F3-D8D9-48B8-ABDF-83AA26A6AE81}" dt="2023-07-01T08:08:30.871" v="4789" actId="20577"/>
          <ac:spMkLst>
            <pc:docMk/>
            <pc:sldMk cId="2359024260" sldId="470"/>
            <ac:spMk id="8" creationId="{71377F22-9466-A306-9770-0DC4D7AE1DAB}"/>
          </ac:spMkLst>
        </pc:spChg>
        <pc:spChg chg="del mod">
          <ac:chgData name="He Yinghui" userId="84c43c5713df2282" providerId="LiveId" clId="{6E6793F3-D8D9-48B8-ABDF-83AA26A6AE81}" dt="2023-07-01T07:50:34.192" v="4686" actId="478"/>
          <ac:spMkLst>
            <pc:docMk/>
            <pc:sldMk cId="2359024260" sldId="470"/>
            <ac:spMk id="11" creationId="{7008F126-62CE-C74A-8ED9-D47570665DA6}"/>
          </ac:spMkLst>
        </pc:spChg>
        <pc:spChg chg="mod">
          <ac:chgData name="He Yinghui" userId="84c43c5713df2282" providerId="LiveId" clId="{6E6793F3-D8D9-48B8-ABDF-83AA26A6AE81}" dt="2023-07-01T07:43:41.780" v="4667" actId="20577"/>
          <ac:spMkLst>
            <pc:docMk/>
            <pc:sldMk cId="2359024260" sldId="470"/>
            <ac:spMk id="17" creationId="{C869B8E4-0784-4C98-9ECF-0DF0AE955A56}"/>
          </ac:spMkLst>
        </pc:spChg>
        <pc:spChg chg="del">
          <ac:chgData name="He Yinghui" userId="84c43c5713df2282" providerId="LiveId" clId="{6E6793F3-D8D9-48B8-ABDF-83AA26A6AE81}" dt="2023-07-01T07:43:52.944" v="4668" actId="478"/>
          <ac:spMkLst>
            <pc:docMk/>
            <pc:sldMk cId="2359024260" sldId="470"/>
            <ac:spMk id="18" creationId="{9F4508B3-97EE-E4CE-1FFA-DF5FB9C309A5}"/>
          </ac:spMkLst>
        </pc:spChg>
        <pc:spChg chg="del">
          <ac:chgData name="He Yinghui" userId="84c43c5713df2282" providerId="LiveId" clId="{6E6793F3-D8D9-48B8-ABDF-83AA26A6AE81}" dt="2023-07-01T07:43:52.944" v="4668" actId="478"/>
          <ac:spMkLst>
            <pc:docMk/>
            <pc:sldMk cId="2359024260" sldId="470"/>
            <ac:spMk id="20" creationId="{10F99B8D-AF9E-E9DB-293C-D0D167971F29}"/>
          </ac:spMkLst>
        </pc:spChg>
        <pc:spChg chg="del">
          <ac:chgData name="He Yinghui" userId="84c43c5713df2282" providerId="LiveId" clId="{6E6793F3-D8D9-48B8-ABDF-83AA26A6AE81}" dt="2023-07-01T07:43:52.944" v="4668" actId="478"/>
          <ac:spMkLst>
            <pc:docMk/>
            <pc:sldMk cId="2359024260" sldId="470"/>
            <ac:spMk id="21" creationId="{622633B5-C78E-C601-4ACB-D1DD94061230}"/>
          </ac:spMkLst>
        </pc:spChg>
        <pc:spChg chg="del">
          <ac:chgData name="He Yinghui" userId="84c43c5713df2282" providerId="LiveId" clId="{6E6793F3-D8D9-48B8-ABDF-83AA26A6AE81}" dt="2023-07-01T07:43:52.944" v="4668" actId="478"/>
          <ac:spMkLst>
            <pc:docMk/>
            <pc:sldMk cId="2359024260" sldId="470"/>
            <ac:spMk id="22" creationId="{0B54B3E7-4E5E-258D-7391-17B601C9451F}"/>
          </ac:spMkLst>
        </pc:spChg>
        <pc:spChg chg="del">
          <ac:chgData name="He Yinghui" userId="84c43c5713df2282" providerId="LiveId" clId="{6E6793F3-D8D9-48B8-ABDF-83AA26A6AE81}" dt="2023-07-01T07:43:52.944" v="4668" actId="478"/>
          <ac:spMkLst>
            <pc:docMk/>
            <pc:sldMk cId="2359024260" sldId="470"/>
            <ac:spMk id="23" creationId="{7B4AC364-6A76-9804-7646-3EF88411FCF8}"/>
          </ac:spMkLst>
        </pc:spChg>
        <pc:spChg chg="del">
          <ac:chgData name="He Yinghui" userId="84c43c5713df2282" providerId="LiveId" clId="{6E6793F3-D8D9-48B8-ABDF-83AA26A6AE81}" dt="2023-07-01T07:43:52.944" v="4668" actId="478"/>
          <ac:spMkLst>
            <pc:docMk/>
            <pc:sldMk cId="2359024260" sldId="470"/>
            <ac:spMk id="24" creationId="{5C3C51A6-A779-1815-CBAC-C313FC9F692E}"/>
          </ac:spMkLst>
        </pc:spChg>
        <pc:spChg chg="del">
          <ac:chgData name="He Yinghui" userId="84c43c5713df2282" providerId="LiveId" clId="{6E6793F3-D8D9-48B8-ABDF-83AA26A6AE81}" dt="2023-07-01T07:43:52.944" v="4668" actId="478"/>
          <ac:spMkLst>
            <pc:docMk/>
            <pc:sldMk cId="2359024260" sldId="470"/>
            <ac:spMk id="25" creationId="{7D047E0F-1F15-9563-E2F8-D7F183F1AFFA}"/>
          </ac:spMkLst>
        </pc:spChg>
        <pc:spChg chg="mod">
          <ac:chgData name="He Yinghui" userId="84c43c5713df2282" providerId="LiveId" clId="{6E6793F3-D8D9-48B8-ABDF-83AA26A6AE81}" dt="2023-07-01T07:50:21.790" v="4679" actId="114"/>
          <ac:spMkLst>
            <pc:docMk/>
            <pc:sldMk cId="2359024260" sldId="470"/>
            <ac:spMk id="38" creationId="{1413CDDC-8BC2-481A-864C-36B0B7EB2979}"/>
          </ac:spMkLst>
        </pc:spChg>
        <pc:picChg chg="del">
          <ac:chgData name="He Yinghui" userId="84c43c5713df2282" providerId="LiveId" clId="{6E6793F3-D8D9-48B8-ABDF-83AA26A6AE81}" dt="2023-07-01T07:43:54.699" v="4669" actId="478"/>
          <ac:picMkLst>
            <pc:docMk/>
            <pc:sldMk cId="2359024260" sldId="470"/>
            <ac:picMk id="2" creationId="{20016E49-205A-B288-4B89-5B6B0B7D09DC}"/>
          </ac:picMkLst>
        </pc:picChg>
        <pc:picChg chg="add mod">
          <ac:chgData name="He Yinghui" userId="84c43c5713df2282" providerId="LiveId" clId="{6E6793F3-D8D9-48B8-ABDF-83AA26A6AE81}" dt="2023-07-01T08:11:39.995" v="4952" actId="1076"/>
          <ac:picMkLst>
            <pc:docMk/>
            <pc:sldMk cId="2359024260" sldId="470"/>
            <ac:picMk id="3" creationId="{44799C6E-0F79-63CB-03C6-C0886A68C7C1}"/>
          </ac:picMkLst>
        </pc:picChg>
        <pc:picChg chg="del">
          <ac:chgData name="He Yinghui" userId="84c43c5713df2282" providerId="LiveId" clId="{6E6793F3-D8D9-48B8-ABDF-83AA26A6AE81}" dt="2023-07-01T07:43:52.944" v="4668" actId="478"/>
          <ac:picMkLst>
            <pc:docMk/>
            <pc:sldMk cId="2359024260" sldId="470"/>
            <ac:picMk id="5" creationId="{6E60E8FF-8DC8-D78D-FA62-B69678146F83}"/>
          </ac:picMkLst>
        </pc:picChg>
        <pc:picChg chg="del">
          <ac:chgData name="He Yinghui" userId="84c43c5713df2282" providerId="LiveId" clId="{6E6793F3-D8D9-48B8-ABDF-83AA26A6AE81}" dt="2023-07-01T07:43:52.944" v="4668" actId="478"/>
          <ac:picMkLst>
            <pc:docMk/>
            <pc:sldMk cId="2359024260" sldId="470"/>
            <ac:picMk id="13" creationId="{E6E8357E-91E9-6034-9048-35BDF5C85235}"/>
          </ac:picMkLst>
        </pc:picChg>
        <pc:picChg chg="del">
          <ac:chgData name="He Yinghui" userId="84c43c5713df2282" providerId="LiveId" clId="{6E6793F3-D8D9-48B8-ABDF-83AA26A6AE81}" dt="2023-07-01T07:43:52.944" v="4668" actId="478"/>
          <ac:picMkLst>
            <pc:docMk/>
            <pc:sldMk cId="2359024260" sldId="470"/>
            <ac:picMk id="15" creationId="{94F16048-ED66-C312-424B-5C491E0AC768}"/>
          </ac:picMkLst>
        </pc:picChg>
      </pc:sldChg>
      <pc:sldChg chg="addSp delSp modSp add mod">
        <pc:chgData name="He Yinghui" userId="84c43c5713df2282" providerId="LiveId" clId="{6E6793F3-D8D9-48B8-ABDF-83AA26A6AE81}" dt="2023-07-01T08:48:32.923" v="5586" actId="1076"/>
        <pc:sldMkLst>
          <pc:docMk/>
          <pc:sldMk cId="3739199221" sldId="471"/>
        </pc:sldMkLst>
        <pc:spChg chg="mod">
          <ac:chgData name="He Yinghui" userId="84c43c5713df2282" providerId="LiveId" clId="{6E6793F3-D8D9-48B8-ABDF-83AA26A6AE81}" dt="2023-07-01T08:18:56.121" v="5115" actId="1035"/>
          <ac:spMkLst>
            <pc:docMk/>
            <pc:sldMk cId="3739199221" sldId="471"/>
            <ac:spMk id="8" creationId="{71377F22-9466-A306-9770-0DC4D7AE1DAB}"/>
          </ac:spMkLst>
        </pc:spChg>
        <pc:spChg chg="add mod">
          <ac:chgData name="He Yinghui" userId="84c43c5713df2282" providerId="LiveId" clId="{6E6793F3-D8D9-48B8-ABDF-83AA26A6AE81}" dt="2023-07-01T08:46:32.558" v="5584" actId="20577"/>
          <ac:spMkLst>
            <pc:docMk/>
            <pc:sldMk cId="3739199221" sldId="471"/>
            <ac:spMk id="9" creationId="{93C8ED2C-D31D-F6AE-B698-8803F0D03E30}"/>
          </ac:spMkLst>
        </pc:spChg>
        <pc:spChg chg="del">
          <ac:chgData name="He Yinghui" userId="84c43c5713df2282" providerId="LiveId" clId="{6E6793F3-D8D9-48B8-ABDF-83AA26A6AE81}" dt="2023-07-01T08:12:21.646" v="4981" actId="478"/>
          <ac:spMkLst>
            <pc:docMk/>
            <pc:sldMk cId="3739199221" sldId="471"/>
            <ac:spMk id="11" creationId="{7008F126-62CE-C74A-8ED9-D47570665DA6}"/>
          </ac:spMkLst>
        </pc:spChg>
        <pc:spChg chg="mod">
          <ac:chgData name="He Yinghui" userId="84c43c5713df2282" providerId="LiveId" clId="{6E6793F3-D8D9-48B8-ABDF-83AA26A6AE81}" dt="2023-07-01T08:12:09.486" v="4979" actId="20577"/>
          <ac:spMkLst>
            <pc:docMk/>
            <pc:sldMk cId="3739199221" sldId="471"/>
            <ac:spMk id="17" creationId="{C869B8E4-0784-4C98-9ECF-0DF0AE955A56}"/>
          </ac:spMkLst>
        </pc:spChg>
        <pc:spChg chg="del">
          <ac:chgData name="He Yinghui" userId="84c43c5713df2282" providerId="LiveId" clId="{6E6793F3-D8D9-48B8-ABDF-83AA26A6AE81}" dt="2023-07-01T08:12:21.646" v="4981" actId="478"/>
          <ac:spMkLst>
            <pc:docMk/>
            <pc:sldMk cId="3739199221" sldId="471"/>
            <ac:spMk id="18" creationId="{9F4508B3-97EE-E4CE-1FFA-DF5FB9C309A5}"/>
          </ac:spMkLst>
        </pc:spChg>
        <pc:spChg chg="del">
          <ac:chgData name="He Yinghui" userId="84c43c5713df2282" providerId="LiveId" clId="{6E6793F3-D8D9-48B8-ABDF-83AA26A6AE81}" dt="2023-07-01T08:12:21.646" v="4981" actId="478"/>
          <ac:spMkLst>
            <pc:docMk/>
            <pc:sldMk cId="3739199221" sldId="471"/>
            <ac:spMk id="20" creationId="{10F99B8D-AF9E-E9DB-293C-D0D167971F29}"/>
          </ac:spMkLst>
        </pc:spChg>
        <pc:spChg chg="del">
          <ac:chgData name="He Yinghui" userId="84c43c5713df2282" providerId="LiveId" clId="{6E6793F3-D8D9-48B8-ABDF-83AA26A6AE81}" dt="2023-07-01T08:12:21.646" v="4981" actId="478"/>
          <ac:spMkLst>
            <pc:docMk/>
            <pc:sldMk cId="3739199221" sldId="471"/>
            <ac:spMk id="21" creationId="{622633B5-C78E-C601-4ACB-D1DD94061230}"/>
          </ac:spMkLst>
        </pc:spChg>
        <pc:spChg chg="del">
          <ac:chgData name="He Yinghui" userId="84c43c5713df2282" providerId="LiveId" clId="{6E6793F3-D8D9-48B8-ABDF-83AA26A6AE81}" dt="2023-07-01T08:12:21.646" v="4981" actId="478"/>
          <ac:spMkLst>
            <pc:docMk/>
            <pc:sldMk cId="3739199221" sldId="471"/>
            <ac:spMk id="22" creationId="{0B54B3E7-4E5E-258D-7391-17B601C9451F}"/>
          </ac:spMkLst>
        </pc:spChg>
        <pc:spChg chg="del">
          <ac:chgData name="He Yinghui" userId="84c43c5713df2282" providerId="LiveId" clId="{6E6793F3-D8D9-48B8-ABDF-83AA26A6AE81}" dt="2023-07-01T08:12:21.646" v="4981" actId="478"/>
          <ac:spMkLst>
            <pc:docMk/>
            <pc:sldMk cId="3739199221" sldId="471"/>
            <ac:spMk id="23" creationId="{7B4AC364-6A76-9804-7646-3EF88411FCF8}"/>
          </ac:spMkLst>
        </pc:spChg>
        <pc:spChg chg="del">
          <ac:chgData name="He Yinghui" userId="84c43c5713df2282" providerId="LiveId" clId="{6E6793F3-D8D9-48B8-ABDF-83AA26A6AE81}" dt="2023-07-01T08:12:21.646" v="4981" actId="478"/>
          <ac:spMkLst>
            <pc:docMk/>
            <pc:sldMk cId="3739199221" sldId="471"/>
            <ac:spMk id="24" creationId="{5C3C51A6-A779-1815-CBAC-C313FC9F692E}"/>
          </ac:spMkLst>
        </pc:spChg>
        <pc:spChg chg="del">
          <ac:chgData name="He Yinghui" userId="84c43c5713df2282" providerId="LiveId" clId="{6E6793F3-D8D9-48B8-ABDF-83AA26A6AE81}" dt="2023-07-01T08:12:21.646" v="4981" actId="478"/>
          <ac:spMkLst>
            <pc:docMk/>
            <pc:sldMk cId="3739199221" sldId="471"/>
            <ac:spMk id="25" creationId="{7D047E0F-1F15-9563-E2F8-D7F183F1AFFA}"/>
          </ac:spMkLst>
        </pc:spChg>
        <pc:spChg chg="mod">
          <ac:chgData name="He Yinghui" userId="84c43c5713df2282" providerId="LiveId" clId="{6E6793F3-D8D9-48B8-ABDF-83AA26A6AE81}" dt="2023-07-01T08:12:15.723" v="4980"/>
          <ac:spMkLst>
            <pc:docMk/>
            <pc:sldMk cId="3739199221" sldId="471"/>
            <ac:spMk id="38" creationId="{1413CDDC-8BC2-481A-864C-36B0B7EB2979}"/>
          </ac:spMkLst>
        </pc:spChg>
        <pc:picChg chg="del">
          <ac:chgData name="He Yinghui" userId="84c43c5713df2282" providerId="LiveId" clId="{6E6793F3-D8D9-48B8-ABDF-83AA26A6AE81}" dt="2023-07-01T08:13:30.184" v="4988" actId="478"/>
          <ac:picMkLst>
            <pc:docMk/>
            <pc:sldMk cId="3739199221" sldId="471"/>
            <ac:picMk id="2" creationId="{20016E49-205A-B288-4B89-5B6B0B7D09DC}"/>
          </ac:picMkLst>
        </pc:picChg>
        <pc:picChg chg="add del mod">
          <ac:chgData name="He Yinghui" userId="84c43c5713df2282" providerId="LiveId" clId="{6E6793F3-D8D9-48B8-ABDF-83AA26A6AE81}" dt="2023-07-01T08:13:26.887" v="4985" actId="478"/>
          <ac:picMkLst>
            <pc:docMk/>
            <pc:sldMk cId="3739199221" sldId="471"/>
            <ac:picMk id="3" creationId="{F222CAA4-EE68-6216-93A0-CB670B900F1F}"/>
          </ac:picMkLst>
        </pc:picChg>
        <pc:picChg chg="add mod">
          <ac:chgData name="He Yinghui" userId="84c43c5713df2282" providerId="LiveId" clId="{6E6793F3-D8D9-48B8-ABDF-83AA26A6AE81}" dt="2023-07-01T08:18:11.719" v="5102" actId="1076"/>
          <ac:picMkLst>
            <pc:docMk/>
            <pc:sldMk cId="3739199221" sldId="471"/>
            <ac:picMk id="4" creationId="{14EF0A98-17E7-D06E-0CF3-062A44A4E13B}"/>
          </ac:picMkLst>
        </pc:picChg>
        <pc:picChg chg="del">
          <ac:chgData name="He Yinghui" userId="84c43c5713df2282" providerId="LiveId" clId="{6E6793F3-D8D9-48B8-ABDF-83AA26A6AE81}" dt="2023-07-01T08:12:21.646" v="4981" actId="478"/>
          <ac:picMkLst>
            <pc:docMk/>
            <pc:sldMk cId="3739199221" sldId="471"/>
            <ac:picMk id="5" creationId="{6E60E8FF-8DC8-D78D-FA62-B69678146F83}"/>
          </ac:picMkLst>
        </pc:picChg>
        <pc:picChg chg="add mod modCrop">
          <ac:chgData name="He Yinghui" userId="84c43c5713df2282" providerId="LiveId" clId="{6E6793F3-D8D9-48B8-ABDF-83AA26A6AE81}" dt="2023-07-01T08:48:32.923" v="5586" actId="1076"/>
          <ac:picMkLst>
            <pc:docMk/>
            <pc:sldMk cId="3739199221" sldId="471"/>
            <ac:picMk id="6" creationId="{A775EC12-51AB-0F58-58F8-1E6F555A3DD3}"/>
          </ac:picMkLst>
        </pc:picChg>
        <pc:picChg chg="del">
          <ac:chgData name="He Yinghui" userId="84c43c5713df2282" providerId="LiveId" clId="{6E6793F3-D8D9-48B8-ABDF-83AA26A6AE81}" dt="2023-07-01T08:12:21.646" v="4981" actId="478"/>
          <ac:picMkLst>
            <pc:docMk/>
            <pc:sldMk cId="3739199221" sldId="471"/>
            <ac:picMk id="13" creationId="{E6E8357E-91E9-6034-9048-35BDF5C85235}"/>
          </ac:picMkLst>
        </pc:picChg>
        <pc:picChg chg="del">
          <ac:chgData name="He Yinghui" userId="84c43c5713df2282" providerId="LiveId" clId="{6E6793F3-D8D9-48B8-ABDF-83AA26A6AE81}" dt="2023-07-01T08:12:21.646" v="4981" actId="478"/>
          <ac:picMkLst>
            <pc:docMk/>
            <pc:sldMk cId="3739199221" sldId="471"/>
            <ac:picMk id="15" creationId="{94F16048-ED66-C312-424B-5C491E0AC768}"/>
          </ac:picMkLst>
        </pc:picChg>
      </pc:sldChg>
      <pc:sldChg chg="addSp delSp modSp add mod">
        <pc:chgData name="He Yinghui" userId="84c43c5713df2282" providerId="LiveId" clId="{6E6793F3-D8D9-48B8-ABDF-83AA26A6AE81}" dt="2023-07-01T09:01:08.940" v="5796" actId="1036"/>
        <pc:sldMkLst>
          <pc:docMk/>
          <pc:sldMk cId="2091570406" sldId="472"/>
        </pc:sldMkLst>
        <pc:spChg chg="mod">
          <ac:chgData name="He Yinghui" userId="84c43c5713df2282" providerId="LiveId" clId="{6E6793F3-D8D9-48B8-ABDF-83AA26A6AE81}" dt="2023-07-01T08:33:07.441" v="5402" actId="1038"/>
          <ac:spMkLst>
            <pc:docMk/>
            <pc:sldMk cId="2091570406" sldId="472"/>
            <ac:spMk id="8" creationId="{71377F22-9466-A306-9770-0DC4D7AE1DAB}"/>
          </ac:spMkLst>
        </pc:spChg>
        <pc:spChg chg="del mod">
          <ac:chgData name="He Yinghui" userId="84c43c5713df2282" providerId="LiveId" clId="{6E6793F3-D8D9-48B8-ABDF-83AA26A6AE81}" dt="2023-07-01T08:23:08.008" v="5199" actId="478"/>
          <ac:spMkLst>
            <pc:docMk/>
            <pc:sldMk cId="2091570406" sldId="472"/>
            <ac:spMk id="9" creationId="{93C8ED2C-D31D-F6AE-B698-8803F0D03E30}"/>
          </ac:spMkLst>
        </pc:spChg>
        <pc:spChg chg="add mod">
          <ac:chgData name="He Yinghui" userId="84c43c5713df2282" providerId="LiveId" clId="{6E6793F3-D8D9-48B8-ABDF-83AA26A6AE81}" dt="2023-07-01T09:01:08.940" v="5796" actId="1036"/>
          <ac:spMkLst>
            <pc:docMk/>
            <pc:sldMk cId="2091570406" sldId="472"/>
            <ac:spMk id="13" creationId="{7D0D1772-576B-C0A7-A71E-E253D580DB19}"/>
          </ac:spMkLst>
        </pc:spChg>
        <pc:spChg chg="mod">
          <ac:chgData name="He Yinghui" userId="84c43c5713df2282" providerId="LiveId" clId="{6E6793F3-D8D9-48B8-ABDF-83AA26A6AE81}" dt="2023-07-01T08:19:10.137" v="5117"/>
          <ac:spMkLst>
            <pc:docMk/>
            <pc:sldMk cId="2091570406" sldId="472"/>
            <ac:spMk id="38" creationId="{1413CDDC-8BC2-481A-864C-36B0B7EB2979}"/>
          </ac:spMkLst>
        </pc:spChg>
        <pc:picChg chg="add mod">
          <ac:chgData name="He Yinghui" userId="84c43c5713df2282" providerId="LiveId" clId="{6E6793F3-D8D9-48B8-ABDF-83AA26A6AE81}" dt="2023-07-01T08:33:20.990" v="5412" actId="1036"/>
          <ac:picMkLst>
            <pc:docMk/>
            <pc:sldMk cId="2091570406" sldId="472"/>
            <ac:picMk id="2" creationId="{E3A53D55-2D16-B4A5-A1F8-4676DECDBF8F}"/>
          </ac:picMkLst>
        </pc:picChg>
        <pc:picChg chg="add mod">
          <ac:chgData name="He Yinghui" userId="84c43c5713df2282" providerId="LiveId" clId="{6E6793F3-D8D9-48B8-ABDF-83AA26A6AE81}" dt="2023-07-01T08:33:20.990" v="5412" actId="1036"/>
          <ac:picMkLst>
            <pc:docMk/>
            <pc:sldMk cId="2091570406" sldId="472"/>
            <ac:picMk id="3" creationId="{160E58D0-17F3-85BC-2711-4AD6DE780A6C}"/>
          </ac:picMkLst>
        </pc:picChg>
        <pc:picChg chg="del">
          <ac:chgData name="He Yinghui" userId="84c43c5713df2282" providerId="LiveId" clId="{6E6793F3-D8D9-48B8-ABDF-83AA26A6AE81}" dt="2023-07-01T08:20:16.601" v="5118" actId="478"/>
          <ac:picMkLst>
            <pc:docMk/>
            <pc:sldMk cId="2091570406" sldId="472"/>
            <ac:picMk id="4" creationId="{14EF0A98-17E7-D06E-0CF3-062A44A4E13B}"/>
          </ac:picMkLst>
        </pc:picChg>
        <pc:picChg chg="add mod">
          <ac:chgData name="He Yinghui" userId="84c43c5713df2282" providerId="LiveId" clId="{6E6793F3-D8D9-48B8-ABDF-83AA26A6AE81}" dt="2023-07-01T08:33:20.990" v="5412" actId="1036"/>
          <ac:picMkLst>
            <pc:docMk/>
            <pc:sldMk cId="2091570406" sldId="472"/>
            <ac:picMk id="5" creationId="{197862A3-5AD4-0D2F-F654-2B1817447E0A}"/>
          </ac:picMkLst>
        </pc:picChg>
        <pc:picChg chg="del">
          <ac:chgData name="He Yinghui" userId="84c43c5713df2282" providerId="LiveId" clId="{6E6793F3-D8D9-48B8-ABDF-83AA26A6AE81}" dt="2023-07-01T08:20:18.024" v="5119" actId="478"/>
          <ac:picMkLst>
            <pc:docMk/>
            <pc:sldMk cId="2091570406" sldId="472"/>
            <ac:picMk id="6" creationId="{A775EC12-51AB-0F58-58F8-1E6F555A3DD3}"/>
          </ac:picMkLst>
        </pc:picChg>
        <pc:picChg chg="add mod">
          <ac:chgData name="He Yinghui" userId="84c43c5713df2282" providerId="LiveId" clId="{6E6793F3-D8D9-48B8-ABDF-83AA26A6AE81}" dt="2023-07-01T08:33:15.925" v="5406" actId="1036"/>
          <ac:picMkLst>
            <pc:docMk/>
            <pc:sldMk cId="2091570406" sldId="472"/>
            <ac:picMk id="7" creationId="{FEC6F055-A556-1677-8AA3-20045CBD767A}"/>
          </ac:picMkLst>
        </pc:picChg>
        <pc:picChg chg="add mod">
          <ac:chgData name="He Yinghui" userId="84c43c5713df2282" providerId="LiveId" clId="{6E6793F3-D8D9-48B8-ABDF-83AA26A6AE81}" dt="2023-07-01T08:33:15.925" v="5406" actId="1036"/>
          <ac:picMkLst>
            <pc:docMk/>
            <pc:sldMk cId="2091570406" sldId="472"/>
            <ac:picMk id="10" creationId="{68681229-1C27-965C-F8C9-0406DD3FC9B6}"/>
          </ac:picMkLst>
        </pc:picChg>
        <pc:picChg chg="add mod modCrop">
          <ac:chgData name="He Yinghui" userId="84c43c5713df2282" providerId="LiveId" clId="{6E6793F3-D8D9-48B8-ABDF-83AA26A6AE81}" dt="2023-07-01T08:33:15.925" v="5406" actId="1036"/>
          <ac:picMkLst>
            <pc:docMk/>
            <pc:sldMk cId="2091570406" sldId="472"/>
            <ac:picMk id="11" creationId="{A2EECB9E-4ECF-3696-F66B-2E29D7D7C200}"/>
          </ac:picMkLst>
        </pc:picChg>
      </pc:sldChg>
      <pc:sldChg chg="addSp delSp modSp add mod">
        <pc:chgData name="He Yinghui" userId="84c43c5713df2282" providerId="LiveId" clId="{6E6793F3-D8D9-48B8-ABDF-83AA26A6AE81}" dt="2023-07-01T08:59:30.976" v="5782" actId="1036"/>
        <pc:sldMkLst>
          <pc:docMk/>
          <pc:sldMk cId="3690770755" sldId="473"/>
        </pc:sldMkLst>
        <pc:spChg chg="mod">
          <ac:chgData name="He Yinghui" userId="84c43c5713df2282" providerId="LiveId" clId="{6E6793F3-D8D9-48B8-ABDF-83AA26A6AE81}" dt="2023-07-01T08:59:22.816" v="5777" actId="20577"/>
          <ac:spMkLst>
            <pc:docMk/>
            <pc:sldMk cId="3690770755" sldId="473"/>
            <ac:spMk id="8" creationId="{71377F22-9466-A306-9770-0DC4D7AE1DAB}"/>
          </ac:spMkLst>
        </pc:spChg>
        <pc:spChg chg="add del mod">
          <ac:chgData name="He Yinghui" userId="84c43c5713df2282" providerId="LiveId" clId="{6E6793F3-D8D9-48B8-ABDF-83AA26A6AE81}" dt="2023-07-01T08:54:59.276" v="5682" actId="478"/>
          <ac:spMkLst>
            <pc:docMk/>
            <pc:sldMk cId="3690770755" sldId="473"/>
            <ac:spMk id="9" creationId="{F6D6EFDC-79E5-1F1F-2F2E-42C35A7F4E36}"/>
          </ac:spMkLst>
        </pc:spChg>
        <pc:spChg chg="del mod">
          <ac:chgData name="He Yinghui" userId="84c43c5713df2282" providerId="LiveId" clId="{6E6793F3-D8D9-48B8-ABDF-83AA26A6AE81}" dt="2023-07-01T08:44:50.937" v="5525" actId="478"/>
          <ac:spMkLst>
            <pc:docMk/>
            <pc:sldMk cId="3690770755" sldId="473"/>
            <ac:spMk id="13" creationId="{7D0D1772-576B-C0A7-A71E-E253D580DB19}"/>
          </ac:spMkLst>
        </pc:spChg>
        <pc:spChg chg="mod">
          <ac:chgData name="He Yinghui" userId="84c43c5713df2282" providerId="LiveId" clId="{6E6793F3-D8D9-48B8-ABDF-83AA26A6AE81}" dt="2023-07-01T08:58:36.125" v="5762" actId="20577"/>
          <ac:spMkLst>
            <pc:docMk/>
            <pc:sldMk cId="3690770755" sldId="473"/>
            <ac:spMk id="38" creationId="{1413CDDC-8BC2-481A-864C-36B0B7EB2979}"/>
          </ac:spMkLst>
        </pc:spChg>
        <pc:picChg chg="del">
          <ac:chgData name="He Yinghui" userId="84c43c5713df2282" providerId="LiveId" clId="{6E6793F3-D8D9-48B8-ABDF-83AA26A6AE81}" dt="2023-07-01T08:33:47.795" v="5415" actId="478"/>
          <ac:picMkLst>
            <pc:docMk/>
            <pc:sldMk cId="3690770755" sldId="473"/>
            <ac:picMk id="2" creationId="{E3A53D55-2D16-B4A5-A1F8-4676DECDBF8F}"/>
          </ac:picMkLst>
        </pc:picChg>
        <pc:picChg chg="del">
          <ac:chgData name="He Yinghui" userId="84c43c5713df2282" providerId="LiveId" clId="{6E6793F3-D8D9-48B8-ABDF-83AA26A6AE81}" dt="2023-07-01T08:33:47.795" v="5415" actId="478"/>
          <ac:picMkLst>
            <pc:docMk/>
            <pc:sldMk cId="3690770755" sldId="473"/>
            <ac:picMk id="3" creationId="{160E58D0-17F3-85BC-2711-4AD6DE780A6C}"/>
          </ac:picMkLst>
        </pc:picChg>
        <pc:picChg chg="add del mod">
          <ac:chgData name="He Yinghui" userId="84c43c5713df2282" providerId="LiveId" clId="{6E6793F3-D8D9-48B8-ABDF-83AA26A6AE81}" dt="2023-07-01T08:55:00.616" v="5683" actId="478"/>
          <ac:picMkLst>
            <pc:docMk/>
            <pc:sldMk cId="3690770755" sldId="473"/>
            <ac:picMk id="4" creationId="{AF9932D6-FFFA-D6C9-A50B-9B402320C728}"/>
          </ac:picMkLst>
        </pc:picChg>
        <pc:picChg chg="del">
          <ac:chgData name="He Yinghui" userId="84c43c5713df2282" providerId="LiveId" clId="{6E6793F3-D8D9-48B8-ABDF-83AA26A6AE81}" dt="2023-07-01T08:33:47.795" v="5415" actId="478"/>
          <ac:picMkLst>
            <pc:docMk/>
            <pc:sldMk cId="3690770755" sldId="473"/>
            <ac:picMk id="5" creationId="{197862A3-5AD4-0D2F-F654-2B1817447E0A}"/>
          </ac:picMkLst>
        </pc:picChg>
        <pc:picChg chg="add del mod">
          <ac:chgData name="He Yinghui" userId="84c43c5713df2282" providerId="LiveId" clId="{6E6793F3-D8D9-48B8-ABDF-83AA26A6AE81}" dt="2023-07-01T08:53:49.541" v="5653" actId="478"/>
          <ac:picMkLst>
            <pc:docMk/>
            <pc:sldMk cId="3690770755" sldId="473"/>
            <ac:picMk id="6" creationId="{F34CA1CA-DFA3-592E-8936-0EE0AB068882}"/>
          </ac:picMkLst>
        </pc:picChg>
        <pc:picChg chg="del">
          <ac:chgData name="He Yinghui" userId="84c43c5713df2282" providerId="LiveId" clId="{6E6793F3-D8D9-48B8-ABDF-83AA26A6AE81}" dt="2023-07-01T08:33:47.795" v="5415" actId="478"/>
          <ac:picMkLst>
            <pc:docMk/>
            <pc:sldMk cId="3690770755" sldId="473"/>
            <ac:picMk id="7" creationId="{FEC6F055-A556-1677-8AA3-20045CBD767A}"/>
          </ac:picMkLst>
        </pc:picChg>
        <pc:picChg chg="del">
          <ac:chgData name="He Yinghui" userId="84c43c5713df2282" providerId="LiveId" clId="{6E6793F3-D8D9-48B8-ABDF-83AA26A6AE81}" dt="2023-07-01T08:33:47.795" v="5415" actId="478"/>
          <ac:picMkLst>
            <pc:docMk/>
            <pc:sldMk cId="3690770755" sldId="473"/>
            <ac:picMk id="10" creationId="{68681229-1C27-965C-F8C9-0406DD3FC9B6}"/>
          </ac:picMkLst>
        </pc:picChg>
        <pc:picChg chg="del">
          <ac:chgData name="He Yinghui" userId="84c43c5713df2282" providerId="LiveId" clId="{6E6793F3-D8D9-48B8-ABDF-83AA26A6AE81}" dt="2023-07-01T08:33:47.795" v="5415" actId="478"/>
          <ac:picMkLst>
            <pc:docMk/>
            <pc:sldMk cId="3690770755" sldId="473"/>
            <ac:picMk id="11" creationId="{A2EECB9E-4ECF-3696-F66B-2E29D7D7C200}"/>
          </ac:picMkLst>
        </pc:picChg>
        <pc:picChg chg="add mod">
          <ac:chgData name="He Yinghui" userId="84c43c5713df2282" providerId="LiveId" clId="{6E6793F3-D8D9-48B8-ABDF-83AA26A6AE81}" dt="2023-07-01T08:59:26.380" v="5779" actId="1035"/>
          <ac:picMkLst>
            <pc:docMk/>
            <pc:sldMk cId="3690770755" sldId="473"/>
            <ac:picMk id="12" creationId="{D290757C-0C7A-4E91-6FC5-AC23C585C27E}"/>
          </ac:picMkLst>
        </pc:picChg>
        <pc:picChg chg="add mod">
          <ac:chgData name="He Yinghui" userId="84c43c5713df2282" providerId="LiveId" clId="{6E6793F3-D8D9-48B8-ABDF-83AA26A6AE81}" dt="2023-07-01T08:59:26.380" v="5779" actId="1035"/>
          <ac:picMkLst>
            <pc:docMk/>
            <pc:sldMk cId="3690770755" sldId="473"/>
            <ac:picMk id="14" creationId="{1C37DF1C-130D-C8D2-489F-51E5388CCF96}"/>
          </ac:picMkLst>
        </pc:picChg>
        <pc:picChg chg="add mod">
          <ac:chgData name="He Yinghui" userId="84c43c5713df2282" providerId="LiveId" clId="{6E6793F3-D8D9-48B8-ABDF-83AA26A6AE81}" dt="2023-07-01T08:59:26.380" v="5779" actId="1035"/>
          <ac:picMkLst>
            <pc:docMk/>
            <pc:sldMk cId="3690770755" sldId="473"/>
            <ac:picMk id="15" creationId="{CE8031F4-2323-AA63-9382-8EBBE8940A69}"/>
          </ac:picMkLst>
        </pc:picChg>
        <pc:picChg chg="add mod modCrop">
          <ac:chgData name="He Yinghui" userId="84c43c5713df2282" providerId="LiveId" clId="{6E6793F3-D8D9-48B8-ABDF-83AA26A6AE81}" dt="2023-07-01T08:59:26.380" v="5779" actId="1035"/>
          <ac:picMkLst>
            <pc:docMk/>
            <pc:sldMk cId="3690770755" sldId="473"/>
            <ac:picMk id="16" creationId="{83EDD0FD-7C9D-5D75-482A-E9145F3B9048}"/>
          </ac:picMkLst>
        </pc:picChg>
        <pc:picChg chg="add mod">
          <ac:chgData name="He Yinghui" userId="84c43c5713df2282" providerId="LiveId" clId="{6E6793F3-D8D9-48B8-ABDF-83AA26A6AE81}" dt="2023-07-01T08:59:30.976" v="5782" actId="1036"/>
          <ac:picMkLst>
            <pc:docMk/>
            <pc:sldMk cId="3690770755" sldId="473"/>
            <ac:picMk id="18" creationId="{6AD56709-7D4B-EAB2-47CC-8D95471AFFFB}"/>
          </ac:picMkLst>
        </pc:picChg>
        <pc:picChg chg="add mod">
          <ac:chgData name="He Yinghui" userId="84c43c5713df2282" providerId="LiveId" clId="{6E6793F3-D8D9-48B8-ABDF-83AA26A6AE81}" dt="2023-07-01T08:59:30.976" v="5782" actId="1036"/>
          <ac:picMkLst>
            <pc:docMk/>
            <pc:sldMk cId="3690770755" sldId="473"/>
            <ac:picMk id="19" creationId="{BEDED6D6-66D8-D279-A9F5-215F7817745A}"/>
          </ac:picMkLst>
        </pc:picChg>
        <pc:picChg chg="add mod">
          <ac:chgData name="He Yinghui" userId="84c43c5713df2282" providerId="LiveId" clId="{6E6793F3-D8D9-48B8-ABDF-83AA26A6AE81}" dt="2023-07-01T08:59:30.976" v="5782" actId="1036"/>
          <ac:picMkLst>
            <pc:docMk/>
            <pc:sldMk cId="3690770755" sldId="473"/>
            <ac:picMk id="20" creationId="{6930F5E8-BEEA-3860-C932-0EF66D855A4C}"/>
          </ac:picMkLst>
        </pc:picChg>
        <pc:picChg chg="add mod modCrop">
          <ac:chgData name="He Yinghui" userId="84c43c5713df2282" providerId="LiveId" clId="{6E6793F3-D8D9-48B8-ABDF-83AA26A6AE81}" dt="2023-07-01T08:59:30.976" v="5782" actId="1036"/>
          <ac:picMkLst>
            <pc:docMk/>
            <pc:sldMk cId="3690770755" sldId="473"/>
            <ac:picMk id="21" creationId="{BB13B57B-AB38-5F26-D608-DD7FE5315731}"/>
          </ac:picMkLst>
        </pc:picChg>
      </pc:sldChg>
      <pc:sldChg chg="modSp add mod ord">
        <pc:chgData name="He Yinghui" userId="84c43c5713df2282" providerId="LiveId" clId="{6E6793F3-D8D9-48B8-ABDF-83AA26A6AE81}" dt="2023-07-01T08:58:38.334" v="5764"/>
        <pc:sldMkLst>
          <pc:docMk/>
          <pc:sldMk cId="3431747930" sldId="474"/>
        </pc:sldMkLst>
        <pc:spChg chg="mod">
          <ac:chgData name="He Yinghui" userId="84c43c5713df2282" providerId="LiveId" clId="{6E6793F3-D8D9-48B8-ABDF-83AA26A6AE81}" dt="2023-07-01T08:58:38.334" v="5764"/>
          <ac:spMkLst>
            <pc:docMk/>
            <pc:sldMk cId="3431747930" sldId="474"/>
            <ac:spMk id="38" creationId="{1413CDDC-8BC2-481A-864C-36B0B7EB2979}"/>
          </ac:spMkLst>
        </pc:spChg>
      </pc:sldChg>
    </pc:docChg>
  </pc:docChgLst>
  <pc:docChgLst>
    <pc:chgData name="Yinghui He" userId="84c43c5713df2282" providerId="LiveId" clId="{2A14304E-6EBD-B444-A6E4-6C03B5A77132}"/>
    <pc:docChg chg="undo custSel addSld modSld sldOrd">
      <pc:chgData name="Yinghui He" userId="84c43c5713df2282" providerId="LiveId" clId="{2A14304E-6EBD-B444-A6E4-6C03B5A77132}" dt="2023-06-30T17:02:02.950" v="443" actId="1076"/>
      <pc:docMkLst>
        <pc:docMk/>
      </pc:docMkLst>
      <pc:sldChg chg="modSp mod">
        <pc:chgData name="Yinghui He" userId="84c43c5713df2282" providerId="LiveId" clId="{2A14304E-6EBD-B444-A6E4-6C03B5A77132}" dt="2023-06-30T08:46:42.447" v="1" actId="403"/>
        <pc:sldMkLst>
          <pc:docMk/>
          <pc:sldMk cId="2362238643" sldId="256"/>
        </pc:sldMkLst>
        <pc:spChg chg="mod">
          <ac:chgData name="Yinghui He" userId="84c43c5713df2282" providerId="LiveId" clId="{2A14304E-6EBD-B444-A6E4-6C03B5A77132}" dt="2023-06-30T08:46:42.447" v="1" actId="403"/>
          <ac:spMkLst>
            <pc:docMk/>
            <pc:sldMk cId="2362238643" sldId="256"/>
            <ac:spMk id="26" creationId="{00000000-0000-0000-0000-000000000000}"/>
          </ac:spMkLst>
        </pc:spChg>
      </pc:sldChg>
      <pc:sldChg chg="modSp mod">
        <pc:chgData name="Yinghui He" userId="84c43c5713df2282" providerId="LiveId" clId="{2A14304E-6EBD-B444-A6E4-6C03B5A77132}" dt="2023-06-30T08:46:51.324" v="3" actId="1036"/>
        <pc:sldMkLst>
          <pc:docMk/>
          <pc:sldMk cId="198680215" sldId="459"/>
        </pc:sldMkLst>
        <pc:spChg chg="mod">
          <ac:chgData name="Yinghui He" userId="84c43c5713df2282" providerId="LiveId" clId="{2A14304E-6EBD-B444-A6E4-6C03B5A77132}" dt="2023-06-30T08:46:47.803" v="2" actId="403"/>
          <ac:spMkLst>
            <pc:docMk/>
            <pc:sldMk cId="198680215" sldId="459"/>
            <ac:spMk id="20" creationId="{00000000-0000-0000-0000-000000000000}"/>
          </ac:spMkLst>
        </pc:spChg>
        <pc:picChg chg="mod">
          <ac:chgData name="Yinghui He" userId="84c43c5713df2282" providerId="LiveId" clId="{2A14304E-6EBD-B444-A6E4-6C03B5A77132}" dt="2023-06-30T08:46:51.324" v="3" actId="1036"/>
          <ac:picMkLst>
            <pc:docMk/>
            <pc:sldMk cId="198680215" sldId="459"/>
            <ac:picMk id="3" creationId="{00000000-0000-0000-0000-000000000000}"/>
          </ac:picMkLst>
        </pc:picChg>
        <pc:picChg chg="mod">
          <ac:chgData name="Yinghui He" userId="84c43c5713df2282" providerId="LiveId" clId="{2A14304E-6EBD-B444-A6E4-6C03B5A77132}" dt="2023-06-30T08:46:51.324" v="3" actId="1036"/>
          <ac:picMkLst>
            <pc:docMk/>
            <pc:sldMk cId="198680215" sldId="459"/>
            <ac:picMk id="5" creationId="{00000000-0000-0000-0000-000000000000}"/>
          </ac:picMkLst>
        </pc:picChg>
      </pc:sldChg>
      <pc:sldChg chg="modSp mod">
        <pc:chgData name="Yinghui He" userId="84c43c5713df2282" providerId="LiveId" clId="{2A14304E-6EBD-B444-A6E4-6C03B5A77132}" dt="2023-06-30T16:18:34.721" v="7" actId="113"/>
        <pc:sldMkLst>
          <pc:docMk/>
          <pc:sldMk cId="3424451871" sldId="461"/>
        </pc:sldMkLst>
        <pc:spChg chg="mod">
          <ac:chgData name="Yinghui He" userId="84c43c5713df2282" providerId="LiveId" clId="{2A14304E-6EBD-B444-A6E4-6C03B5A77132}" dt="2023-06-30T16:18:25.472" v="6" actId="403"/>
          <ac:spMkLst>
            <pc:docMk/>
            <pc:sldMk cId="3424451871" sldId="461"/>
            <ac:spMk id="9" creationId="{58944B48-98F6-8624-A62B-18F0639A914B}"/>
          </ac:spMkLst>
        </pc:spChg>
        <pc:spChg chg="mod">
          <ac:chgData name="Yinghui He" userId="84c43c5713df2282" providerId="LiveId" clId="{2A14304E-6EBD-B444-A6E4-6C03B5A77132}" dt="2023-06-30T16:18:34.721" v="7" actId="113"/>
          <ac:spMkLst>
            <pc:docMk/>
            <pc:sldMk cId="3424451871" sldId="461"/>
            <ac:spMk id="24" creationId="{7BBECE39-8A24-8BD1-388C-C9AD9F74872D}"/>
          </ac:spMkLst>
        </pc:spChg>
      </pc:sldChg>
      <pc:sldChg chg="addSp delSp modSp mod">
        <pc:chgData name="Yinghui He" userId="84c43c5713df2282" providerId="LiveId" clId="{2A14304E-6EBD-B444-A6E4-6C03B5A77132}" dt="2023-06-30T17:02:02.950" v="443" actId="1076"/>
        <pc:sldMkLst>
          <pc:docMk/>
          <pc:sldMk cId="927449711" sldId="462"/>
        </pc:sldMkLst>
        <pc:spChg chg="add del mod">
          <ac:chgData name="Yinghui He" userId="84c43c5713df2282" providerId="LiveId" clId="{2A14304E-6EBD-B444-A6E4-6C03B5A77132}" dt="2023-06-30T16:50:01.309" v="305" actId="478"/>
          <ac:spMkLst>
            <pc:docMk/>
            <pc:sldMk cId="927449711" sldId="462"/>
            <ac:spMk id="2" creationId="{3C72C783-CA4C-8650-1826-43805A9075D1}"/>
          </ac:spMkLst>
        </pc:spChg>
        <pc:spChg chg="add del mod">
          <ac:chgData name="Yinghui He" userId="84c43c5713df2282" providerId="LiveId" clId="{2A14304E-6EBD-B444-A6E4-6C03B5A77132}" dt="2023-06-30T16:38:57.096" v="143" actId="478"/>
          <ac:spMkLst>
            <pc:docMk/>
            <pc:sldMk cId="927449711" sldId="462"/>
            <ac:spMk id="8" creationId="{C785A9B6-E458-ECB7-4F95-734A41865297}"/>
          </ac:spMkLst>
        </pc:spChg>
        <pc:spChg chg="add del mod">
          <ac:chgData name="Yinghui He" userId="84c43c5713df2282" providerId="LiveId" clId="{2A14304E-6EBD-B444-A6E4-6C03B5A77132}" dt="2023-06-30T16:50:01.309" v="305" actId="478"/>
          <ac:spMkLst>
            <pc:docMk/>
            <pc:sldMk cId="927449711" sldId="462"/>
            <ac:spMk id="10" creationId="{8E7F0F19-81F3-7136-1B50-A052BF22881E}"/>
          </ac:spMkLst>
        </pc:spChg>
        <pc:spChg chg="add del mod">
          <ac:chgData name="Yinghui He" userId="84c43c5713df2282" providerId="LiveId" clId="{2A14304E-6EBD-B444-A6E4-6C03B5A77132}" dt="2023-06-30T16:50:01.309" v="305" actId="478"/>
          <ac:spMkLst>
            <pc:docMk/>
            <pc:sldMk cId="927449711" sldId="462"/>
            <ac:spMk id="11" creationId="{D0389580-EA13-E7F8-88D8-0946C479FD7B}"/>
          </ac:spMkLst>
        </pc:spChg>
        <pc:spChg chg="add mod">
          <ac:chgData name="Yinghui He" userId="84c43c5713df2282" providerId="LiveId" clId="{2A14304E-6EBD-B444-A6E4-6C03B5A77132}" dt="2023-06-30T16:40:06.314" v="160" actId="571"/>
          <ac:spMkLst>
            <pc:docMk/>
            <pc:sldMk cId="927449711" sldId="462"/>
            <ac:spMk id="12" creationId="{427EFDD0-5638-242A-6D2E-A45B27018545}"/>
          </ac:spMkLst>
        </pc:spChg>
        <pc:spChg chg="add del mod">
          <ac:chgData name="Yinghui He" userId="84c43c5713df2282" providerId="LiveId" clId="{2A14304E-6EBD-B444-A6E4-6C03B5A77132}" dt="2023-06-30T16:50:01.309" v="305" actId="478"/>
          <ac:spMkLst>
            <pc:docMk/>
            <pc:sldMk cId="927449711" sldId="462"/>
            <ac:spMk id="16" creationId="{2F23956F-A0D2-43B4-1CC3-86BA10709468}"/>
          </ac:spMkLst>
        </pc:spChg>
        <pc:spChg chg="mod">
          <ac:chgData name="Yinghui He" userId="84c43c5713df2282" providerId="LiveId" clId="{2A14304E-6EBD-B444-A6E4-6C03B5A77132}" dt="2023-06-30T16:47:26.713" v="250" actId="20577"/>
          <ac:spMkLst>
            <pc:docMk/>
            <pc:sldMk cId="927449711" sldId="462"/>
            <ac:spMk id="17" creationId="{C869B8E4-0784-4C98-9ECF-0DF0AE955A56}"/>
          </ac:spMkLst>
        </pc:spChg>
        <pc:spChg chg="add del mod">
          <ac:chgData name="Yinghui He" userId="84c43c5713df2282" providerId="LiveId" clId="{2A14304E-6EBD-B444-A6E4-6C03B5A77132}" dt="2023-06-30T16:50:04.069" v="306" actId="478"/>
          <ac:spMkLst>
            <pc:docMk/>
            <pc:sldMk cId="927449711" sldId="462"/>
            <ac:spMk id="19" creationId="{CB9FB9B4-C4E2-FD89-6AC5-7FB75F850314}"/>
          </ac:spMkLst>
        </pc:spChg>
        <pc:spChg chg="add del mod">
          <ac:chgData name="Yinghui He" userId="84c43c5713df2282" providerId="LiveId" clId="{2A14304E-6EBD-B444-A6E4-6C03B5A77132}" dt="2023-06-30T16:50:04.069" v="306" actId="478"/>
          <ac:spMkLst>
            <pc:docMk/>
            <pc:sldMk cId="927449711" sldId="462"/>
            <ac:spMk id="21" creationId="{00000000-0000-0000-0000-000000000000}"/>
          </ac:spMkLst>
        </pc:spChg>
        <pc:spChg chg="add mod">
          <ac:chgData name="Yinghui He" userId="84c43c5713df2282" providerId="LiveId" clId="{2A14304E-6EBD-B444-A6E4-6C03B5A77132}" dt="2023-06-30T17:01:53.059" v="440" actId="20577"/>
          <ac:spMkLst>
            <pc:docMk/>
            <pc:sldMk cId="927449711" sldId="462"/>
            <ac:spMk id="22" creationId="{F5EB4459-8FBD-4B55-3D5D-2960C759763D}"/>
          </ac:spMkLst>
        </pc:spChg>
        <pc:spChg chg="mod">
          <ac:chgData name="Yinghui He" userId="84c43c5713df2282" providerId="LiveId" clId="{2A14304E-6EBD-B444-A6E4-6C03B5A77132}" dt="2023-06-30T16:49:54.745" v="302"/>
          <ac:spMkLst>
            <pc:docMk/>
            <pc:sldMk cId="927449711" sldId="462"/>
            <ac:spMk id="38" creationId="{1413CDDC-8BC2-481A-864C-36B0B7EB2979}"/>
          </ac:spMkLst>
        </pc:spChg>
        <pc:grpChg chg="add del mod">
          <ac:chgData name="Yinghui He" userId="84c43c5713df2282" providerId="LiveId" clId="{2A14304E-6EBD-B444-A6E4-6C03B5A77132}" dt="2023-06-30T16:50:01.309" v="305" actId="478"/>
          <ac:grpSpMkLst>
            <pc:docMk/>
            <pc:sldMk cId="927449711" sldId="462"/>
            <ac:grpSpMk id="24" creationId="{AFF47B82-1416-409F-E4CA-2200748851F5}"/>
          </ac:grpSpMkLst>
        </pc:grpChg>
        <pc:grpChg chg="add del mod">
          <ac:chgData name="Yinghui He" userId="84c43c5713df2282" providerId="LiveId" clId="{2A14304E-6EBD-B444-A6E4-6C03B5A77132}" dt="2023-06-30T16:50:01.309" v="305" actId="478"/>
          <ac:grpSpMkLst>
            <pc:docMk/>
            <pc:sldMk cId="927449711" sldId="462"/>
            <ac:grpSpMk id="25" creationId="{E3344F7A-7507-E384-7752-CDDC1BB4B5DB}"/>
          </ac:grpSpMkLst>
        </pc:grpChg>
        <pc:picChg chg="add del mod">
          <ac:chgData name="Yinghui He" userId="84c43c5713df2282" providerId="LiveId" clId="{2A14304E-6EBD-B444-A6E4-6C03B5A77132}" dt="2023-06-30T16:50:01.309" v="305" actId="478"/>
          <ac:picMkLst>
            <pc:docMk/>
            <pc:sldMk cId="927449711" sldId="462"/>
            <ac:picMk id="4" creationId="{9B166269-1EFA-94F0-CDCC-FC43EC1332C5}"/>
          </ac:picMkLst>
        </pc:picChg>
        <pc:picChg chg="add del mod">
          <ac:chgData name="Yinghui He" userId="84c43c5713df2282" providerId="LiveId" clId="{2A14304E-6EBD-B444-A6E4-6C03B5A77132}" dt="2023-06-30T16:50:01.309" v="305" actId="478"/>
          <ac:picMkLst>
            <pc:docMk/>
            <pc:sldMk cId="927449711" sldId="462"/>
            <ac:picMk id="6" creationId="{469665C9-8F30-63CF-67BC-678DEF76B9EE}"/>
          </ac:picMkLst>
        </pc:picChg>
        <pc:picChg chg="add del mod">
          <ac:chgData name="Yinghui He" userId="84c43c5713df2282" providerId="LiveId" clId="{2A14304E-6EBD-B444-A6E4-6C03B5A77132}" dt="2023-06-30T16:50:01.309" v="305" actId="478"/>
          <ac:picMkLst>
            <pc:docMk/>
            <pc:sldMk cId="927449711" sldId="462"/>
            <ac:picMk id="14" creationId="{8E648075-FAF0-D7DE-CD81-C273BB49716B}"/>
          </ac:picMkLst>
        </pc:picChg>
        <pc:picChg chg="add del mod">
          <ac:chgData name="Yinghui He" userId="84c43c5713df2282" providerId="LiveId" clId="{2A14304E-6EBD-B444-A6E4-6C03B5A77132}" dt="2023-06-30T16:42:19.313" v="171" actId="478"/>
          <ac:picMkLst>
            <pc:docMk/>
            <pc:sldMk cId="927449711" sldId="462"/>
            <ac:picMk id="15" creationId="{E637A0DD-4C8F-4EFF-43F2-AD167BC145D2}"/>
          </ac:picMkLst>
        </pc:picChg>
        <pc:picChg chg="add del mod">
          <ac:chgData name="Yinghui He" userId="84c43c5713df2282" providerId="LiveId" clId="{2A14304E-6EBD-B444-A6E4-6C03B5A77132}" dt="2023-06-30T16:50:01.309" v="305" actId="478"/>
          <ac:picMkLst>
            <pc:docMk/>
            <pc:sldMk cId="927449711" sldId="462"/>
            <ac:picMk id="20" creationId="{599AFB7C-0745-F6AE-5BA6-0C69666427B6}"/>
          </ac:picMkLst>
        </pc:picChg>
        <pc:picChg chg="add mod">
          <ac:chgData name="Yinghui He" userId="84c43c5713df2282" providerId="LiveId" clId="{2A14304E-6EBD-B444-A6E4-6C03B5A77132}" dt="2023-06-30T17:02:02.950" v="443" actId="1076"/>
          <ac:picMkLst>
            <pc:docMk/>
            <pc:sldMk cId="927449711" sldId="462"/>
            <ac:picMk id="23" creationId="{F69BDB72-FF0B-5A32-4B3F-FCD07893BE46}"/>
          </ac:picMkLst>
        </pc:picChg>
        <pc:picChg chg="add mod">
          <ac:chgData name="Yinghui He" userId="84c43c5713df2282" providerId="LiveId" clId="{2A14304E-6EBD-B444-A6E4-6C03B5A77132}" dt="2023-06-30T17:01:55.636" v="441" actId="1076"/>
          <ac:picMkLst>
            <pc:docMk/>
            <pc:sldMk cId="927449711" sldId="462"/>
            <ac:picMk id="26" creationId="{910CD15A-E6DD-88A1-F267-0B130FFEC8D2}"/>
          </ac:picMkLst>
        </pc:picChg>
        <pc:picChg chg="add del mod">
          <ac:chgData name="Yinghui He" userId="84c43c5713df2282" providerId="LiveId" clId="{2A14304E-6EBD-B444-A6E4-6C03B5A77132}" dt="2023-06-30T16:50:06.207" v="307" actId="478"/>
          <ac:picMkLst>
            <pc:docMk/>
            <pc:sldMk cId="927449711" sldId="462"/>
            <ac:picMk id="29" creationId="{DC93BE0D-3119-FB15-45C0-DEBB36DFAE21}"/>
          </ac:picMkLst>
        </pc:picChg>
        <pc:picChg chg="add del mod">
          <ac:chgData name="Yinghui He" userId="84c43c5713df2282" providerId="LiveId" clId="{2A14304E-6EBD-B444-A6E4-6C03B5A77132}" dt="2023-06-30T16:50:06.207" v="307" actId="478"/>
          <ac:picMkLst>
            <pc:docMk/>
            <pc:sldMk cId="927449711" sldId="462"/>
            <ac:picMk id="41" creationId="{18B7ED4D-5B8D-5FD4-FC67-564DFE8E8B37}"/>
          </ac:picMkLst>
        </pc:picChg>
        <pc:cxnChg chg="add del">
          <ac:chgData name="Yinghui He" userId="84c43c5713df2282" providerId="LiveId" clId="{2A14304E-6EBD-B444-A6E4-6C03B5A77132}" dt="2023-06-30T16:49:58.656" v="304" actId="478"/>
          <ac:cxnSpMkLst>
            <pc:docMk/>
            <pc:sldMk cId="927449711" sldId="462"/>
            <ac:cxnSpMk id="39" creationId="{2968BDF1-390D-4C5E-8A88-470C21DF8B80}"/>
          </ac:cxnSpMkLst>
        </pc:cxnChg>
      </pc:sldChg>
      <pc:sldChg chg="addSp delSp modSp add mod ord">
        <pc:chgData name="Yinghui He" userId="84c43c5713df2282" providerId="LiveId" clId="{2A14304E-6EBD-B444-A6E4-6C03B5A77132}" dt="2023-06-30T16:49:51.975" v="301" actId="20577"/>
        <pc:sldMkLst>
          <pc:docMk/>
          <pc:sldMk cId="439157009" sldId="463"/>
        </pc:sldMkLst>
        <pc:spChg chg="mod">
          <ac:chgData name="Yinghui He" userId="84c43c5713df2282" providerId="LiveId" clId="{2A14304E-6EBD-B444-A6E4-6C03B5A77132}" dt="2023-06-30T16:48:48.300" v="288" actId="1035"/>
          <ac:spMkLst>
            <pc:docMk/>
            <pc:sldMk cId="439157009" sldId="463"/>
            <ac:spMk id="2" creationId="{3C72C783-CA4C-8650-1826-43805A9075D1}"/>
          </ac:spMkLst>
        </pc:spChg>
        <pc:spChg chg="add mod">
          <ac:chgData name="Yinghui He" userId="84c43c5713df2282" providerId="LiveId" clId="{2A14304E-6EBD-B444-A6E4-6C03B5A77132}" dt="2023-06-30T16:45:22.067" v="230" actId="404"/>
          <ac:spMkLst>
            <pc:docMk/>
            <pc:sldMk cId="439157009" sldId="463"/>
            <ac:spMk id="8" creationId="{936328EC-E8CC-58A1-8AC4-68FF543A505D}"/>
          </ac:spMkLst>
        </pc:spChg>
        <pc:spChg chg="mod">
          <ac:chgData name="Yinghui He" userId="84c43c5713df2282" providerId="LiveId" clId="{2A14304E-6EBD-B444-A6E4-6C03B5A77132}" dt="2023-06-30T16:48:16.815" v="268" actId="1037"/>
          <ac:spMkLst>
            <pc:docMk/>
            <pc:sldMk cId="439157009" sldId="463"/>
            <ac:spMk id="10" creationId="{8E7F0F19-81F3-7136-1B50-A052BF22881E}"/>
          </ac:spMkLst>
        </pc:spChg>
        <pc:spChg chg="mod">
          <ac:chgData name="Yinghui He" userId="84c43c5713df2282" providerId="LiveId" clId="{2A14304E-6EBD-B444-A6E4-6C03B5A77132}" dt="2023-06-30T16:48:48.300" v="288" actId="1035"/>
          <ac:spMkLst>
            <pc:docMk/>
            <pc:sldMk cId="439157009" sldId="463"/>
            <ac:spMk id="11" creationId="{D0389580-EA13-E7F8-88D8-0946C479FD7B}"/>
          </ac:spMkLst>
        </pc:spChg>
        <pc:spChg chg="add del mod">
          <ac:chgData name="Yinghui He" userId="84c43c5713df2282" providerId="LiveId" clId="{2A14304E-6EBD-B444-A6E4-6C03B5A77132}" dt="2023-06-30T16:44:49.071" v="210" actId="478"/>
          <ac:spMkLst>
            <pc:docMk/>
            <pc:sldMk cId="439157009" sldId="463"/>
            <ac:spMk id="12" creationId="{C0997510-1D67-8AB8-278E-1AD91CB7CB4C}"/>
          </ac:spMkLst>
        </pc:spChg>
        <pc:spChg chg="add mod">
          <ac:chgData name="Yinghui He" userId="84c43c5713df2282" providerId="LiveId" clId="{2A14304E-6EBD-B444-A6E4-6C03B5A77132}" dt="2023-06-30T16:48:48.300" v="288" actId="1035"/>
          <ac:spMkLst>
            <pc:docMk/>
            <pc:sldMk cId="439157009" sldId="463"/>
            <ac:spMk id="13" creationId="{4E8DFA0D-CA3C-2E85-76B8-C2DC59C518B7}"/>
          </ac:spMkLst>
        </pc:spChg>
        <pc:spChg chg="mod">
          <ac:chgData name="Yinghui He" userId="84c43c5713df2282" providerId="LiveId" clId="{2A14304E-6EBD-B444-A6E4-6C03B5A77132}" dt="2023-06-30T16:47:53.619" v="254" actId="1037"/>
          <ac:spMkLst>
            <pc:docMk/>
            <pc:sldMk cId="439157009" sldId="463"/>
            <ac:spMk id="16" creationId="{2F23956F-A0D2-43B4-1CC3-86BA10709468}"/>
          </ac:spMkLst>
        </pc:spChg>
        <pc:spChg chg="mod">
          <ac:chgData name="Yinghui He" userId="84c43c5713df2282" providerId="LiveId" clId="{2A14304E-6EBD-B444-A6E4-6C03B5A77132}" dt="2023-06-30T16:48:26.699" v="276" actId="1038"/>
          <ac:spMkLst>
            <pc:docMk/>
            <pc:sldMk cId="439157009" sldId="463"/>
            <ac:spMk id="19" creationId="{CB9FB9B4-C4E2-FD89-6AC5-7FB75F850314}"/>
          </ac:spMkLst>
        </pc:spChg>
        <pc:spChg chg="mod">
          <ac:chgData name="Yinghui He" userId="84c43c5713df2282" providerId="LiveId" clId="{2A14304E-6EBD-B444-A6E4-6C03B5A77132}" dt="2023-06-30T16:44:35.558" v="206" actId="1076"/>
          <ac:spMkLst>
            <pc:docMk/>
            <pc:sldMk cId="439157009" sldId="463"/>
            <ac:spMk id="21" creationId="{00000000-0000-0000-0000-000000000000}"/>
          </ac:spMkLst>
        </pc:spChg>
        <pc:spChg chg="mod">
          <ac:chgData name="Yinghui He" userId="84c43c5713df2282" providerId="LiveId" clId="{2A14304E-6EBD-B444-A6E4-6C03B5A77132}" dt="2023-06-30T16:49:51.975" v="301" actId="20577"/>
          <ac:spMkLst>
            <pc:docMk/>
            <pc:sldMk cId="439157009" sldId="463"/>
            <ac:spMk id="38" creationId="{1413CDDC-8BC2-481A-864C-36B0B7EB2979}"/>
          </ac:spMkLst>
        </pc:spChg>
        <pc:grpChg chg="mod">
          <ac:chgData name="Yinghui He" userId="84c43c5713df2282" providerId="LiveId" clId="{2A14304E-6EBD-B444-A6E4-6C03B5A77132}" dt="2023-06-30T16:48:06.959" v="262" actId="1037"/>
          <ac:grpSpMkLst>
            <pc:docMk/>
            <pc:sldMk cId="439157009" sldId="463"/>
            <ac:grpSpMk id="24" creationId="{AFF47B82-1416-409F-E4CA-2200748851F5}"/>
          </ac:grpSpMkLst>
        </pc:grpChg>
        <pc:grpChg chg="mod">
          <ac:chgData name="Yinghui He" userId="84c43c5713df2282" providerId="LiveId" clId="{2A14304E-6EBD-B444-A6E4-6C03B5A77132}" dt="2023-06-30T16:48:48.300" v="288" actId="1035"/>
          <ac:grpSpMkLst>
            <pc:docMk/>
            <pc:sldMk cId="439157009" sldId="463"/>
            <ac:grpSpMk id="25" creationId="{E3344F7A-7507-E384-7752-CDDC1BB4B5DB}"/>
          </ac:grpSpMkLst>
        </pc:grpChg>
        <pc:picChg chg="mod">
          <ac:chgData name="Yinghui He" userId="84c43c5713df2282" providerId="LiveId" clId="{2A14304E-6EBD-B444-A6E4-6C03B5A77132}" dt="2023-06-30T16:48:39.148" v="279" actId="1037"/>
          <ac:picMkLst>
            <pc:docMk/>
            <pc:sldMk cId="439157009" sldId="463"/>
            <ac:picMk id="4" creationId="{9B166269-1EFA-94F0-CDCC-FC43EC1332C5}"/>
          </ac:picMkLst>
        </pc:picChg>
        <pc:picChg chg="mod">
          <ac:chgData name="Yinghui He" userId="84c43c5713df2282" providerId="LiveId" clId="{2A14304E-6EBD-B444-A6E4-6C03B5A77132}" dt="2023-06-30T16:48:48.300" v="288" actId="1035"/>
          <ac:picMkLst>
            <pc:docMk/>
            <pc:sldMk cId="439157009" sldId="463"/>
            <ac:picMk id="6" creationId="{469665C9-8F30-63CF-67BC-678DEF76B9EE}"/>
          </ac:picMkLst>
        </pc:picChg>
        <pc:picChg chg="mod">
          <ac:chgData name="Yinghui He" userId="84c43c5713df2282" providerId="LiveId" clId="{2A14304E-6EBD-B444-A6E4-6C03B5A77132}" dt="2023-06-30T16:49:00.677" v="291" actId="1035"/>
          <ac:picMkLst>
            <pc:docMk/>
            <pc:sldMk cId="439157009" sldId="463"/>
            <ac:picMk id="14" creationId="{8E648075-FAF0-D7DE-CD81-C273BB49716B}"/>
          </ac:picMkLst>
        </pc:picChg>
        <pc:picChg chg="mod">
          <ac:chgData name="Yinghui He" userId="84c43c5713df2282" providerId="LiveId" clId="{2A14304E-6EBD-B444-A6E4-6C03B5A77132}" dt="2023-06-30T16:49:04.344" v="294" actId="1036"/>
          <ac:picMkLst>
            <pc:docMk/>
            <pc:sldMk cId="439157009" sldId="463"/>
            <ac:picMk id="20" creationId="{599AFB7C-0745-F6AE-5BA6-0C69666427B6}"/>
          </ac:picMkLst>
        </pc:picChg>
        <pc:picChg chg="mod">
          <ac:chgData name="Yinghui He" userId="84c43c5713df2282" providerId="LiveId" clId="{2A14304E-6EBD-B444-A6E4-6C03B5A77132}" dt="2023-06-30T16:48:26.699" v="276" actId="1038"/>
          <ac:picMkLst>
            <pc:docMk/>
            <pc:sldMk cId="439157009" sldId="463"/>
            <ac:picMk id="29" creationId="{DC93BE0D-3119-FB15-45C0-DEBB36DFAE21}"/>
          </ac:picMkLst>
        </pc:picChg>
        <pc:picChg chg="mod">
          <ac:chgData name="Yinghui He" userId="84c43c5713df2282" providerId="LiveId" clId="{2A14304E-6EBD-B444-A6E4-6C03B5A77132}" dt="2023-06-30T16:45:16.829" v="229" actId="1037"/>
          <ac:picMkLst>
            <pc:docMk/>
            <pc:sldMk cId="439157009" sldId="463"/>
            <ac:picMk id="41" creationId="{18B7ED4D-5B8D-5FD4-FC67-564DFE8E8B3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924A82-A675-45E0-8F1D-3427AAA9B5C4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8B361-E76E-403F-A22A-72E6ED1A85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14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8B361-E76E-403F-A22A-72E6ED1A852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981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65081-B44E-41E5-9AC3-88371253951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550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65081-B44E-41E5-9AC3-88371253951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412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65081-B44E-41E5-9AC3-88371253951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55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65081-B44E-41E5-9AC3-88371253951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037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65081-B44E-41E5-9AC3-88371253951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999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65081-B44E-41E5-9AC3-88371253951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868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65081-B44E-41E5-9AC3-88371253951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443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65081-B44E-41E5-9AC3-88371253951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083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65081-B44E-41E5-9AC3-88371253951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47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65081-B44E-41E5-9AC3-88371253951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45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65081-B44E-41E5-9AC3-88371253951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618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65081-B44E-41E5-9AC3-883712539515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980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65081-B44E-41E5-9AC3-883712539515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028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65081-B44E-41E5-9AC3-88371253951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087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65081-B44E-41E5-9AC3-883712539515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813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65081-B44E-41E5-9AC3-883712539515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6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565081-B44E-41E5-9AC3-88371253951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704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>
            <a:extLst>
              <a:ext uri="{FF2B5EF4-FFF2-40B4-BE49-F238E27FC236}">
                <a16:creationId xmlns:a16="http://schemas.microsoft.com/office/drawing/2014/main" id="{8064633F-BCCA-4398-8305-43C989312A36}"/>
              </a:ext>
            </a:extLst>
          </p:cNvPr>
          <p:cNvSpPr/>
          <p:nvPr userDrawn="1"/>
        </p:nvSpPr>
        <p:spPr>
          <a:xfrm rot="5400000">
            <a:off x="300035" y="157164"/>
            <a:ext cx="781055" cy="466727"/>
          </a:xfrm>
          <a:custGeom>
            <a:avLst/>
            <a:gdLst>
              <a:gd name="connsiteX0" fmla="*/ 0 w 781055"/>
              <a:gd name="connsiteY0" fmla="*/ 466726 h 466727"/>
              <a:gd name="connsiteX1" fmla="*/ 0 w 781055"/>
              <a:gd name="connsiteY1" fmla="*/ 1 h 466727"/>
              <a:gd name="connsiteX2" fmla="*/ 647700 w 781055"/>
              <a:gd name="connsiteY2" fmla="*/ 1 h 466727"/>
              <a:gd name="connsiteX3" fmla="*/ 647700 w 781055"/>
              <a:gd name="connsiteY3" fmla="*/ 228602 h 466727"/>
              <a:gd name="connsiteX4" fmla="*/ 647701 w 781055"/>
              <a:gd name="connsiteY4" fmla="*/ 228603 h 466727"/>
              <a:gd name="connsiteX5" fmla="*/ 647701 w 781055"/>
              <a:gd name="connsiteY5" fmla="*/ 0 h 466727"/>
              <a:gd name="connsiteX6" fmla="*/ 781055 w 781055"/>
              <a:gd name="connsiteY6" fmla="*/ 0 h 466727"/>
              <a:gd name="connsiteX7" fmla="*/ 650367 w 781055"/>
              <a:gd name="connsiteY7" fmla="*/ 233364 h 466727"/>
              <a:gd name="connsiteX8" fmla="*/ 781053 w 781055"/>
              <a:gd name="connsiteY8" fmla="*/ 466727 h 466727"/>
              <a:gd name="connsiteX9" fmla="*/ 647700 w 781055"/>
              <a:gd name="connsiteY9" fmla="*/ 466727 h 466727"/>
              <a:gd name="connsiteX10" fmla="*/ 647700 w 781055"/>
              <a:gd name="connsiteY10" fmla="*/ 466726 h 46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1055" h="466727">
                <a:moveTo>
                  <a:pt x="0" y="466726"/>
                </a:moveTo>
                <a:lnTo>
                  <a:pt x="0" y="1"/>
                </a:lnTo>
                <a:lnTo>
                  <a:pt x="647700" y="1"/>
                </a:lnTo>
                <a:lnTo>
                  <a:pt x="647700" y="228602"/>
                </a:lnTo>
                <a:lnTo>
                  <a:pt x="647701" y="228603"/>
                </a:lnTo>
                <a:lnTo>
                  <a:pt x="647701" y="0"/>
                </a:lnTo>
                <a:lnTo>
                  <a:pt x="781055" y="0"/>
                </a:lnTo>
                <a:lnTo>
                  <a:pt x="650367" y="233364"/>
                </a:lnTo>
                <a:lnTo>
                  <a:pt x="781053" y="466727"/>
                </a:lnTo>
                <a:lnTo>
                  <a:pt x="647700" y="466727"/>
                </a:lnTo>
                <a:lnTo>
                  <a:pt x="647700" y="466726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占位符 18">
            <a:extLst>
              <a:ext uri="{FF2B5EF4-FFF2-40B4-BE49-F238E27FC236}">
                <a16:creationId xmlns:a16="http://schemas.microsoft.com/office/drawing/2014/main" id="{B068A5CF-45FA-45ED-8BB1-4E132F4B73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1675" y="244004"/>
            <a:ext cx="7917825" cy="569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9C876A9-8D19-44AF-A537-4E08A8C1F12E}"/>
              </a:ext>
            </a:extLst>
          </p:cNvPr>
          <p:cNvSpPr txBox="1">
            <a:spLocks/>
          </p:cNvSpPr>
          <p:nvPr userDrawn="1"/>
        </p:nvSpPr>
        <p:spPr>
          <a:xfrm>
            <a:off x="8581369" y="6412579"/>
            <a:ext cx="464342" cy="3651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ctr">
              <a:defRPr sz="1050" b="1">
                <a:solidFill>
                  <a:srgbClr val="BFBFBF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D88FDD34-FF94-4B59-97BD-30E96970C11A}" type="slidenum">
              <a:rPr lang="zh-CN" altLang="en-US" sz="1600" smtClean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pPr lvl="0"/>
              <a:t>‹#›</a:t>
            </a:fld>
            <a:endParaRPr lang="zh-CN" altLang="en-US" sz="1600" dirty="0">
              <a:solidFill>
                <a:srgbClr val="0070C0"/>
              </a:solidFill>
              <a:latin typeface="+mn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95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48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3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0.png"/><Relationship Id="rId5" Type="http://schemas.openxmlformats.org/officeDocument/2006/relationships/image" Target="../media/image40.png"/><Relationship Id="rId4" Type="http://schemas.openxmlformats.org/officeDocument/2006/relationships/image" Target="../media/image3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gif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BC8C171-475A-407D-93CA-0889D049E38C}"/>
              </a:ext>
            </a:extLst>
          </p:cNvPr>
          <p:cNvSpPr txBox="1"/>
          <p:nvPr/>
        </p:nvSpPr>
        <p:spPr>
          <a:xfrm>
            <a:off x="539552" y="1628800"/>
            <a:ext cx="8064896" cy="3591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Sensing, Computation, and Communication: System Framework and Performance Optimization</a:t>
            </a:r>
            <a:endParaRPr lang="zh-CN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Yinghui He, </a:t>
            </a:r>
            <a:r>
              <a:rPr lang="en-US" altLang="zh-CN" sz="2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Guanding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Yu, Yunlong Cai, and Haiyan Luo</a:t>
            </a:r>
            <a:endParaRPr lang="en-US" altLang="zh-CN" sz="1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82DE020-5023-7201-E320-A5DE1FA488E9}"/>
              </a:ext>
            </a:extLst>
          </p:cNvPr>
          <p:cNvSpPr/>
          <p:nvPr/>
        </p:nvSpPr>
        <p:spPr>
          <a:xfrm>
            <a:off x="2987824" y="5656010"/>
            <a:ext cx="1062049" cy="1062049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15CE35-EE17-2327-77D2-05B6C65A5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896" y="5909802"/>
            <a:ext cx="1729832" cy="55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66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69B8E4-0784-4C98-9ECF-0DF0AE955A56}"/>
              </a:ext>
            </a:extLst>
          </p:cNvPr>
          <p:cNvSpPr/>
          <p:nvPr/>
        </p:nvSpPr>
        <p:spPr>
          <a:xfrm>
            <a:off x="960225" y="47457"/>
            <a:ext cx="5772015" cy="70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7030A0"/>
                </a:solidFill>
                <a:latin typeface="Sitka Text" panose="02000505000000020004" pitchFamily="2" charset="0"/>
                <a:ea typeface="楷体" panose="02010609060101010101" pitchFamily="49" charset="-122"/>
              </a:rPr>
              <a:t>Solution for Challenge 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CCDCE16-60B9-41FB-BEE3-BF92F834BED9}"/>
              </a:ext>
            </a:extLst>
          </p:cNvPr>
          <p:cNvSpPr/>
          <p:nvPr/>
        </p:nvSpPr>
        <p:spPr>
          <a:xfrm>
            <a:off x="395536" y="1124744"/>
            <a:ext cx="4966534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module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</a:p>
        </p:txBody>
      </p:sp>
      <p:sp>
        <p:nvSpPr>
          <p:cNvPr id="37" name="Freeform: Shape 66">
            <a:extLst>
              <a:ext uri="{FF2B5EF4-FFF2-40B4-BE49-F238E27FC236}">
                <a16:creationId xmlns:a16="http://schemas.microsoft.com/office/drawing/2014/main" id="{CB2D4E17-EDA1-473E-BE3F-FC99FA05AB12}"/>
              </a:ext>
            </a:extLst>
          </p:cNvPr>
          <p:cNvSpPr>
            <a:spLocks/>
          </p:cNvSpPr>
          <p:nvPr/>
        </p:nvSpPr>
        <p:spPr bwMode="auto">
          <a:xfrm>
            <a:off x="486621" y="773459"/>
            <a:ext cx="397734" cy="450155"/>
          </a:xfrm>
          <a:custGeom>
            <a:avLst/>
            <a:gdLst>
              <a:gd name="connsiteX0" fmla="*/ 973138 w 1517650"/>
              <a:gd name="connsiteY0" fmla="*/ 0 h 1717675"/>
              <a:gd name="connsiteX1" fmla="*/ 1303338 w 1517650"/>
              <a:gd name="connsiteY1" fmla="*/ 560387 h 1717675"/>
              <a:gd name="connsiteX2" fmla="*/ 1061082 w 1517650"/>
              <a:gd name="connsiteY2" fmla="*/ 981652 h 1717675"/>
              <a:gd name="connsiteX3" fmla="*/ 1053191 w 1517650"/>
              <a:gd name="connsiteY3" fmla="*/ 998736 h 1717675"/>
              <a:gd name="connsiteX4" fmla="*/ 1102518 w 1517650"/>
              <a:gd name="connsiteY4" fmla="*/ 1159809 h 1717675"/>
              <a:gd name="connsiteX5" fmla="*/ 1109907 w 1517650"/>
              <a:gd name="connsiteY5" fmla="*/ 1162050 h 1717675"/>
              <a:gd name="connsiteX6" fmla="*/ 1355725 w 1517650"/>
              <a:gd name="connsiteY6" fmla="*/ 1162050 h 1717675"/>
              <a:gd name="connsiteX7" fmla="*/ 1517650 w 1517650"/>
              <a:gd name="connsiteY7" fmla="*/ 1435100 h 1717675"/>
              <a:gd name="connsiteX8" fmla="*/ 1360488 w 1517650"/>
              <a:gd name="connsiteY8" fmla="*/ 1714500 h 1717675"/>
              <a:gd name="connsiteX9" fmla="*/ 1036637 w 1517650"/>
              <a:gd name="connsiteY9" fmla="*/ 1717675 h 1717675"/>
              <a:gd name="connsiteX10" fmla="*/ 871537 w 1517650"/>
              <a:gd name="connsiteY10" fmla="*/ 1439863 h 1717675"/>
              <a:gd name="connsiteX11" fmla="*/ 947555 w 1517650"/>
              <a:gd name="connsiteY11" fmla="*/ 1309441 h 1717675"/>
              <a:gd name="connsiteX12" fmla="*/ 950592 w 1517650"/>
              <a:gd name="connsiteY12" fmla="*/ 1301045 h 1717675"/>
              <a:gd name="connsiteX13" fmla="*/ 885744 w 1517650"/>
              <a:gd name="connsiteY13" fmla="*/ 1133696 h 1717675"/>
              <a:gd name="connsiteX14" fmla="*/ 840137 w 1517650"/>
              <a:gd name="connsiteY14" fmla="*/ 1121464 h 1717675"/>
              <a:gd name="connsiteX15" fmla="*/ 331787 w 1517650"/>
              <a:gd name="connsiteY15" fmla="*/ 1123950 h 1717675"/>
              <a:gd name="connsiteX16" fmla="*/ 0 w 1517650"/>
              <a:gd name="connsiteY16" fmla="*/ 568325 h 1717675"/>
              <a:gd name="connsiteX17" fmla="*/ 323850 w 1517650"/>
              <a:gd name="connsiteY17" fmla="*/ 7937 h 171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17650" h="1717675">
                <a:moveTo>
                  <a:pt x="973138" y="0"/>
                </a:moveTo>
                <a:lnTo>
                  <a:pt x="1303338" y="560387"/>
                </a:lnTo>
                <a:lnTo>
                  <a:pt x="1061082" y="981652"/>
                </a:lnTo>
                <a:lnTo>
                  <a:pt x="1053191" y="998736"/>
                </a:lnTo>
                <a:cubicBezTo>
                  <a:pt x="1031548" y="1054740"/>
                  <a:pt x="1023278" y="1127088"/>
                  <a:pt x="1102518" y="1159809"/>
                </a:cubicBezTo>
                <a:lnTo>
                  <a:pt x="1109907" y="1162050"/>
                </a:lnTo>
                <a:lnTo>
                  <a:pt x="1355725" y="1162050"/>
                </a:lnTo>
                <a:lnTo>
                  <a:pt x="1517650" y="1435100"/>
                </a:lnTo>
                <a:lnTo>
                  <a:pt x="1360488" y="1714500"/>
                </a:lnTo>
                <a:lnTo>
                  <a:pt x="1036637" y="1717675"/>
                </a:lnTo>
                <a:lnTo>
                  <a:pt x="871537" y="1439863"/>
                </a:lnTo>
                <a:lnTo>
                  <a:pt x="947555" y="1309441"/>
                </a:lnTo>
                <a:lnTo>
                  <a:pt x="950592" y="1301045"/>
                </a:lnTo>
                <a:cubicBezTo>
                  <a:pt x="964229" y="1256653"/>
                  <a:pt x="975300" y="1173310"/>
                  <a:pt x="885744" y="1133696"/>
                </a:cubicBezTo>
                <a:lnTo>
                  <a:pt x="840137" y="1121464"/>
                </a:lnTo>
                <a:lnTo>
                  <a:pt x="331787" y="1123950"/>
                </a:lnTo>
                <a:lnTo>
                  <a:pt x="0" y="568325"/>
                </a:lnTo>
                <a:lnTo>
                  <a:pt x="323850" y="793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13CDDC-8BC2-481A-864C-36B0B7EB2979}"/>
              </a:ext>
            </a:extLst>
          </p:cNvPr>
          <p:cNvSpPr/>
          <p:nvPr/>
        </p:nvSpPr>
        <p:spPr>
          <a:xfrm>
            <a:off x="884354" y="836712"/>
            <a:ext cx="7502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2: Performance Analysis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68BDF1-390D-4C5E-8A88-470C21DF8B80}"/>
              </a:ext>
            </a:extLst>
          </p:cNvPr>
          <p:cNvCxnSpPr>
            <a:cxnSpLocks/>
          </p:cNvCxnSpPr>
          <p:nvPr/>
        </p:nvCxnSpPr>
        <p:spPr>
          <a:xfrm>
            <a:off x="918160" y="1200010"/>
            <a:ext cx="732234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371" y="1647982"/>
            <a:ext cx="2732397" cy="214105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796690" y="1310930"/>
            <a:ext cx="307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based real-world dataset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088088" y="2245962"/>
                <a:ext cx="358143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 samples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 information </a:t>
                </a:r>
              </a:p>
              <a:p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higher accuracy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088" y="2245962"/>
                <a:ext cx="3581430" cy="646331"/>
              </a:xfrm>
              <a:prstGeom prst="rect">
                <a:avLst/>
              </a:prstGeom>
              <a:blipFill>
                <a:blip r:embed="rId4"/>
                <a:stretch>
                  <a:fillRect l="-1361" t="-5660" r="-51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941969" y="2907701"/>
                <a:ext cx="4278672" cy="377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2400"/>
                  </a:lnSpc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 monotonically increasing function.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69" y="2907701"/>
                <a:ext cx="4278672" cy="377283"/>
              </a:xfrm>
              <a:prstGeom prst="rect">
                <a:avLst/>
              </a:prstGeom>
              <a:blipFill>
                <a:blip r:embed="rId5"/>
                <a:stretch>
                  <a:fillRect t="-6452" r="-285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1110307" y="3976811"/>
            <a:ext cx="4074938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complexity is proportional to the input matrix size.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1880" y="4784358"/>
            <a:ext cx="1973758" cy="6428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8184" y="4437112"/>
            <a:ext cx="2809727" cy="148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62121"/>
      </p:ext>
    </p:extLst>
  </p:cSld>
  <p:clrMapOvr>
    <a:masterClrMapping/>
  </p:clrMapOvr>
  <p:transition advTm="11669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69B8E4-0784-4C98-9ECF-0DF0AE955A56}"/>
              </a:ext>
            </a:extLst>
          </p:cNvPr>
          <p:cNvSpPr/>
          <p:nvPr/>
        </p:nvSpPr>
        <p:spPr>
          <a:xfrm>
            <a:off x="960225" y="47457"/>
            <a:ext cx="5627999" cy="70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7030A0"/>
                </a:solidFill>
                <a:latin typeface="Sitka Text" panose="02000505000000020004" pitchFamily="2" charset="0"/>
                <a:ea typeface="楷体" panose="02010609060101010101" pitchFamily="49" charset="-122"/>
              </a:rPr>
              <a:t>Solution for Challenge 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Freeform: Shape 66">
            <a:extLst>
              <a:ext uri="{FF2B5EF4-FFF2-40B4-BE49-F238E27FC236}">
                <a16:creationId xmlns:a16="http://schemas.microsoft.com/office/drawing/2014/main" id="{CB2D4E17-EDA1-473E-BE3F-FC99FA05AB12}"/>
              </a:ext>
            </a:extLst>
          </p:cNvPr>
          <p:cNvSpPr>
            <a:spLocks/>
          </p:cNvSpPr>
          <p:nvPr/>
        </p:nvSpPr>
        <p:spPr bwMode="auto">
          <a:xfrm>
            <a:off x="486621" y="773459"/>
            <a:ext cx="397734" cy="450155"/>
          </a:xfrm>
          <a:custGeom>
            <a:avLst/>
            <a:gdLst>
              <a:gd name="connsiteX0" fmla="*/ 973138 w 1517650"/>
              <a:gd name="connsiteY0" fmla="*/ 0 h 1717675"/>
              <a:gd name="connsiteX1" fmla="*/ 1303338 w 1517650"/>
              <a:gd name="connsiteY1" fmla="*/ 560387 h 1717675"/>
              <a:gd name="connsiteX2" fmla="*/ 1061082 w 1517650"/>
              <a:gd name="connsiteY2" fmla="*/ 981652 h 1717675"/>
              <a:gd name="connsiteX3" fmla="*/ 1053191 w 1517650"/>
              <a:gd name="connsiteY3" fmla="*/ 998736 h 1717675"/>
              <a:gd name="connsiteX4" fmla="*/ 1102518 w 1517650"/>
              <a:gd name="connsiteY4" fmla="*/ 1159809 h 1717675"/>
              <a:gd name="connsiteX5" fmla="*/ 1109907 w 1517650"/>
              <a:gd name="connsiteY5" fmla="*/ 1162050 h 1717675"/>
              <a:gd name="connsiteX6" fmla="*/ 1355725 w 1517650"/>
              <a:gd name="connsiteY6" fmla="*/ 1162050 h 1717675"/>
              <a:gd name="connsiteX7" fmla="*/ 1517650 w 1517650"/>
              <a:gd name="connsiteY7" fmla="*/ 1435100 h 1717675"/>
              <a:gd name="connsiteX8" fmla="*/ 1360488 w 1517650"/>
              <a:gd name="connsiteY8" fmla="*/ 1714500 h 1717675"/>
              <a:gd name="connsiteX9" fmla="*/ 1036637 w 1517650"/>
              <a:gd name="connsiteY9" fmla="*/ 1717675 h 1717675"/>
              <a:gd name="connsiteX10" fmla="*/ 871537 w 1517650"/>
              <a:gd name="connsiteY10" fmla="*/ 1439863 h 1717675"/>
              <a:gd name="connsiteX11" fmla="*/ 947555 w 1517650"/>
              <a:gd name="connsiteY11" fmla="*/ 1309441 h 1717675"/>
              <a:gd name="connsiteX12" fmla="*/ 950592 w 1517650"/>
              <a:gd name="connsiteY12" fmla="*/ 1301045 h 1717675"/>
              <a:gd name="connsiteX13" fmla="*/ 885744 w 1517650"/>
              <a:gd name="connsiteY13" fmla="*/ 1133696 h 1717675"/>
              <a:gd name="connsiteX14" fmla="*/ 840137 w 1517650"/>
              <a:gd name="connsiteY14" fmla="*/ 1121464 h 1717675"/>
              <a:gd name="connsiteX15" fmla="*/ 331787 w 1517650"/>
              <a:gd name="connsiteY15" fmla="*/ 1123950 h 1717675"/>
              <a:gd name="connsiteX16" fmla="*/ 0 w 1517650"/>
              <a:gd name="connsiteY16" fmla="*/ 568325 h 1717675"/>
              <a:gd name="connsiteX17" fmla="*/ 323850 w 1517650"/>
              <a:gd name="connsiteY17" fmla="*/ 7937 h 171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17650" h="1717675">
                <a:moveTo>
                  <a:pt x="973138" y="0"/>
                </a:moveTo>
                <a:lnTo>
                  <a:pt x="1303338" y="560387"/>
                </a:lnTo>
                <a:lnTo>
                  <a:pt x="1061082" y="981652"/>
                </a:lnTo>
                <a:lnTo>
                  <a:pt x="1053191" y="998736"/>
                </a:lnTo>
                <a:cubicBezTo>
                  <a:pt x="1031548" y="1054740"/>
                  <a:pt x="1023278" y="1127088"/>
                  <a:pt x="1102518" y="1159809"/>
                </a:cubicBezTo>
                <a:lnTo>
                  <a:pt x="1109907" y="1162050"/>
                </a:lnTo>
                <a:lnTo>
                  <a:pt x="1355725" y="1162050"/>
                </a:lnTo>
                <a:lnTo>
                  <a:pt x="1517650" y="1435100"/>
                </a:lnTo>
                <a:lnTo>
                  <a:pt x="1360488" y="1714500"/>
                </a:lnTo>
                <a:lnTo>
                  <a:pt x="1036637" y="1717675"/>
                </a:lnTo>
                <a:lnTo>
                  <a:pt x="871537" y="1439863"/>
                </a:lnTo>
                <a:lnTo>
                  <a:pt x="947555" y="1309441"/>
                </a:lnTo>
                <a:lnTo>
                  <a:pt x="950592" y="1301045"/>
                </a:lnTo>
                <a:cubicBezTo>
                  <a:pt x="964229" y="1256653"/>
                  <a:pt x="975300" y="1173310"/>
                  <a:pt x="885744" y="1133696"/>
                </a:cubicBezTo>
                <a:lnTo>
                  <a:pt x="840137" y="1121464"/>
                </a:lnTo>
                <a:lnTo>
                  <a:pt x="331787" y="1123950"/>
                </a:lnTo>
                <a:lnTo>
                  <a:pt x="0" y="568325"/>
                </a:lnTo>
                <a:lnTo>
                  <a:pt x="323850" y="793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13CDDC-8BC2-481A-864C-36B0B7EB2979}"/>
              </a:ext>
            </a:extLst>
          </p:cNvPr>
          <p:cNvSpPr/>
          <p:nvPr/>
        </p:nvSpPr>
        <p:spPr>
          <a:xfrm>
            <a:off x="884354" y="836712"/>
            <a:ext cx="7502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2: Performance Analysis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68BDF1-390D-4C5E-8A88-470C21DF8B80}"/>
              </a:ext>
            </a:extLst>
          </p:cNvPr>
          <p:cNvCxnSpPr>
            <a:cxnSpLocks/>
          </p:cNvCxnSpPr>
          <p:nvPr/>
        </p:nvCxnSpPr>
        <p:spPr>
          <a:xfrm>
            <a:off x="918160" y="1200010"/>
            <a:ext cx="732234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1CCDCE16-60B9-41FB-BEE3-BF92F834BED9}"/>
              </a:ext>
            </a:extLst>
          </p:cNvPr>
          <p:cNvSpPr/>
          <p:nvPr/>
        </p:nvSpPr>
        <p:spPr>
          <a:xfrm>
            <a:off x="486462" y="1124744"/>
            <a:ext cx="49665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Sensing performance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Sensing accuracy: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Sensing delay:  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5CA6E25-F9C1-FAE4-0A76-CF0DB49DF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406" y="1460852"/>
            <a:ext cx="5112568" cy="75184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4AEBAC1-DB3D-7466-6510-1F901838A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477" y="2302827"/>
            <a:ext cx="4247124" cy="814317"/>
          </a:xfrm>
          <a:prstGeom prst="rect">
            <a:avLst/>
          </a:prstGeom>
        </p:spPr>
      </p:pic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394F306-0682-86C1-E5D8-ED919D3DC961}"/>
              </a:ext>
            </a:extLst>
          </p:cNvPr>
          <p:cNvCxnSpPr>
            <a:cxnSpLocks/>
          </p:cNvCxnSpPr>
          <p:nvPr/>
        </p:nvCxnSpPr>
        <p:spPr>
          <a:xfrm>
            <a:off x="3953827" y="3061472"/>
            <a:ext cx="230425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32182FC-2610-DE81-2041-6E5F95B0EB9E}"/>
              </a:ext>
            </a:extLst>
          </p:cNvPr>
          <p:cNvSpPr txBox="1"/>
          <p:nvPr/>
        </p:nvSpPr>
        <p:spPr>
          <a:xfrm>
            <a:off x="3590812" y="3061472"/>
            <a:ext cx="34604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Probability of an instance passing through the CNN module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CDCE16-60B9-41FB-BEE3-BF92F834BED9}"/>
              </a:ext>
            </a:extLst>
          </p:cNvPr>
          <p:cNvSpPr/>
          <p:nvPr/>
        </p:nvSpPr>
        <p:spPr>
          <a:xfrm>
            <a:off x="486462" y="3546990"/>
            <a:ext cx="89100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gain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Benchmark: the conventional framework without action detection module.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058703" y="4416765"/>
                <a:ext cx="5634215" cy="590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Gain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saved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computation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resource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required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computation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resource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benchmark</m:t>
                        </m:r>
                      </m:den>
                    </m:f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703" y="4416765"/>
                <a:ext cx="5634215" cy="590483"/>
              </a:xfrm>
              <a:prstGeom prst="rect">
                <a:avLst/>
              </a:prstGeom>
              <a:blipFill>
                <a:blip r:embed="rId5"/>
                <a:stretch>
                  <a:fillRect l="-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1887" y="5220016"/>
            <a:ext cx="4617849" cy="6732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9A1226B-4DE9-C581-34EE-F5AEE0052D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599" y="4534715"/>
            <a:ext cx="2806570" cy="220665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15E10F5-C735-EDA3-B683-941BE67209CE}"/>
              </a:ext>
            </a:extLst>
          </p:cNvPr>
          <p:cNvSpPr/>
          <p:nvPr/>
        </p:nvSpPr>
        <p:spPr>
          <a:xfrm>
            <a:off x="2339752" y="5220016"/>
            <a:ext cx="360040" cy="3692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F7F90C-C6A9-C5DF-5D4E-0A314AD70F8F}"/>
              </a:ext>
            </a:extLst>
          </p:cNvPr>
          <p:cNvSpPr txBox="1"/>
          <p:nvPr/>
        </p:nvSpPr>
        <p:spPr>
          <a:xfrm>
            <a:off x="884354" y="6256782"/>
            <a:ext cx="2970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the static state.</a:t>
            </a:r>
            <a:endParaRPr lang="zh-CN" altLang="en-US" sz="1600" dirty="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EDC173DF-C9D3-CAB8-845C-14ACFC25E006}"/>
              </a:ext>
            </a:extLst>
          </p:cNvPr>
          <p:cNvSpPr/>
          <p:nvPr/>
        </p:nvSpPr>
        <p:spPr>
          <a:xfrm>
            <a:off x="2218046" y="5666792"/>
            <a:ext cx="214134" cy="566057"/>
          </a:xfrm>
          <a:custGeom>
            <a:avLst/>
            <a:gdLst>
              <a:gd name="connsiteX0" fmla="*/ 214134 w 214134"/>
              <a:gd name="connsiteY0" fmla="*/ 0 h 566057"/>
              <a:gd name="connsiteX1" fmla="*/ 2640 w 214134"/>
              <a:gd name="connsiteY1" fmla="*/ 566057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134" h="566057">
                <a:moveTo>
                  <a:pt x="214134" y="0"/>
                </a:moveTo>
                <a:cubicBezTo>
                  <a:pt x="97501" y="251926"/>
                  <a:pt x="-19131" y="503853"/>
                  <a:pt x="2640" y="56605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489550"/>
      </p:ext>
    </p:extLst>
  </p:cSld>
  <p:clrMapOvr>
    <a:masterClrMapping/>
  </p:clrMapOvr>
  <p:transition advTm="11669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F2DF24-BA50-B801-FF52-C0154E3BD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673770"/>
            <a:ext cx="4244905" cy="246081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C869B8E4-0784-4C98-9ECF-0DF0AE955A56}"/>
              </a:ext>
            </a:extLst>
          </p:cNvPr>
          <p:cNvSpPr/>
          <p:nvPr/>
        </p:nvSpPr>
        <p:spPr>
          <a:xfrm>
            <a:off x="960225" y="47457"/>
            <a:ext cx="5916031" cy="70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7030A0"/>
                </a:solidFill>
                <a:latin typeface="Sitka Text" panose="02000505000000020004" pitchFamily="2" charset="0"/>
                <a:ea typeface="楷体" panose="02010609060101010101" pitchFamily="49" charset="-122"/>
              </a:rPr>
              <a:t>Solution for Challenge 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Freeform: Shape 66">
            <a:extLst>
              <a:ext uri="{FF2B5EF4-FFF2-40B4-BE49-F238E27FC236}">
                <a16:creationId xmlns:a16="http://schemas.microsoft.com/office/drawing/2014/main" id="{CB2D4E17-EDA1-473E-BE3F-FC99FA05AB12}"/>
              </a:ext>
            </a:extLst>
          </p:cNvPr>
          <p:cNvSpPr>
            <a:spLocks/>
          </p:cNvSpPr>
          <p:nvPr/>
        </p:nvSpPr>
        <p:spPr bwMode="auto">
          <a:xfrm>
            <a:off x="486621" y="773459"/>
            <a:ext cx="397734" cy="450155"/>
          </a:xfrm>
          <a:custGeom>
            <a:avLst/>
            <a:gdLst>
              <a:gd name="connsiteX0" fmla="*/ 973138 w 1517650"/>
              <a:gd name="connsiteY0" fmla="*/ 0 h 1717675"/>
              <a:gd name="connsiteX1" fmla="*/ 1303338 w 1517650"/>
              <a:gd name="connsiteY1" fmla="*/ 560387 h 1717675"/>
              <a:gd name="connsiteX2" fmla="*/ 1061082 w 1517650"/>
              <a:gd name="connsiteY2" fmla="*/ 981652 h 1717675"/>
              <a:gd name="connsiteX3" fmla="*/ 1053191 w 1517650"/>
              <a:gd name="connsiteY3" fmla="*/ 998736 h 1717675"/>
              <a:gd name="connsiteX4" fmla="*/ 1102518 w 1517650"/>
              <a:gd name="connsiteY4" fmla="*/ 1159809 h 1717675"/>
              <a:gd name="connsiteX5" fmla="*/ 1109907 w 1517650"/>
              <a:gd name="connsiteY5" fmla="*/ 1162050 h 1717675"/>
              <a:gd name="connsiteX6" fmla="*/ 1355725 w 1517650"/>
              <a:gd name="connsiteY6" fmla="*/ 1162050 h 1717675"/>
              <a:gd name="connsiteX7" fmla="*/ 1517650 w 1517650"/>
              <a:gd name="connsiteY7" fmla="*/ 1435100 h 1717675"/>
              <a:gd name="connsiteX8" fmla="*/ 1360488 w 1517650"/>
              <a:gd name="connsiteY8" fmla="*/ 1714500 h 1717675"/>
              <a:gd name="connsiteX9" fmla="*/ 1036637 w 1517650"/>
              <a:gd name="connsiteY9" fmla="*/ 1717675 h 1717675"/>
              <a:gd name="connsiteX10" fmla="*/ 871537 w 1517650"/>
              <a:gd name="connsiteY10" fmla="*/ 1439863 h 1717675"/>
              <a:gd name="connsiteX11" fmla="*/ 947555 w 1517650"/>
              <a:gd name="connsiteY11" fmla="*/ 1309441 h 1717675"/>
              <a:gd name="connsiteX12" fmla="*/ 950592 w 1517650"/>
              <a:gd name="connsiteY12" fmla="*/ 1301045 h 1717675"/>
              <a:gd name="connsiteX13" fmla="*/ 885744 w 1517650"/>
              <a:gd name="connsiteY13" fmla="*/ 1133696 h 1717675"/>
              <a:gd name="connsiteX14" fmla="*/ 840137 w 1517650"/>
              <a:gd name="connsiteY14" fmla="*/ 1121464 h 1717675"/>
              <a:gd name="connsiteX15" fmla="*/ 331787 w 1517650"/>
              <a:gd name="connsiteY15" fmla="*/ 1123950 h 1717675"/>
              <a:gd name="connsiteX16" fmla="*/ 0 w 1517650"/>
              <a:gd name="connsiteY16" fmla="*/ 568325 h 1717675"/>
              <a:gd name="connsiteX17" fmla="*/ 323850 w 1517650"/>
              <a:gd name="connsiteY17" fmla="*/ 7937 h 171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17650" h="1717675">
                <a:moveTo>
                  <a:pt x="973138" y="0"/>
                </a:moveTo>
                <a:lnTo>
                  <a:pt x="1303338" y="560387"/>
                </a:lnTo>
                <a:lnTo>
                  <a:pt x="1061082" y="981652"/>
                </a:lnTo>
                <a:lnTo>
                  <a:pt x="1053191" y="998736"/>
                </a:lnTo>
                <a:cubicBezTo>
                  <a:pt x="1031548" y="1054740"/>
                  <a:pt x="1023278" y="1127088"/>
                  <a:pt x="1102518" y="1159809"/>
                </a:cubicBezTo>
                <a:lnTo>
                  <a:pt x="1109907" y="1162050"/>
                </a:lnTo>
                <a:lnTo>
                  <a:pt x="1355725" y="1162050"/>
                </a:lnTo>
                <a:lnTo>
                  <a:pt x="1517650" y="1435100"/>
                </a:lnTo>
                <a:lnTo>
                  <a:pt x="1360488" y="1714500"/>
                </a:lnTo>
                <a:lnTo>
                  <a:pt x="1036637" y="1717675"/>
                </a:lnTo>
                <a:lnTo>
                  <a:pt x="871537" y="1439863"/>
                </a:lnTo>
                <a:lnTo>
                  <a:pt x="947555" y="1309441"/>
                </a:lnTo>
                <a:lnTo>
                  <a:pt x="950592" y="1301045"/>
                </a:lnTo>
                <a:cubicBezTo>
                  <a:pt x="964229" y="1256653"/>
                  <a:pt x="975300" y="1173310"/>
                  <a:pt x="885744" y="1133696"/>
                </a:cubicBezTo>
                <a:lnTo>
                  <a:pt x="840137" y="1121464"/>
                </a:lnTo>
                <a:lnTo>
                  <a:pt x="331787" y="1123950"/>
                </a:lnTo>
                <a:lnTo>
                  <a:pt x="0" y="568325"/>
                </a:lnTo>
                <a:lnTo>
                  <a:pt x="323850" y="793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13CDDC-8BC2-481A-864C-36B0B7EB2979}"/>
              </a:ext>
            </a:extLst>
          </p:cNvPr>
          <p:cNvSpPr/>
          <p:nvPr/>
        </p:nvSpPr>
        <p:spPr>
          <a:xfrm>
            <a:off x="884354" y="836712"/>
            <a:ext cx="7502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3: joint optimization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68BDF1-390D-4C5E-8A88-470C21DF8B80}"/>
              </a:ext>
            </a:extLst>
          </p:cNvPr>
          <p:cNvCxnSpPr>
            <a:cxnSpLocks/>
          </p:cNvCxnSpPr>
          <p:nvPr/>
        </p:nvCxnSpPr>
        <p:spPr>
          <a:xfrm>
            <a:off x="918160" y="1200010"/>
            <a:ext cx="732234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1CCDCE16-60B9-41FB-BEE3-BF92F834BED9}"/>
              </a:ext>
            </a:extLst>
          </p:cNvPr>
          <p:cNvSpPr/>
          <p:nvPr/>
        </p:nvSpPr>
        <p:spPr>
          <a:xfrm>
            <a:off x="486462" y="1124744"/>
            <a:ext cx="4966534" cy="378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sensing task at the BS;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𝑁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TDMA method is adopted.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43628D-B21F-C7EF-C654-D6853ECAF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556" y="4982071"/>
            <a:ext cx="4213775" cy="1380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138AC51-F0A8-F519-7412-915B60301502}"/>
                  </a:ext>
                </a:extLst>
              </p:cNvPr>
              <p:cNvSpPr txBox="1"/>
              <p:nvPr/>
            </p:nvSpPr>
            <p:spPr>
              <a:xfrm>
                <a:off x="6459414" y="2845513"/>
                <a:ext cx="2717649" cy="12890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i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data size,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computation intensity,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delay limitation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138AC51-F0A8-F519-7412-915B60301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414" y="2845513"/>
                <a:ext cx="2717649" cy="1289071"/>
              </a:xfrm>
              <a:prstGeom prst="rect">
                <a:avLst/>
              </a:prstGeom>
              <a:blipFill>
                <a:blip r:embed="rId5"/>
                <a:stretch>
                  <a:fillRect b="-7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左大括号 9">
            <a:extLst>
              <a:ext uri="{FF2B5EF4-FFF2-40B4-BE49-F238E27FC236}">
                <a16:creationId xmlns:a16="http://schemas.microsoft.com/office/drawing/2014/main" id="{177BD787-1F8F-ED7C-E1D5-45E594A7788D}"/>
              </a:ext>
            </a:extLst>
          </p:cNvPr>
          <p:cNvSpPr/>
          <p:nvPr/>
        </p:nvSpPr>
        <p:spPr>
          <a:xfrm>
            <a:off x="6171382" y="3074073"/>
            <a:ext cx="162671" cy="936104"/>
          </a:xfrm>
          <a:prstGeom prst="leftBrace">
            <a:avLst>
              <a:gd name="adj1" fmla="val 143865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177289"/>
      </p:ext>
    </p:extLst>
  </p:cSld>
  <p:clrMapOvr>
    <a:masterClrMapping/>
  </p:clrMapOvr>
  <p:transition advTm="11669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EEE23F8-9363-84A4-8054-4C91E04C5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56" y="1771199"/>
            <a:ext cx="4278198" cy="3674025"/>
          </a:xfrm>
          <a:prstGeom prst="rect">
            <a:avLst/>
          </a:prstGeom>
        </p:spPr>
      </p:pic>
      <p:grpSp>
        <p:nvGrpSpPr>
          <p:cNvPr id="4" name="组合 7">
            <a:extLst>
              <a:ext uri="{FF2B5EF4-FFF2-40B4-BE49-F238E27FC236}">
                <a16:creationId xmlns:a16="http://schemas.microsoft.com/office/drawing/2014/main" id="{BB37CD47-4F41-4B95-9A19-7C68A5543317}"/>
              </a:ext>
            </a:extLst>
          </p:cNvPr>
          <p:cNvGrpSpPr/>
          <p:nvPr/>
        </p:nvGrpSpPr>
        <p:grpSpPr>
          <a:xfrm>
            <a:off x="486621" y="833520"/>
            <a:ext cx="8035235" cy="582388"/>
            <a:chOff x="423121" y="1003524"/>
            <a:chExt cx="8035235" cy="582388"/>
          </a:xfrm>
        </p:grpSpPr>
        <p:grpSp>
          <p:nvGrpSpPr>
            <p:cNvPr id="6" name="组合 9">
              <a:extLst>
                <a:ext uri="{FF2B5EF4-FFF2-40B4-BE49-F238E27FC236}">
                  <a16:creationId xmlns:a16="http://schemas.microsoft.com/office/drawing/2014/main" id="{15C837DD-0B85-48BD-B1DA-9FBDC35E4451}"/>
                </a:ext>
              </a:extLst>
            </p:cNvPr>
            <p:cNvGrpSpPr/>
            <p:nvPr/>
          </p:nvGrpSpPr>
          <p:grpSpPr>
            <a:xfrm>
              <a:off x="423121" y="1135757"/>
              <a:ext cx="8035235" cy="450155"/>
              <a:chOff x="606001" y="1202541"/>
              <a:chExt cx="8035235" cy="450155"/>
            </a:xfrm>
          </p:grpSpPr>
          <p:grpSp>
            <p:nvGrpSpPr>
              <p:cNvPr id="7" name="Group 65">
                <a:extLst>
                  <a:ext uri="{FF2B5EF4-FFF2-40B4-BE49-F238E27FC236}">
                    <a16:creationId xmlns:a16="http://schemas.microsoft.com/office/drawing/2014/main" id="{B642CA15-308D-4469-9937-D3B6304705CF}"/>
                  </a:ext>
                </a:extLst>
              </p:cNvPr>
              <p:cNvGrpSpPr/>
              <p:nvPr/>
            </p:nvGrpSpPr>
            <p:grpSpPr>
              <a:xfrm>
                <a:off x="606001" y="1202541"/>
                <a:ext cx="397734" cy="450155"/>
                <a:chOff x="4601092" y="1555537"/>
                <a:chExt cx="1517650" cy="1717675"/>
              </a:xfrm>
            </p:grpSpPr>
            <p:sp>
              <p:nvSpPr>
                <p:cNvPr id="15" name="Freeform: Shape 66">
                  <a:extLst>
                    <a:ext uri="{FF2B5EF4-FFF2-40B4-BE49-F238E27FC236}">
                      <a16:creationId xmlns:a16="http://schemas.microsoft.com/office/drawing/2014/main" id="{13C901DF-B2F6-465D-971E-E0A4F88BD0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1092" y="1555537"/>
                  <a:ext cx="1517650" cy="1717675"/>
                </a:xfrm>
                <a:custGeom>
                  <a:avLst/>
                  <a:gdLst>
                    <a:gd name="connsiteX0" fmla="*/ 973138 w 1517650"/>
                    <a:gd name="connsiteY0" fmla="*/ 0 h 1717675"/>
                    <a:gd name="connsiteX1" fmla="*/ 1303338 w 1517650"/>
                    <a:gd name="connsiteY1" fmla="*/ 560387 h 1717675"/>
                    <a:gd name="connsiteX2" fmla="*/ 1061082 w 1517650"/>
                    <a:gd name="connsiteY2" fmla="*/ 981652 h 1717675"/>
                    <a:gd name="connsiteX3" fmla="*/ 1053191 w 1517650"/>
                    <a:gd name="connsiteY3" fmla="*/ 998736 h 1717675"/>
                    <a:gd name="connsiteX4" fmla="*/ 1102518 w 1517650"/>
                    <a:gd name="connsiteY4" fmla="*/ 1159809 h 1717675"/>
                    <a:gd name="connsiteX5" fmla="*/ 1109907 w 1517650"/>
                    <a:gd name="connsiteY5" fmla="*/ 1162050 h 1717675"/>
                    <a:gd name="connsiteX6" fmla="*/ 1355725 w 1517650"/>
                    <a:gd name="connsiteY6" fmla="*/ 1162050 h 1717675"/>
                    <a:gd name="connsiteX7" fmla="*/ 1517650 w 1517650"/>
                    <a:gd name="connsiteY7" fmla="*/ 1435100 h 1717675"/>
                    <a:gd name="connsiteX8" fmla="*/ 1360488 w 1517650"/>
                    <a:gd name="connsiteY8" fmla="*/ 1714500 h 1717675"/>
                    <a:gd name="connsiteX9" fmla="*/ 1036637 w 1517650"/>
                    <a:gd name="connsiteY9" fmla="*/ 1717675 h 1717675"/>
                    <a:gd name="connsiteX10" fmla="*/ 871537 w 1517650"/>
                    <a:gd name="connsiteY10" fmla="*/ 1439863 h 1717675"/>
                    <a:gd name="connsiteX11" fmla="*/ 947555 w 1517650"/>
                    <a:gd name="connsiteY11" fmla="*/ 1309441 h 1717675"/>
                    <a:gd name="connsiteX12" fmla="*/ 950592 w 1517650"/>
                    <a:gd name="connsiteY12" fmla="*/ 1301045 h 1717675"/>
                    <a:gd name="connsiteX13" fmla="*/ 885744 w 1517650"/>
                    <a:gd name="connsiteY13" fmla="*/ 1133696 h 1717675"/>
                    <a:gd name="connsiteX14" fmla="*/ 840137 w 1517650"/>
                    <a:gd name="connsiteY14" fmla="*/ 1121464 h 1717675"/>
                    <a:gd name="connsiteX15" fmla="*/ 331787 w 1517650"/>
                    <a:gd name="connsiteY15" fmla="*/ 1123950 h 1717675"/>
                    <a:gd name="connsiteX16" fmla="*/ 0 w 1517650"/>
                    <a:gd name="connsiteY16" fmla="*/ 568325 h 1717675"/>
                    <a:gd name="connsiteX17" fmla="*/ 323850 w 1517650"/>
                    <a:gd name="connsiteY17" fmla="*/ 7937 h 1717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517650" h="1717675">
                      <a:moveTo>
                        <a:pt x="973138" y="0"/>
                      </a:moveTo>
                      <a:lnTo>
                        <a:pt x="1303338" y="560387"/>
                      </a:lnTo>
                      <a:lnTo>
                        <a:pt x="1061082" y="981652"/>
                      </a:lnTo>
                      <a:lnTo>
                        <a:pt x="1053191" y="998736"/>
                      </a:lnTo>
                      <a:cubicBezTo>
                        <a:pt x="1031548" y="1054740"/>
                        <a:pt x="1023278" y="1127088"/>
                        <a:pt x="1102518" y="1159809"/>
                      </a:cubicBezTo>
                      <a:lnTo>
                        <a:pt x="1109907" y="1162050"/>
                      </a:lnTo>
                      <a:lnTo>
                        <a:pt x="1355725" y="1162050"/>
                      </a:lnTo>
                      <a:lnTo>
                        <a:pt x="1517650" y="1435100"/>
                      </a:lnTo>
                      <a:lnTo>
                        <a:pt x="1360488" y="1714500"/>
                      </a:lnTo>
                      <a:lnTo>
                        <a:pt x="1036637" y="1717675"/>
                      </a:lnTo>
                      <a:lnTo>
                        <a:pt x="871537" y="1439863"/>
                      </a:lnTo>
                      <a:lnTo>
                        <a:pt x="947555" y="1309441"/>
                      </a:lnTo>
                      <a:lnTo>
                        <a:pt x="950592" y="1301045"/>
                      </a:lnTo>
                      <a:cubicBezTo>
                        <a:pt x="964229" y="1256653"/>
                        <a:pt x="975300" y="1173310"/>
                        <a:pt x="885744" y="1133696"/>
                      </a:cubicBezTo>
                      <a:lnTo>
                        <a:pt x="840137" y="1121464"/>
                      </a:lnTo>
                      <a:lnTo>
                        <a:pt x="331787" y="1123950"/>
                      </a:lnTo>
                      <a:lnTo>
                        <a:pt x="0" y="568325"/>
                      </a:lnTo>
                      <a:lnTo>
                        <a:pt x="323850" y="793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" name="Oval 67">
                  <a:extLst>
                    <a:ext uri="{FF2B5EF4-FFF2-40B4-BE49-F238E27FC236}">
                      <a16:creationId xmlns:a16="http://schemas.microsoft.com/office/drawing/2014/main" id="{E2A619E5-8249-4FF7-97D9-217800E37B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4557" y="2830298"/>
                  <a:ext cx="327025" cy="32702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6E9DD603-4F9E-4D9A-AD32-C6FD7D8F7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298" y="1576600"/>
                <a:ext cx="185477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F9F40AD7-195B-4224-B62C-15B465E9F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8895" y="1576600"/>
                <a:ext cx="732234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4532005-455F-45A2-813F-AC9E84000445}"/>
                </a:ext>
              </a:extLst>
            </p:cNvPr>
            <p:cNvSpPr/>
            <p:nvPr/>
          </p:nvSpPr>
          <p:spPr>
            <a:xfrm>
              <a:off x="802702" y="1003524"/>
              <a:ext cx="7574157" cy="458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 Formulation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48B19D7C-E879-415A-B086-257465934574}"/>
              </a:ext>
            </a:extLst>
          </p:cNvPr>
          <p:cNvSpPr/>
          <p:nvPr/>
        </p:nvSpPr>
        <p:spPr>
          <a:xfrm>
            <a:off x="942917" y="25641"/>
            <a:ext cx="7574157" cy="70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7030A0"/>
                </a:solidFill>
                <a:latin typeface="Sitka Text" panose="02000505000000020004" pitchFamily="2" charset="0"/>
                <a:ea typeface="楷体" panose="02010609060101010101" pitchFamily="49" charset="-122"/>
              </a:rPr>
              <a:t>Solution for Challenge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8237BCB-3D04-49B9-99EF-4B8D986AF2FD}"/>
                  </a:ext>
                </a:extLst>
              </p:cNvPr>
              <p:cNvSpPr/>
              <p:nvPr/>
            </p:nvSpPr>
            <p:spPr>
              <a:xfrm>
                <a:off x="486621" y="1302136"/>
                <a:ext cx="8257138" cy="5450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Maximize sensing accuracy under resource limitations and delay requirement. 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fixed sampling rate, 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Minimize the required computation resource of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devices by optimizing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Maximize the sensing accuracy by optimizing the threshold. </a:t>
                </a: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18237BCB-3D04-49B9-99EF-4B8D986AF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21" y="1302136"/>
                <a:ext cx="8257138" cy="5450851"/>
              </a:xfrm>
              <a:prstGeom prst="rect">
                <a:avLst/>
              </a:prstGeom>
              <a:blipFill>
                <a:blip r:embed="rId4"/>
                <a:stretch>
                  <a:fillRect l="-517" b="-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D57B643-B079-66F8-8642-DF23E2B9751A}"/>
              </a:ext>
            </a:extLst>
          </p:cNvPr>
          <p:cNvCxnSpPr>
            <a:cxnSpLocks/>
          </p:cNvCxnSpPr>
          <p:nvPr/>
        </p:nvCxnSpPr>
        <p:spPr>
          <a:xfrm>
            <a:off x="4932040" y="3428044"/>
            <a:ext cx="4320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77B6BF5-E88F-5F10-8B50-6221EEB19137}"/>
              </a:ext>
            </a:extLst>
          </p:cNvPr>
          <p:cNvCxnSpPr>
            <a:cxnSpLocks/>
          </p:cNvCxnSpPr>
          <p:nvPr/>
        </p:nvCxnSpPr>
        <p:spPr>
          <a:xfrm>
            <a:off x="4932040" y="4292140"/>
            <a:ext cx="4320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FF910D4-9122-C44B-30B6-A475389F8FA0}"/>
              </a:ext>
            </a:extLst>
          </p:cNvPr>
          <p:cNvCxnSpPr>
            <a:cxnSpLocks/>
          </p:cNvCxnSpPr>
          <p:nvPr/>
        </p:nvCxnSpPr>
        <p:spPr>
          <a:xfrm>
            <a:off x="4932040" y="2851980"/>
            <a:ext cx="4320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4E42B26-5E16-7032-7190-41CA9D2BEB3A}"/>
              </a:ext>
            </a:extLst>
          </p:cNvPr>
          <p:cNvCxnSpPr>
            <a:cxnSpLocks/>
          </p:cNvCxnSpPr>
          <p:nvPr/>
        </p:nvCxnSpPr>
        <p:spPr>
          <a:xfrm>
            <a:off x="4932040" y="2419932"/>
            <a:ext cx="4320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93A797F-3EB0-C185-2F39-ED71C0BE0D02}"/>
              </a:ext>
            </a:extLst>
          </p:cNvPr>
          <p:cNvSpPr txBox="1"/>
          <p:nvPr/>
        </p:nvSpPr>
        <p:spPr>
          <a:xfrm>
            <a:off x="5364089" y="2235266"/>
            <a:ext cx="3163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 constraint for sensing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AD4B201-4048-DB1A-D1CE-2A5129C4DD23}"/>
                  </a:ext>
                </a:extLst>
              </p:cNvPr>
              <p:cNvSpPr txBox="1"/>
              <p:nvPr/>
            </p:nvSpPr>
            <p:spPr>
              <a:xfrm>
                <a:off x="5364088" y="2667314"/>
                <a:ext cx="33796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Delay constraint for device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AD4B201-4048-DB1A-D1CE-2A5129C4D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2667314"/>
                <a:ext cx="3379670" cy="369332"/>
              </a:xfrm>
              <a:prstGeom prst="rect">
                <a:avLst/>
              </a:prstGeom>
              <a:blipFill>
                <a:blip r:embed="rId5"/>
                <a:stretch>
                  <a:fillRect l="-1625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B4579FB8-7AF4-34DD-530D-02F39F794C56}"/>
              </a:ext>
            </a:extLst>
          </p:cNvPr>
          <p:cNvSpPr txBox="1"/>
          <p:nvPr/>
        </p:nvSpPr>
        <p:spPr>
          <a:xfrm>
            <a:off x="5364088" y="3212020"/>
            <a:ext cx="3667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resource limitation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09F9D37-3A27-9296-BBD6-6BEA17B5CB55}"/>
              </a:ext>
            </a:extLst>
          </p:cNvPr>
          <p:cNvSpPr txBox="1"/>
          <p:nvPr/>
        </p:nvSpPr>
        <p:spPr>
          <a:xfrm>
            <a:off x="5364088" y="4107474"/>
            <a:ext cx="3667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 resource limitation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950654"/>
      </p:ext>
    </p:extLst>
  </p:cSld>
  <p:clrMapOvr>
    <a:masterClrMapping/>
  </p:clrMapOvr>
  <p:transition advTm="30514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7">
            <a:extLst>
              <a:ext uri="{FF2B5EF4-FFF2-40B4-BE49-F238E27FC236}">
                <a16:creationId xmlns:a16="http://schemas.microsoft.com/office/drawing/2014/main" id="{BB37CD47-4F41-4B95-9A19-7C68A5543317}"/>
              </a:ext>
            </a:extLst>
          </p:cNvPr>
          <p:cNvGrpSpPr/>
          <p:nvPr/>
        </p:nvGrpSpPr>
        <p:grpSpPr>
          <a:xfrm>
            <a:off x="486621" y="833520"/>
            <a:ext cx="8035235" cy="582388"/>
            <a:chOff x="423121" y="1003524"/>
            <a:chExt cx="8035235" cy="582388"/>
          </a:xfrm>
        </p:grpSpPr>
        <p:grpSp>
          <p:nvGrpSpPr>
            <p:cNvPr id="6" name="组合 9">
              <a:extLst>
                <a:ext uri="{FF2B5EF4-FFF2-40B4-BE49-F238E27FC236}">
                  <a16:creationId xmlns:a16="http://schemas.microsoft.com/office/drawing/2014/main" id="{15C837DD-0B85-48BD-B1DA-9FBDC35E4451}"/>
                </a:ext>
              </a:extLst>
            </p:cNvPr>
            <p:cNvGrpSpPr/>
            <p:nvPr/>
          </p:nvGrpSpPr>
          <p:grpSpPr>
            <a:xfrm>
              <a:off x="423121" y="1135757"/>
              <a:ext cx="8035235" cy="450155"/>
              <a:chOff x="606001" y="1202541"/>
              <a:chExt cx="8035235" cy="450155"/>
            </a:xfrm>
          </p:grpSpPr>
          <p:grpSp>
            <p:nvGrpSpPr>
              <p:cNvPr id="7" name="Group 65">
                <a:extLst>
                  <a:ext uri="{FF2B5EF4-FFF2-40B4-BE49-F238E27FC236}">
                    <a16:creationId xmlns:a16="http://schemas.microsoft.com/office/drawing/2014/main" id="{B642CA15-308D-4469-9937-D3B6304705CF}"/>
                  </a:ext>
                </a:extLst>
              </p:cNvPr>
              <p:cNvGrpSpPr/>
              <p:nvPr/>
            </p:nvGrpSpPr>
            <p:grpSpPr>
              <a:xfrm>
                <a:off x="606001" y="1202541"/>
                <a:ext cx="397734" cy="450155"/>
                <a:chOff x="4601092" y="1555537"/>
                <a:chExt cx="1517650" cy="1717675"/>
              </a:xfrm>
            </p:grpSpPr>
            <p:sp>
              <p:nvSpPr>
                <p:cNvPr id="15" name="Freeform: Shape 66">
                  <a:extLst>
                    <a:ext uri="{FF2B5EF4-FFF2-40B4-BE49-F238E27FC236}">
                      <a16:creationId xmlns:a16="http://schemas.microsoft.com/office/drawing/2014/main" id="{13C901DF-B2F6-465D-971E-E0A4F88BD0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1092" y="1555537"/>
                  <a:ext cx="1517650" cy="1717675"/>
                </a:xfrm>
                <a:custGeom>
                  <a:avLst/>
                  <a:gdLst>
                    <a:gd name="connsiteX0" fmla="*/ 973138 w 1517650"/>
                    <a:gd name="connsiteY0" fmla="*/ 0 h 1717675"/>
                    <a:gd name="connsiteX1" fmla="*/ 1303338 w 1517650"/>
                    <a:gd name="connsiteY1" fmla="*/ 560387 h 1717675"/>
                    <a:gd name="connsiteX2" fmla="*/ 1061082 w 1517650"/>
                    <a:gd name="connsiteY2" fmla="*/ 981652 h 1717675"/>
                    <a:gd name="connsiteX3" fmla="*/ 1053191 w 1517650"/>
                    <a:gd name="connsiteY3" fmla="*/ 998736 h 1717675"/>
                    <a:gd name="connsiteX4" fmla="*/ 1102518 w 1517650"/>
                    <a:gd name="connsiteY4" fmla="*/ 1159809 h 1717675"/>
                    <a:gd name="connsiteX5" fmla="*/ 1109907 w 1517650"/>
                    <a:gd name="connsiteY5" fmla="*/ 1162050 h 1717675"/>
                    <a:gd name="connsiteX6" fmla="*/ 1355725 w 1517650"/>
                    <a:gd name="connsiteY6" fmla="*/ 1162050 h 1717675"/>
                    <a:gd name="connsiteX7" fmla="*/ 1517650 w 1517650"/>
                    <a:gd name="connsiteY7" fmla="*/ 1435100 h 1717675"/>
                    <a:gd name="connsiteX8" fmla="*/ 1360488 w 1517650"/>
                    <a:gd name="connsiteY8" fmla="*/ 1714500 h 1717675"/>
                    <a:gd name="connsiteX9" fmla="*/ 1036637 w 1517650"/>
                    <a:gd name="connsiteY9" fmla="*/ 1717675 h 1717675"/>
                    <a:gd name="connsiteX10" fmla="*/ 871537 w 1517650"/>
                    <a:gd name="connsiteY10" fmla="*/ 1439863 h 1717675"/>
                    <a:gd name="connsiteX11" fmla="*/ 947555 w 1517650"/>
                    <a:gd name="connsiteY11" fmla="*/ 1309441 h 1717675"/>
                    <a:gd name="connsiteX12" fmla="*/ 950592 w 1517650"/>
                    <a:gd name="connsiteY12" fmla="*/ 1301045 h 1717675"/>
                    <a:gd name="connsiteX13" fmla="*/ 885744 w 1517650"/>
                    <a:gd name="connsiteY13" fmla="*/ 1133696 h 1717675"/>
                    <a:gd name="connsiteX14" fmla="*/ 840137 w 1517650"/>
                    <a:gd name="connsiteY14" fmla="*/ 1121464 h 1717675"/>
                    <a:gd name="connsiteX15" fmla="*/ 331787 w 1517650"/>
                    <a:gd name="connsiteY15" fmla="*/ 1123950 h 1717675"/>
                    <a:gd name="connsiteX16" fmla="*/ 0 w 1517650"/>
                    <a:gd name="connsiteY16" fmla="*/ 568325 h 1717675"/>
                    <a:gd name="connsiteX17" fmla="*/ 323850 w 1517650"/>
                    <a:gd name="connsiteY17" fmla="*/ 7937 h 1717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517650" h="1717675">
                      <a:moveTo>
                        <a:pt x="973138" y="0"/>
                      </a:moveTo>
                      <a:lnTo>
                        <a:pt x="1303338" y="560387"/>
                      </a:lnTo>
                      <a:lnTo>
                        <a:pt x="1061082" y="981652"/>
                      </a:lnTo>
                      <a:lnTo>
                        <a:pt x="1053191" y="998736"/>
                      </a:lnTo>
                      <a:cubicBezTo>
                        <a:pt x="1031548" y="1054740"/>
                        <a:pt x="1023278" y="1127088"/>
                        <a:pt x="1102518" y="1159809"/>
                      </a:cubicBezTo>
                      <a:lnTo>
                        <a:pt x="1109907" y="1162050"/>
                      </a:lnTo>
                      <a:lnTo>
                        <a:pt x="1355725" y="1162050"/>
                      </a:lnTo>
                      <a:lnTo>
                        <a:pt x="1517650" y="1435100"/>
                      </a:lnTo>
                      <a:lnTo>
                        <a:pt x="1360488" y="1714500"/>
                      </a:lnTo>
                      <a:lnTo>
                        <a:pt x="1036637" y="1717675"/>
                      </a:lnTo>
                      <a:lnTo>
                        <a:pt x="871537" y="1439863"/>
                      </a:lnTo>
                      <a:lnTo>
                        <a:pt x="947555" y="1309441"/>
                      </a:lnTo>
                      <a:lnTo>
                        <a:pt x="950592" y="1301045"/>
                      </a:lnTo>
                      <a:cubicBezTo>
                        <a:pt x="964229" y="1256653"/>
                        <a:pt x="975300" y="1173310"/>
                        <a:pt x="885744" y="1133696"/>
                      </a:cubicBezTo>
                      <a:lnTo>
                        <a:pt x="840137" y="1121464"/>
                      </a:lnTo>
                      <a:lnTo>
                        <a:pt x="331787" y="1123950"/>
                      </a:lnTo>
                      <a:lnTo>
                        <a:pt x="0" y="568325"/>
                      </a:lnTo>
                      <a:lnTo>
                        <a:pt x="323850" y="793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" name="Oval 67">
                  <a:extLst>
                    <a:ext uri="{FF2B5EF4-FFF2-40B4-BE49-F238E27FC236}">
                      <a16:creationId xmlns:a16="http://schemas.microsoft.com/office/drawing/2014/main" id="{E2A619E5-8249-4FF7-97D9-217800E37B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4557" y="2830298"/>
                  <a:ext cx="327025" cy="32702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6E9DD603-4F9E-4D9A-AD32-C6FD7D8F7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298" y="1576600"/>
                <a:ext cx="185477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F9F40AD7-195B-4224-B62C-15B465E9F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8895" y="1576600"/>
                <a:ext cx="732234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4532005-455F-45A2-813F-AC9E84000445}"/>
                </a:ext>
              </a:extLst>
            </p:cNvPr>
            <p:cNvSpPr/>
            <p:nvPr/>
          </p:nvSpPr>
          <p:spPr>
            <a:xfrm>
              <a:off x="802702" y="1003524"/>
              <a:ext cx="7574157" cy="458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Resource Allocation Strategy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48B19D7C-E879-415A-B086-257465934574}"/>
              </a:ext>
            </a:extLst>
          </p:cNvPr>
          <p:cNvSpPr/>
          <p:nvPr/>
        </p:nvSpPr>
        <p:spPr>
          <a:xfrm>
            <a:off x="942917" y="25641"/>
            <a:ext cx="7574157" cy="70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7030A0"/>
                </a:solidFill>
                <a:latin typeface="Sitka Text" panose="02000505000000020004" pitchFamily="2" charset="0"/>
                <a:ea typeface="楷体" panose="02010609060101010101" pitchFamily="49" charset="-122"/>
              </a:rPr>
              <a:t>Solution for Challenge 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8237BCB-3D04-49B9-99EF-4B8D986AF2FD}"/>
              </a:ext>
            </a:extLst>
          </p:cNvPr>
          <p:cNvSpPr/>
          <p:nvPr/>
        </p:nvSpPr>
        <p:spPr>
          <a:xfrm>
            <a:off x="486621" y="1302136"/>
            <a:ext cx="8170758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1: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F52174-ED98-0EA3-7A5D-A386BF2F0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1445791"/>
            <a:ext cx="4231723" cy="1006804"/>
          </a:xfrm>
          <a:prstGeom prst="rect">
            <a:avLst/>
          </a:prstGeom>
        </p:spPr>
      </p:pic>
      <p:grpSp>
        <p:nvGrpSpPr>
          <p:cNvPr id="9" name="组合 7">
            <a:extLst>
              <a:ext uri="{FF2B5EF4-FFF2-40B4-BE49-F238E27FC236}">
                <a16:creationId xmlns:a16="http://schemas.microsoft.com/office/drawing/2014/main" id="{604C98D4-7A64-5AD4-4A33-535A6C557BF6}"/>
              </a:ext>
            </a:extLst>
          </p:cNvPr>
          <p:cNvGrpSpPr/>
          <p:nvPr/>
        </p:nvGrpSpPr>
        <p:grpSpPr>
          <a:xfrm>
            <a:off x="486621" y="2465771"/>
            <a:ext cx="8035235" cy="582388"/>
            <a:chOff x="423121" y="1003524"/>
            <a:chExt cx="8035235" cy="58238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A956454-2935-D3DC-7291-C384C83261DF}"/>
                </a:ext>
              </a:extLst>
            </p:cNvPr>
            <p:cNvGrpSpPr/>
            <p:nvPr/>
          </p:nvGrpSpPr>
          <p:grpSpPr>
            <a:xfrm>
              <a:off x="423121" y="1135757"/>
              <a:ext cx="8035235" cy="450155"/>
              <a:chOff x="606001" y="1202541"/>
              <a:chExt cx="8035235" cy="450155"/>
            </a:xfrm>
          </p:grpSpPr>
          <p:grpSp>
            <p:nvGrpSpPr>
              <p:cNvPr id="19" name="Group 65">
                <a:extLst>
                  <a:ext uri="{FF2B5EF4-FFF2-40B4-BE49-F238E27FC236}">
                    <a16:creationId xmlns:a16="http://schemas.microsoft.com/office/drawing/2014/main" id="{4E1F348D-D90A-D96A-4CC0-35F6BA767FD5}"/>
                  </a:ext>
                </a:extLst>
              </p:cNvPr>
              <p:cNvGrpSpPr/>
              <p:nvPr/>
            </p:nvGrpSpPr>
            <p:grpSpPr>
              <a:xfrm>
                <a:off x="606001" y="1202541"/>
                <a:ext cx="397734" cy="450155"/>
                <a:chOff x="4601092" y="1555537"/>
                <a:chExt cx="1517650" cy="1717675"/>
              </a:xfrm>
            </p:grpSpPr>
            <p:sp>
              <p:nvSpPr>
                <p:cNvPr id="23" name="Freeform: Shape 66">
                  <a:extLst>
                    <a:ext uri="{FF2B5EF4-FFF2-40B4-BE49-F238E27FC236}">
                      <a16:creationId xmlns:a16="http://schemas.microsoft.com/office/drawing/2014/main" id="{AD296A1B-A992-55E9-700E-2A2FE07349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1092" y="1555537"/>
                  <a:ext cx="1517650" cy="1717675"/>
                </a:xfrm>
                <a:custGeom>
                  <a:avLst/>
                  <a:gdLst>
                    <a:gd name="connsiteX0" fmla="*/ 973138 w 1517650"/>
                    <a:gd name="connsiteY0" fmla="*/ 0 h 1717675"/>
                    <a:gd name="connsiteX1" fmla="*/ 1303338 w 1517650"/>
                    <a:gd name="connsiteY1" fmla="*/ 560387 h 1717675"/>
                    <a:gd name="connsiteX2" fmla="*/ 1061082 w 1517650"/>
                    <a:gd name="connsiteY2" fmla="*/ 981652 h 1717675"/>
                    <a:gd name="connsiteX3" fmla="*/ 1053191 w 1517650"/>
                    <a:gd name="connsiteY3" fmla="*/ 998736 h 1717675"/>
                    <a:gd name="connsiteX4" fmla="*/ 1102518 w 1517650"/>
                    <a:gd name="connsiteY4" fmla="*/ 1159809 h 1717675"/>
                    <a:gd name="connsiteX5" fmla="*/ 1109907 w 1517650"/>
                    <a:gd name="connsiteY5" fmla="*/ 1162050 h 1717675"/>
                    <a:gd name="connsiteX6" fmla="*/ 1355725 w 1517650"/>
                    <a:gd name="connsiteY6" fmla="*/ 1162050 h 1717675"/>
                    <a:gd name="connsiteX7" fmla="*/ 1517650 w 1517650"/>
                    <a:gd name="connsiteY7" fmla="*/ 1435100 h 1717675"/>
                    <a:gd name="connsiteX8" fmla="*/ 1360488 w 1517650"/>
                    <a:gd name="connsiteY8" fmla="*/ 1714500 h 1717675"/>
                    <a:gd name="connsiteX9" fmla="*/ 1036637 w 1517650"/>
                    <a:gd name="connsiteY9" fmla="*/ 1717675 h 1717675"/>
                    <a:gd name="connsiteX10" fmla="*/ 871537 w 1517650"/>
                    <a:gd name="connsiteY10" fmla="*/ 1439863 h 1717675"/>
                    <a:gd name="connsiteX11" fmla="*/ 947555 w 1517650"/>
                    <a:gd name="connsiteY11" fmla="*/ 1309441 h 1717675"/>
                    <a:gd name="connsiteX12" fmla="*/ 950592 w 1517650"/>
                    <a:gd name="connsiteY12" fmla="*/ 1301045 h 1717675"/>
                    <a:gd name="connsiteX13" fmla="*/ 885744 w 1517650"/>
                    <a:gd name="connsiteY13" fmla="*/ 1133696 h 1717675"/>
                    <a:gd name="connsiteX14" fmla="*/ 840137 w 1517650"/>
                    <a:gd name="connsiteY14" fmla="*/ 1121464 h 1717675"/>
                    <a:gd name="connsiteX15" fmla="*/ 331787 w 1517650"/>
                    <a:gd name="connsiteY15" fmla="*/ 1123950 h 1717675"/>
                    <a:gd name="connsiteX16" fmla="*/ 0 w 1517650"/>
                    <a:gd name="connsiteY16" fmla="*/ 568325 h 1717675"/>
                    <a:gd name="connsiteX17" fmla="*/ 323850 w 1517650"/>
                    <a:gd name="connsiteY17" fmla="*/ 7937 h 1717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517650" h="1717675">
                      <a:moveTo>
                        <a:pt x="973138" y="0"/>
                      </a:moveTo>
                      <a:lnTo>
                        <a:pt x="1303338" y="560387"/>
                      </a:lnTo>
                      <a:lnTo>
                        <a:pt x="1061082" y="981652"/>
                      </a:lnTo>
                      <a:lnTo>
                        <a:pt x="1053191" y="998736"/>
                      </a:lnTo>
                      <a:cubicBezTo>
                        <a:pt x="1031548" y="1054740"/>
                        <a:pt x="1023278" y="1127088"/>
                        <a:pt x="1102518" y="1159809"/>
                      </a:cubicBezTo>
                      <a:lnTo>
                        <a:pt x="1109907" y="1162050"/>
                      </a:lnTo>
                      <a:lnTo>
                        <a:pt x="1355725" y="1162050"/>
                      </a:lnTo>
                      <a:lnTo>
                        <a:pt x="1517650" y="1435100"/>
                      </a:lnTo>
                      <a:lnTo>
                        <a:pt x="1360488" y="1714500"/>
                      </a:lnTo>
                      <a:lnTo>
                        <a:pt x="1036637" y="1717675"/>
                      </a:lnTo>
                      <a:lnTo>
                        <a:pt x="871537" y="1439863"/>
                      </a:lnTo>
                      <a:lnTo>
                        <a:pt x="947555" y="1309441"/>
                      </a:lnTo>
                      <a:lnTo>
                        <a:pt x="950592" y="1301045"/>
                      </a:lnTo>
                      <a:cubicBezTo>
                        <a:pt x="964229" y="1256653"/>
                        <a:pt x="975300" y="1173310"/>
                        <a:pt x="885744" y="1133696"/>
                      </a:cubicBezTo>
                      <a:lnTo>
                        <a:pt x="840137" y="1121464"/>
                      </a:lnTo>
                      <a:lnTo>
                        <a:pt x="331787" y="1123950"/>
                      </a:lnTo>
                      <a:lnTo>
                        <a:pt x="0" y="568325"/>
                      </a:lnTo>
                      <a:lnTo>
                        <a:pt x="323850" y="793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Oval 67">
                  <a:extLst>
                    <a:ext uri="{FF2B5EF4-FFF2-40B4-BE49-F238E27FC236}">
                      <a16:creationId xmlns:a16="http://schemas.microsoft.com/office/drawing/2014/main" id="{1C902EBD-F57D-7281-5CD2-B322165368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4557" y="2830298"/>
                  <a:ext cx="327025" cy="32702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90A0C61A-5078-1817-4A90-69B33D784C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298" y="1576600"/>
                <a:ext cx="185477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031D2B3A-A215-59D1-545C-08A30A200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8895" y="1576600"/>
                <a:ext cx="732234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85E06CA-46F7-C453-3B82-21DDD7DC94D9}"/>
                </a:ext>
              </a:extLst>
            </p:cNvPr>
            <p:cNvSpPr/>
            <p:nvPr/>
          </p:nvSpPr>
          <p:spPr>
            <a:xfrm>
              <a:off x="802702" y="1003524"/>
              <a:ext cx="7574157" cy="458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Threshold Selection Policy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1B7CB6E-C95A-30E5-6820-35712B1AAF24}"/>
                  </a:ext>
                </a:extLst>
              </p:cNvPr>
              <p:cNvSpPr/>
              <p:nvPr/>
            </p:nvSpPr>
            <p:spPr>
              <a:xfrm>
                <a:off x="486620" y="2934387"/>
                <a:ext cx="9125939" cy="880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 2:                                  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determined by delay requirement.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1B7CB6E-C95A-30E5-6820-35712B1AA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20" y="2934387"/>
                <a:ext cx="9125939" cy="880369"/>
              </a:xfrm>
              <a:prstGeom prst="rect">
                <a:avLst/>
              </a:prstGeom>
              <a:blipFill>
                <a:blip r:embed="rId4"/>
                <a:stretch>
                  <a:fillRect l="-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图片 28">
            <a:extLst>
              <a:ext uri="{FF2B5EF4-FFF2-40B4-BE49-F238E27FC236}">
                <a16:creationId xmlns:a16="http://schemas.microsoft.com/office/drawing/2014/main" id="{0AF32218-DAED-50F8-07AD-717C82978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0" y="3009739"/>
            <a:ext cx="1966572" cy="425340"/>
          </a:xfrm>
          <a:prstGeom prst="rect">
            <a:avLst/>
          </a:prstGeom>
        </p:spPr>
      </p:pic>
      <p:grpSp>
        <p:nvGrpSpPr>
          <p:cNvPr id="30" name="组合 7">
            <a:extLst>
              <a:ext uri="{FF2B5EF4-FFF2-40B4-BE49-F238E27FC236}">
                <a16:creationId xmlns:a16="http://schemas.microsoft.com/office/drawing/2014/main" id="{87860549-D5A0-4F51-03D1-5DE991FFBDA0}"/>
              </a:ext>
            </a:extLst>
          </p:cNvPr>
          <p:cNvGrpSpPr/>
          <p:nvPr/>
        </p:nvGrpSpPr>
        <p:grpSpPr>
          <a:xfrm>
            <a:off x="486621" y="3627466"/>
            <a:ext cx="8035235" cy="582388"/>
            <a:chOff x="423121" y="1003524"/>
            <a:chExt cx="8035235" cy="582388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915C296-1774-5B7E-4832-0AC109BB8ADC}"/>
                </a:ext>
              </a:extLst>
            </p:cNvPr>
            <p:cNvGrpSpPr/>
            <p:nvPr/>
          </p:nvGrpSpPr>
          <p:grpSpPr>
            <a:xfrm>
              <a:off x="423121" y="1135757"/>
              <a:ext cx="8035235" cy="450155"/>
              <a:chOff x="606001" y="1202541"/>
              <a:chExt cx="8035235" cy="450155"/>
            </a:xfrm>
          </p:grpSpPr>
          <p:grpSp>
            <p:nvGrpSpPr>
              <p:cNvPr id="37" name="Group 65">
                <a:extLst>
                  <a:ext uri="{FF2B5EF4-FFF2-40B4-BE49-F238E27FC236}">
                    <a16:creationId xmlns:a16="http://schemas.microsoft.com/office/drawing/2014/main" id="{0BD94C3F-E2EE-F45A-0B70-2E0E0BA47BF5}"/>
                  </a:ext>
                </a:extLst>
              </p:cNvPr>
              <p:cNvGrpSpPr/>
              <p:nvPr/>
            </p:nvGrpSpPr>
            <p:grpSpPr>
              <a:xfrm>
                <a:off x="606001" y="1202541"/>
                <a:ext cx="397734" cy="450155"/>
                <a:chOff x="4601092" y="1555537"/>
                <a:chExt cx="1517650" cy="1717675"/>
              </a:xfrm>
            </p:grpSpPr>
            <p:sp>
              <p:nvSpPr>
                <p:cNvPr id="40" name="Freeform: Shape 66">
                  <a:extLst>
                    <a:ext uri="{FF2B5EF4-FFF2-40B4-BE49-F238E27FC236}">
                      <a16:creationId xmlns:a16="http://schemas.microsoft.com/office/drawing/2014/main" id="{C7B186F4-BB42-8C8D-5340-C6556B12EF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1092" y="1555537"/>
                  <a:ext cx="1517650" cy="1717675"/>
                </a:xfrm>
                <a:custGeom>
                  <a:avLst/>
                  <a:gdLst>
                    <a:gd name="connsiteX0" fmla="*/ 973138 w 1517650"/>
                    <a:gd name="connsiteY0" fmla="*/ 0 h 1717675"/>
                    <a:gd name="connsiteX1" fmla="*/ 1303338 w 1517650"/>
                    <a:gd name="connsiteY1" fmla="*/ 560387 h 1717675"/>
                    <a:gd name="connsiteX2" fmla="*/ 1061082 w 1517650"/>
                    <a:gd name="connsiteY2" fmla="*/ 981652 h 1717675"/>
                    <a:gd name="connsiteX3" fmla="*/ 1053191 w 1517650"/>
                    <a:gd name="connsiteY3" fmla="*/ 998736 h 1717675"/>
                    <a:gd name="connsiteX4" fmla="*/ 1102518 w 1517650"/>
                    <a:gd name="connsiteY4" fmla="*/ 1159809 h 1717675"/>
                    <a:gd name="connsiteX5" fmla="*/ 1109907 w 1517650"/>
                    <a:gd name="connsiteY5" fmla="*/ 1162050 h 1717675"/>
                    <a:gd name="connsiteX6" fmla="*/ 1355725 w 1517650"/>
                    <a:gd name="connsiteY6" fmla="*/ 1162050 h 1717675"/>
                    <a:gd name="connsiteX7" fmla="*/ 1517650 w 1517650"/>
                    <a:gd name="connsiteY7" fmla="*/ 1435100 h 1717675"/>
                    <a:gd name="connsiteX8" fmla="*/ 1360488 w 1517650"/>
                    <a:gd name="connsiteY8" fmla="*/ 1714500 h 1717675"/>
                    <a:gd name="connsiteX9" fmla="*/ 1036637 w 1517650"/>
                    <a:gd name="connsiteY9" fmla="*/ 1717675 h 1717675"/>
                    <a:gd name="connsiteX10" fmla="*/ 871537 w 1517650"/>
                    <a:gd name="connsiteY10" fmla="*/ 1439863 h 1717675"/>
                    <a:gd name="connsiteX11" fmla="*/ 947555 w 1517650"/>
                    <a:gd name="connsiteY11" fmla="*/ 1309441 h 1717675"/>
                    <a:gd name="connsiteX12" fmla="*/ 950592 w 1517650"/>
                    <a:gd name="connsiteY12" fmla="*/ 1301045 h 1717675"/>
                    <a:gd name="connsiteX13" fmla="*/ 885744 w 1517650"/>
                    <a:gd name="connsiteY13" fmla="*/ 1133696 h 1717675"/>
                    <a:gd name="connsiteX14" fmla="*/ 840137 w 1517650"/>
                    <a:gd name="connsiteY14" fmla="*/ 1121464 h 1717675"/>
                    <a:gd name="connsiteX15" fmla="*/ 331787 w 1517650"/>
                    <a:gd name="connsiteY15" fmla="*/ 1123950 h 1717675"/>
                    <a:gd name="connsiteX16" fmla="*/ 0 w 1517650"/>
                    <a:gd name="connsiteY16" fmla="*/ 568325 h 1717675"/>
                    <a:gd name="connsiteX17" fmla="*/ 323850 w 1517650"/>
                    <a:gd name="connsiteY17" fmla="*/ 7937 h 1717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517650" h="1717675">
                      <a:moveTo>
                        <a:pt x="973138" y="0"/>
                      </a:moveTo>
                      <a:lnTo>
                        <a:pt x="1303338" y="560387"/>
                      </a:lnTo>
                      <a:lnTo>
                        <a:pt x="1061082" y="981652"/>
                      </a:lnTo>
                      <a:lnTo>
                        <a:pt x="1053191" y="998736"/>
                      </a:lnTo>
                      <a:cubicBezTo>
                        <a:pt x="1031548" y="1054740"/>
                        <a:pt x="1023278" y="1127088"/>
                        <a:pt x="1102518" y="1159809"/>
                      </a:cubicBezTo>
                      <a:lnTo>
                        <a:pt x="1109907" y="1162050"/>
                      </a:lnTo>
                      <a:lnTo>
                        <a:pt x="1355725" y="1162050"/>
                      </a:lnTo>
                      <a:lnTo>
                        <a:pt x="1517650" y="1435100"/>
                      </a:lnTo>
                      <a:lnTo>
                        <a:pt x="1360488" y="1714500"/>
                      </a:lnTo>
                      <a:lnTo>
                        <a:pt x="1036637" y="1717675"/>
                      </a:lnTo>
                      <a:lnTo>
                        <a:pt x="871537" y="1439863"/>
                      </a:lnTo>
                      <a:lnTo>
                        <a:pt x="947555" y="1309441"/>
                      </a:lnTo>
                      <a:lnTo>
                        <a:pt x="950592" y="1301045"/>
                      </a:lnTo>
                      <a:cubicBezTo>
                        <a:pt x="964229" y="1256653"/>
                        <a:pt x="975300" y="1173310"/>
                        <a:pt x="885744" y="1133696"/>
                      </a:cubicBezTo>
                      <a:lnTo>
                        <a:pt x="840137" y="1121464"/>
                      </a:lnTo>
                      <a:lnTo>
                        <a:pt x="331787" y="1123950"/>
                      </a:lnTo>
                      <a:lnTo>
                        <a:pt x="0" y="568325"/>
                      </a:lnTo>
                      <a:lnTo>
                        <a:pt x="323850" y="793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1" name="Oval 67">
                  <a:extLst>
                    <a:ext uri="{FF2B5EF4-FFF2-40B4-BE49-F238E27FC236}">
                      <a16:creationId xmlns:a16="http://schemas.microsoft.com/office/drawing/2014/main" id="{008867CC-E30E-6B50-C318-B42E628FA9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4557" y="2830298"/>
                  <a:ext cx="327025" cy="32702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9B247448-A960-4578-9E67-2EA8399557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298" y="1576600"/>
                <a:ext cx="185477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87D7271E-89DA-4C1F-A91F-7DC50AB875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8895" y="1576600"/>
                <a:ext cx="732234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26BCB40-7A55-AAF4-B90F-F193B45F2C55}"/>
                </a:ext>
              </a:extLst>
            </p:cNvPr>
            <p:cNvSpPr/>
            <p:nvPr/>
          </p:nvSpPr>
          <p:spPr>
            <a:xfrm>
              <a:off x="802702" y="1003524"/>
              <a:ext cx="7574157" cy="458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Overall Algorithm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518D2CB-7D4D-1AFD-46BA-9E637970367F}"/>
                  </a:ext>
                </a:extLst>
              </p:cNvPr>
              <p:cNvSpPr/>
              <p:nvPr/>
            </p:nvSpPr>
            <p:spPr>
              <a:xfrm>
                <a:off x="486621" y="4096082"/>
                <a:ext cx="2717228" cy="879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Perform exhaustive searching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6518D2CB-7D4D-1AFD-46BA-9E6379703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21" y="4096082"/>
                <a:ext cx="2717228" cy="879664"/>
              </a:xfrm>
              <a:prstGeom prst="rect">
                <a:avLst/>
              </a:prstGeom>
              <a:blipFill>
                <a:blip r:embed="rId6"/>
                <a:stretch>
                  <a:fillRect l="-1570"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图片 43">
            <a:extLst>
              <a:ext uri="{FF2B5EF4-FFF2-40B4-BE49-F238E27FC236}">
                <a16:creationId xmlns:a16="http://schemas.microsoft.com/office/drawing/2014/main" id="{F6E55A8F-5EE2-C0D2-C7D2-39AA5B13A7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7906" y="4198698"/>
            <a:ext cx="4989893" cy="258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22259"/>
      </p:ext>
    </p:extLst>
  </p:cSld>
  <p:clrMapOvr>
    <a:masterClrMapping/>
  </p:clrMapOvr>
  <p:transition advTm="30514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3B59E9B-049C-AC9C-F506-2572D6C4CABC}"/>
              </a:ext>
            </a:extLst>
          </p:cNvPr>
          <p:cNvSpPr/>
          <p:nvPr/>
        </p:nvSpPr>
        <p:spPr>
          <a:xfrm>
            <a:off x="179512" y="1340768"/>
            <a:ext cx="9217023" cy="3455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q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computation tasks: 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q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q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q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q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q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sensing task:  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 OFDM radar;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real-world dataset with two USRP B210; 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module: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tested on a Linux PC with Intel i7-8700K (refer to edge server).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7">
            <a:extLst>
              <a:ext uri="{FF2B5EF4-FFF2-40B4-BE49-F238E27FC236}">
                <a16:creationId xmlns:a16="http://schemas.microsoft.com/office/drawing/2014/main" id="{BB37CD47-4F41-4B95-9A19-7C68A5543317}"/>
              </a:ext>
            </a:extLst>
          </p:cNvPr>
          <p:cNvGrpSpPr/>
          <p:nvPr/>
        </p:nvGrpSpPr>
        <p:grpSpPr>
          <a:xfrm>
            <a:off x="486621" y="833520"/>
            <a:ext cx="8035235" cy="582388"/>
            <a:chOff x="423121" y="1003524"/>
            <a:chExt cx="8035235" cy="582388"/>
          </a:xfrm>
        </p:grpSpPr>
        <p:grpSp>
          <p:nvGrpSpPr>
            <p:cNvPr id="6" name="组合 9">
              <a:extLst>
                <a:ext uri="{FF2B5EF4-FFF2-40B4-BE49-F238E27FC236}">
                  <a16:creationId xmlns:a16="http://schemas.microsoft.com/office/drawing/2014/main" id="{15C837DD-0B85-48BD-B1DA-9FBDC35E4451}"/>
                </a:ext>
              </a:extLst>
            </p:cNvPr>
            <p:cNvGrpSpPr/>
            <p:nvPr/>
          </p:nvGrpSpPr>
          <p:grpSpPr>
            <a:xfrm>
              <a:off x="423121" y="1135757"/>
              <a:ext cx="8035235" cy="450155"/>
              <a:chOff x="606001" y="1202541"/>
              <a:chExt cx="8035235" cy="450155"/>
            </a:xfrm>
          </p:grpSpPr>
          <p:grpSp>
            <p:nvGrpSpPr>
              <p:cNvPr id="7" name="Group 65">
                <a:extLst>
                  <a:ext uri="{FF2B5EF4-FFF2-40B4-BE49-F238E27FC236}">
                    <a16:creationId xmlns:a16="http://schemas.microsoft.com/office/drawing/2014/main" id="{B642CA15-308D-4469-9937-D3B6304705CF}"/>
                  </a:ext>
                </a:extLst>
              </p:cNvPr>
              <p:cNvGrpSpPr/>
              <p:nvPr/>
            </p:nvGrpSpPr>
            <p:grpSpPr>
              <a:xfrm>
                <a:off x="606001" y="1202541"/>
                <a:ext cx="397734" cy="450155"/>
                <a:chOff x="4601092" y="1555537"/>
                <a:chExt cx="1517650" cy="1717675"/>
              </a:xfrm>
            </p:grpSpPr>
            <p:sp>
              <p:nvSpPr>
                <p:cNvPr id="15" name="Freeform: Shape 66">
                  <a:extLst>
                    <a:ext uri="{FF2B5EF4-FFF2-40B4-BE49-F238E27FC236}">
                      <a16:creationId xmlns:a16="http://schemas.microsoft.com/office/drawing/2014/main" id="{13C901DF-B2F6-465D-971E-E0A4F88BD0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1092" y="1555537"/>
                  <a:ext cx="1517650" cy="1717675"/>
                </a:xfrm>
                <a:custGeom>
                  <a:avLst/>
                  <a:gdLst>
                    <a:gd name="connsiteX0" fmla="*/ 973138 w 1517650"/>
                    <a:gd name="connsiteY0" fmla="*/ 0 h 1717675"/>
                    <a:gd name="connsiteX1" fmla="*/ 1303338 w 1517650"/>
                    <a:gd name="connsiteY1" fmla="*/ 560387 h 1717675"/>
                    <a:gd name="connsiteX2" fmla="*/ 1061082 w 1517650"/>
                    <a:gd name="connsiteY2" fmla="*/ 981652 h 1717675"/>
                    <a:gd name="connsiteX3" fmla="*/ 1053191 w 1517650"/>
                    <a:gd name="connsiteY3" fmla="*/ 998736 h 1717675"/>
                    <a:gd name="connsiteX4" fmla="*/ 1102518 w 1517650"/>
                    <a:gd name="connsiteY4" fmla="*/ 1159809 h 1717675"/>
                    <a:gd name="connsiteX5" fmla="*/ 1109907 w 1517650"/>
                    <a:gd name="connsiteY5" fmla="*/ 1162050 h 1717675"/>
                    <a:gd name="connsiteX6" fmla="*/ 1355725 w 1517650"/>
                    <a:gd name="connsiteY6" fmla="*/ 1162050 h 1717675"/>
                    <a:gd name="connsiteX7" fmla="*/ 1517650 w 1517650"/>
                    <a:gd name="connsiteY7" fmla="*/ 1435100 h 1717675"/>
                    <a:gd name="connsiteX8" fmla="*/ 1360488 w 1517650"/>
                    <a:gd name="connsiteY8" fmla="*/ 1714500 h 1717675"/>
                    <a:gd name="connsiteX9" fmla="*/ 1036637 w 1517650"/>
                    <a:gd name="connsiteY9" fmla="*/ 1717675 h 1717675"/>
                    <a:gd name="connsiteX10" fmla="*/ 871537 w 1517650"/>
                    <a:gd name="connsiteY10" fmla="*/ 1439863 h 1717675"/>
                    <a:gd name="connsiteX11" fmla="*/ 947555 w 1517650"/>
                    <a:gd name="connsiteY11" fmla="*/ 1309441 h 1717675"/>
                    <a:gd name="connsiteX12" fmla="*/ 950592 w 1517650"/>
                    <a:gd name="connsiteY12" fmla="*/ 1301045 h 1717675"/>
                    <a:gd name="connsiteX13" fmla="*/ 885744 w 1517650"/>
                    <a:gd name="connsiteY13" fmla="*/ 1133696 h 1717675"/>
                    <a:gd name="connsiteX14" fmla="*/ 840137 w 1517650"/>
                    <a:gd name="connsiteY14" fmla="*/ 1121464 h 1717675"/>
                    <a:gd name="connsiteX15" fmla="*/ 331787 w 1517650"/>
                    <a:gd name="connsiteY15" fmla="*/ 1123950 h 1717675"/>
                    <a:gd name="connsiteX16" fmla="*/ 0 w 1517650"/>
                    <a:gd name="connsiteY16" fmla="*/ 568325 h 1717675"/>
                    <a:gd name="connsiteX17" fmla="*/ 323850 w 1517650"/>
                    <a:gd name="connsiteY17" fmla="*/ 7937 h 1717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517650" h="1717675">
                      <a:moveTo>
                        <a:pt x="973138" y="0"/>
                      </a:moveTo>
                      <a:lnTo>
                        <a:pt x="1303338" y="560387"/>
                      </a:lnTo>
                      <a:lnTo>
                        <a:pt x="1061082" y="981652"/>
                      </a:lnTo>
                      <a:lnTo>
                        <a:pt x="1053191" y="998736"/>
                      </a:lnTo>
                      <a:cubicBezTo>
                        <a:pt x="1031548" y="1054740"/>
                        <a:pt x="1023278" y="1127088"/>
                        <a:pt x="1102518" y="1159809"/>
                      </a:cubicBezTo>
                      <a:lnTo>
                        <a:pt x="1109907" y="1162050"/>
                      </a:lnTo>
                      <a:lnTo>
                        <a:pt x="1355725" y="1162050"/>
                      </a:lnTo>
                      <a:lnTo>
                        <a:pt x="1517650" y="1435100"/>
                      </a:lnTo>
                      <a:lnTo>
                        <a:pt x="1360488" y="1714500"/>
                      </a:lnTo>
                      <a:lnTo>
                        <a:pt x="1036637" y="1717675"/>
                      </a:lnTo>
                      <a:lnTo>
                        <a:pt x="871537" y="1439863"/>
                      </a:lnTo>
                      <a:lnTo>
                        <a:pt x="947555" y="1309441"/>
                      </a:lnTo>
                      <a:lnTo>
                        <a:pt x="950592" y="1301045"/>
                      </a:lnTo>
                      <a:cubicBezTo>
                        <a:pt x="964229" y="1256653"/>
                        <a:pt x="975300" y="1173310"/>
                        <a:pt x="885744" y="1133696"/>
                      </a:cubicBezTo>
                      <a:lnTo>
                        <a:pt x="840137" y="1121464"/>
                      </a:lnTo>
                      <a:lnTo>
                        <a:pt x="331787" y="1123950"/>
                      </a:lnTo>
                      <a:lnTo>
                        <a:pt x="0" y="568325"/>
                      </a:lnTo>
                      <a:lnTo>
                        <a:pt x="323850" y="793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" name="Oval 67">
                  <a:extLst>
                    <a:ext uri="{FF2B5EF4-FFF2-40B4-BE49-F238E27FC236}">
                      <a16:creationId xmlns:a16="http://schemas.microsoft.com/office/drawing/2014/main" id="{E2A619E5-8249-4FF7-97D9-217800E37B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4557" y="2830298"/>
                  <a:ext cx="327025" cy="32702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6E9DD603-4F9E-4D9A-AD32-C6FD7D8F7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298" y="1576600"/>
                <a:ext cx="185477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F9F40AD7-195B-4224-B62C-15B465E9F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8895" y="1576600"/>
                <a:ext cx="732234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4532005-455F-45A2-813F-AC9E84000445}"/>
                </a:ext>
              </a:extLst>
            </p:cNvPr>
            <p:cNvSpPr/>
            <p:nvPr/>
          </p:nvSpPr>
          <p:spPr>
            <a:xfrm>
              <a:off x="802702" y="1003524"/>
              <a:ext cx="7574157" cy="458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Setup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48B19D7C-E879-415A-B086-257465934574}"/>
              </a:ext>
            </a:extLst>
          </p:cNvPr>
          <p:cNvSpPr/>
          <p:nvPr/>
        </p:nvSpPr>
        <p:spPr>
          <a:xfrm>
            <a:off x="942917" y="25641"/>
            <a:ext cx="7574157" cy="70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7030A0"/>
                </a:solidFill>
                <a:latin typeface="Sitka Text" panose="02000505000000020004" pitchFamily="2" charset="0"/>
                <a:ea typeface="楷体" panose="02010609060101010101" pitchFamily="49" charset="-122"/>
              </a:rPr>
              <a:t>Test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F79DC47C-D401-B52A-A735-48D669D7AF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6268839"/>
                  </p:ext>
                </p:extLst>
              </p:nvPr>
            </p:nvGraphicFramePr>
            <p:xfrm>
              <a:off x="323999" y="1790923"/>
              <a:ext cx="8496000" cy="1341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944216">
                      <a:extLst>
                        <a:ext uri="{9D8B030D-6E8A-4147-A177-3AD203B41FA5}">
                          <a16:colId xmlns:a16="http://schemas.microsoft.com/office/drawing/2014/main" val="1636434652"/>
                        </a:ext>
                      </a:extLst>
                    </a:gridCol>
                    <a:gridCol w="2520280">
                      <a:extLst>
                        <a:ext uri="{9D8B030D-6E8A-4147-A177-3AD203B41FA5}">
                          <a16:colId xmlns:a16="http://schemas.microsoft.com/office/drawing/2014/main" val="2615032036"/>
                        </a:ext>
                      </a:extLst>
                    </a:gridCol>
                    <a:gridCol w="1907504">
                      <a:extLst>
                        <a:ext uri="{9D8B030D-6E8A-4147-A177-3AD203B41FA5}">
                          <a16:colId xmlns:a16="http://schemas.microsoft.com/office/drawing/2014/main" val="3669591803"/>
                        </a:ext>
                      </a:extLst>
                    </a:gridCol>
                    <a:gridCol w="2124000">
                      <a:extLst>
                        <a:ext uri="{9D8B030D-6E8A-4147-A177-3AD203B41FA5}">
                          <a16:colId xmlns:a16="http://schemas.microsoft.com/office/drawing/2014/main" val="424437304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devices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Bandwidth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Noise power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Transmit power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34454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 MHz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-174 dBm/HZ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 dBm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099948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268543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[0.3, 1] </a:t>
                          </a:r>
                          <a:r>
                            <a:rPr lang="en-US" altLang="zh-CN" sz="1600" b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Mbits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[400,1000] CPU cycles/s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 s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 GHz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049520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F79DC47C-D401-B52A-A735-48D669D7AF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6268839"/>
                  </p:ext>
                </p:extLst>
              </p:nvPr>
            </p:nvGraphicFramePr>
            <p:xfrm>
              <a:off x="323999" y="1790923"/>
              <a:ext cx="8496000" cy="1341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944216">
                      <a:extLst>
                        <a:ext uri="{9D8B030D-6E8A-4147-A177-3AD203B41FA5}">
                          <a16:colId xmlns:a16="http://schemas.microsoft.com/office/drawing/2014/main" val="1636434652"/>
                        </a:ext>
                      </a:extLst>
                    </a:gridCol>
                    <a:gridCol w="2520280">
                      <a:extLst>
                        <a:ext uri="{9D8B030D-6E8A-4147-A177-3AD203B41FA5}">
                          <a16:colId xmlns:a16="http://schemas.microsoft.com/office/drawing/2014/main" val="2615032036"/>
                        </a:ext>
                      </a:extLst>
                    </a:gridCol>
                    <a:gridCol w="1907504">
                      <a:extLst>
                        <a:ext uri="{9D8B030D-6E8A-4147-A177-3AD203B41FA5}">
                          <a16:colId xmlns:a16="http://schemas.microsoft.com/office/drawing/2014/main" val="3669591803"/>
                        </a:ext>
                      </a:extLst>
                    </a:gridCol>
                    <a:gridCol w="2124000">
                      <a:extLst>
                        <a:ext uri="{9D8B030D-6E8A-4147-A177-3AD203B41FA5}">
                          <a16:colId xmlns:a16="http://schemas.microsoft.com/office/drawing/2014/main" val="4244373042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devices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Bandwidth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Noise power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Transmit power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8344547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 MHz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-174 dBm/HZ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 dBm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099948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05455" r="-337304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7053" t="-205455" r="-159903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4185" t="-205455" r="-11150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75" t="-205455" r="-287" b="-1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268543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[0.3, 1] </a:t>
                          </a:r>
                          <a:r>
                            <a:rPr lang="en-US" altLang="zh-CN" sz="1600" b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Mbits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[400,1000] CPU cycles/s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 s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 GHz</a:t>
                          </a:r>
                          <a:endParaRPr lang="zh-CN" alt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0495209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C79B446-506A-44B0-95D4-99AF5430E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119" y="4874264"/>
            <a:ext cx="6983761" cy="19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71905"/>
      </p:ext>
    </p:extLst>
  </p:cSld>
  <p:clrMapOvr>
    <a:masterClrMapping/>
  </p:clrMapOvr>
  <p:transition advTm="30514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469E197-380D-E865-C35D-F8E00E45D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052736"/>
            <a:ext cx="6624736" cy="117659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3B59E9B-049C-AC9C-F506-2572D6C4CABC}"/>
              </a:ext>
            </a:extLst>
          </p:cNvPr>
          <p:cNvSpPr/>
          <p:nvPr/>
        </p:nvSpPr>
        <p:spPr>
          <a:xfrm>
            <a:off x="179512" y="836712"/>
            <a:ext cx="9217023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 of the test:</a:t>
            </a:r>
          </a:p>
          <a:p>
            <a:pPr>
              <a:lnSpc>
                <a:spcPct val="150000"/>
              </a:lnSpc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7">
            <a:extLst>
              <a:ext uri="{FF2B5EF4-FFF2-40B4-BE49-F238E27FC236}">
                <a16:creationId xmlns:a16="http://schemas.microsoft.com/office/drawing/2014/main" id="{BB37CD47-4F41-4B95-9A19-7C68A5543317}"/>
              </a:ext>
            </a:extLst>
          </p:cNvPr>
          <p:cNvGrpSpPr/>
          <p:nvPr/>
        </p:nvGrpSpPr>
        <p:grpSpPr>
          <a:xfrm>
            <a:off x="486621" y="2244164"/>
            <a:ext cx="8035235" cy="582388"/>
            <a:chOff x="423121" y="1003524"/>
            <a:chExt cx="8035235" cy="582388"/>
          </a:xfrm>
        </p:grpSpPr>
        <p:grpSp>
          <p:nvGrpSpPr>
            <p:cNvPr id="6" name="组合 9">
              <a:extLst>
                <a:ext uri="{FF2B5EF4-FFF2-40B4-BE49-F238E27FC236}">
                  <a16:creationId xmlns:a16="http://schemas.microsoft.com/office/drawing/2014/main" id="{15C837DD-0B85-48BD-B1DA-9FBDC35E4451}"/>
                </a:ext>
              </a:extLst>
            </p:cNvPr>
            <p:cNvGrpSpPr/>
            <p:nvPr/>
          </p:nvGrpSpPr>
          <p:grpSpPr>
            <a:xfrm>
              <a:off x="423121" y="1135757"/>
              <a:ext cx="8035235" cy="450155"/>
              <a:chOff x="606001" y="1202541"/>
              <a:chExt cx="8035235" cy="450155"/>
            </a:xfrm>
          </p:grpSpPr>
          <p:grpSp>
            <p:nvGrpSpPr>
              <p:cNvPr id="7" name="Group 65">
                <a:extLst>
                  <a:ext uri="{FF2B5EF4-FFF2-40B4-BE49-F238E27FC236}">
                    <a16:creationId xmlns:a16="http://schemas.microsoft.com/office/drawing/2014/main" id="{B642CA15-308D-4469-9937-D3B6304705CF}"/>
                  </a:ext>
                </a:extLst>
              </p:cNvPr>
              <p:cNvGrpSpPr/>
              <p:nvPr/>
            </p:nvGrpSpPr>
            <p:grpSpPr>
              <a:xfrm>
                <a:off x="606001" y="1202541"/>
                <a:ext cx="397734" cy="450155"/>
                <a:chOff x="4601092" y="1555537"/>
                <a:chExt cx="1517650" cy="1717675"/>
              </a:xfrm>
            </p:grpSpPr>
            <p:sp>
              <p:nvSpPr>
                <p:cNvPr id="15" name="Freeform: Shape 66">
                  <a:extLst>
                    <a:ext uri="{FF2B5EF4-FFF2-40B4-BE49-F238E27FC236}">
                      <a16:creationId xmlns:a16="http://schemas.microsoft.com/office/drawing/2014/main" id="{13C901DF-B2F6-465D-971E-E0A4F88BD0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1092" y="1555537"/>
                  <a:ext cx="1517650" cy="1717675"/>
                </a:xfrm>
                <a:custGeom>
                  <a:avLst/>
                  <a:gdLst>
                    <a:gd name="connsiteX0" fmla="*/ 973138 w 1517650"/>
                    <a:gd name="connsiteY0" fmla="*/ 0 h 1717675"/>
                    <a:gd name="connsiteX1" fmla="*/ 1303338 w 1517650"/>
                    <a:gd name="connsiteY1" fmla="*/ 560387 h 1717675"/>
                    <a:gd name="connsiteX2" fmla="*/ 1061082 w 1517650"/>
                    <a:gd name="connsiteY2" fmla="*/ 981652 h 1717675"/>
                    <a:gd name="connsiteX3" fmla="*/ 1053191 w 1517650"/>
                    <a:gd name="connsiteY3" fmla="*/ 998736 h 1717675"/>
                    <a:gd name="connsiteX4" fmla="*/ 1102518 w 1517650"/>
                    <a:gd name="connsiteY4" fmla="*/ 1159809 h 1717675"/>
                    <a:gd name="connsiteX5" fmla="*/ 1109907 w 1517650"/>
                    <a:gd name="connsiteY5" fmla="*/ 1162050 h 1717675"/>
                    <a:gd name="connsiteX6" fmla="*/ 1355725 w 1517650"/>
                    <a:gd name="connsiteY6" fmla="*/ 1162050 h 1717675"/>
                    <a:gd name="connsiteX7" fmla="*/ 1517650 w 1517650"/>
                    <a:gd name="connsiteY7" fmla="*/ 1435100 h 1717675"/>
                    <a:gd name="connsiteX8" fmla="*/ 1360488 w 1517650"/>
                    <a:gd name="connsiteY8" fmla="*/ 1714500 h 1717675"/>
                    <a:gd name="connsiteX9" fmla="*/ 1036637 w 1517650"/>
                    <a:gd name="connsiteY9" fmla="*/ 1717675 h 1717675"/>
                    <a:gd name="connsiteX10" fmla="*/ 871537 w 1517650"/>
                    <a:gd name="connsiteY10" fmla="*/ 1439863 h 1717675"/>
                    <a:gd name="connsiteX11" fmla="*/ 947555 w 1517650"/>
                    <a:gd name="connsiteY11" fmla="*/ 1309441 h 1717675"/>
                    <a:gd name="connsiteX12" fmla="*/ 950592 w 1517650"/>
                    <a:gd name="connsiteY12" fmla="*/ 1301045 h 1717675"/>
                    <a:gd name="connsiteX13" fmla="*/ 885744 w 1517650"/>
                    <a:gd name="connsiteY13" fmla="*/ 1133696 h 1717675"/>
                    <a:gd name="connsiteX14" fmla="*/ 840137 w 1517650"/>
                    <a:gd name="connsiteY14" fmla="*/ 1121464 h 1717675"/>
                    <a:gd name="connsiteX15" fmla="*/ 331787 w 1517650"/>
                    <a:gd name="connsiteY15" fmla="*/ 1123950 h 1717675"/>
                    <a:gd name="connsiteX16" fmla="*/ 0 w 1517650"/>
                    <a:gd name="connsiteY16" fmla="*/ 568325 h 1717675"/>
                    <a:gd name="connsiteX17" fmla="*/ 323850 w 1517650"/>
                    <a:gd name="connsiteY17" fmla="*/ 7937 h 1717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517650" h="1717675">
                      <a:moveTo>
                        <a:pt x="973138" y="0"/>
                      </a:moveTo>
                      <a:lnTo>
                        <a:pt x="1303338" y="560387"/>
                      </a:lnTo>
                      <a:lnTo>
                        <a:pt x="1061082" y="981652"/>
                      </a:lnTo>
                      <a:lnTo>
                        <a:pt x="1053191" y="998736"/>
                      </a:lnTo>
                      <a:cubicBezTo>
                        <a:pt x="1031548" y="1054740"/>
                        <a:pt x="1023278" y="1127088"/>
                        <a:pt x="1102518" y="1159809"/>
                      </a:cubicBezTo>
                      <a:lnTo>
                        <a:pt x="1109907" y="1162050"/>
                      </a:lnTo>
                      <a:lnTo>
                        <a:pt x="1355725" y="1162050"/>
                      </a:lnTo>
                      <a:lnTo>
                        <a:pt x="1517650" y="1435100"/>
                      </a:lnTo>
                      <a:lnTo>
                        <a:pt x="1360488" y="1714500"/>
                      </a:lnTo>
                      <a:lnTo>
                        <a:pt x="1036637" y="1717675"/>
                      </a:lnTo>
                      <a:lnTo>
                        <a:pt x="871537" y="1439863"/>
                      </a:lnTo>
                      <a:lnTo>
                        <a:pt x="947555" y="1309441"/>
                      </a:lnTo>
                      <a:lnTo>
                        <a:pt x="950592" y="1301045"/>
                      </a:lnTo>
                      <a:cubicBezTo>
                        <a:pt x="964229" y="1256653"/>
                        <a:pt x="975300" y="1173310"/>
                        <a:pt x="885744" y="1133696"/>
                      </a:cubicBezTo>
                      <a:lnTo>
                        <a:pt x="840137" y="1121464"/>
                      </a:lnTo>
                      <a:lnTo>
                        <a:pt x="331787" y="1123950"/>
                      </a:lnTo>
                      <a:lnTo>
                        <a:pt x="0" y="568325"/>
                      </a:lnTo>
                      <a:lnTo>
                        <a:pt x="323850" y="793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" name="Oval 67">
                  <a:extLst>
                    <a:ext uri="{FF2B5EF4-FFF2-40B4-BE49-F238E27FC236}">
                      <a16:creationId xmlns:a16="http://schemas.microsoft.com/office/drawing/2014/main" id="{E2A619E5-8249-4FF7-97D9-217800E37B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4557" y="2830298"/>
                  <a:ext cx="327025" cy="32702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6E9DD603-4F9E-4D9A-AD32-C6FD7D8F7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298" y="1576600"/>
                <a:ext cx="185477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F9F40AD7-195B-4224-B62C-15B465E9F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8895" y="1576600"/>
                <a:ext cx="732234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4532005-455F-45A2-813F-AC9E84000445}"/>
                </a:ext>
              </a:extLst>
            </p:cNvPr>
            <p:cNvSpPr/>
            <p:nvPr/>
          </p:nvSpPr>
          <p:spPr>
            <a:xfrm>
              <a:off x="802702" y="1003524"/>
              <a:ext cx="7574157" cy="458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Verification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48B19D7C-E879-415A-B086-257465934574}"/>
              </a:ext>
            </a:extLst>
          </p:cNvPr>
          <p:cNvSpPr/>
          <p:nvPr/>
        </p:nvSpPr>
        <p:spPr>
          <a:xfrm>
            <a:off x="942917" y="25641"/>
            <a:ext cx="7574157" cy="70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7030A0"/>
                </a:solidFill>
                <a:latin typeface="Sitka Text" panose="02000505000000020004" pitchFamily="2" charset="0"/>
                <a:ea typeface="楷体" panose="02010609060101010101" pitchFamily="49" charset="-122"/>
              </a:rPr>
              <a:t>Test Results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5D882F-480E-E497-E920-F83FB2AE7A97}"/>
              </a:ext>
            </a:extLst>
          </p:cNvPr>
          <p:cNvSpPr/>
          <p:nvPr/>
        </p:nvSpPr>
        <p:spPr>
          <a:xfrm>
            <a:off x="179511" y="2736486"/>
            <a:ext cx="9217023" cy="378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model and miss rate and false positive rate models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 the effectiveness of our proposed model for the action detection module.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7864A28-EED3-A087-A125-9D5D719B41F6}"/>
              </a:ext>
            </a:extLst>
          </p:cNvPr>
          <p:cNvGrpSpPr/>
          <p:nvPr/>
        </p:nvGrpSpPr>
        <p:grpSpPr>
          <a:xfrm>
            <a:off x="281950" y="3324524"/>
            <a:ext cx="8580100" cy="2232008"/>
            <a:chOff x="96356" y="3059462"/>
            <a:chExt cx="8580100" cy="2232008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1488C5B5-3535-AE8F-DBEA-073E37532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356" y="3059462"/>
              <a:ext cx="2620892" cy="21600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C5D3564-A7DC-A90A-7F7F-66D5A87BE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3204" y="3131470"/>
              <a:ext cx="2743974" cy="216000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4EA9EADF-741E-B213-24C1-69AA74769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73135" y="3131470"/>
              <a:ext cx="2803321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5711026"/>
      </p:ext>
    </p:extLst>
  </p:cSld>
  <p:clrMapOvr>
    <a:masterClrMapping/>
  </p:clrMapOvr>
  <p:transition advTm="30514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3B59E9B-049C-AC9C-F506-2572D6C4CABC}"/>
              </a:ext>
            </a:extLst>
          </p:cNvPr>
          <p:cNvSpPr/>
          <p:nvPr/>
        </p:nvSpPr>
        <p:spPr>
          <a:xfrm>
            <a:off x="103869" y="1415908"/>
            <a:ext cx="8978033" cy="4993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q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algorithms: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scheme without proposed action detection module;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computation/communication resource scheme.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Ø"/>
            </a:pPr>
            <a:endParaRPr lang="en-US" altLang="zh-CN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proposal achieves the highest performance -&gt; verify the effectiveness of resource allocation strategy &amp; threshold selection policy;</a:t>
            </a:r>
          </a:p>
          <a:p>
            <a:pPr marL="285750" indent="-285750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novel sensing framework is applicable for the scenario with a high probability of the static state.</a:t>
            </a:r>
          </a:p>
        </p:txBody>
      </p:sp>
      <p:grpSp>
        <p:nvGrpSpPr>
          <p:cNvPr id="4" name="组合 7">
            <a:extLst>
              <a:ext uri="{FF2B5EF4-FFF2-40B4-BE49-F238E27FC236}">
                <a16:creationId xmlns:a16="http://schemas.microsoft.com/office/drawing/2014/main" id="{BB37CD47-4F41-4B95-9A19-7C68A5543317}"/>
              </a:ext>
            </a:extLst>
          </p:cNvPr>
          <p:cNvGrpSpPr/>
          <p:nvPr/>
        </p:nvGrpSpPr>
        <p:grpSpPr>
          <a:xfrm>
            <a:off x="486621" y="833520"/>
            <a:ext cx="8035235" cy="582388"/>
            <a:chOff x="423121" y="1003524"/>
            <a:chExt cx="8035235" cy="582388"/>
          </a:xfrm>
        </p:grpSpPr>
        <p:grpSp>
          <p:nvGrpSpPr>
            <p:cNvPr id="6" name="组合 9">
              <a:extLst>
                <a:ext uri="{FF2B5EF4-FFF2-40B4-BE49-F238E27FC236}">
                  <a16:creationId xmlns:a16="http://schemas.microsoft.com/office/drawing/2014/main" id="{15C837DD-0B85-48BD-B1DA-9FBDC35E4451}"/>
                </a:ext>
              </a:extLst>
            </p:cNvPr>
            <p:cNvGrpSpPr/>
            <p:nvPr/>
          </p:nvGrpSpPr>
          <p:grpSpPr>
            <a:xfrm>
              <a:off x="423121" y="1135757"/>
              <a:ext cx="8035235" cy="450155"/>
              <a:chOff x="606001" y="1202541"/>
              <a:chExt cx="8035235" cy="450155"/>
            </a:xfrm>
          </p:grpSpPr>
          <p:grpSp>
            <p:nvGrpSpPr>
              <p:cNvPr id="7" name="Group 65">
                <a:extLst>
                  <a:ext uri="{FF2B5EF4-FFF2-40B4-BE49-F238E27FC236}">
                    <a16:creationId xmlns:a16="http://schemas.microsoft.com/office/drawing/2014/main" id="{B642CA15-308D-4469-9937-D3B6304705CF}"/>
                  </a:ext>
                </a:extLst>
              </p:cNvPr>
              <p:cNvGrpSpPr/>
              <p:nvPr/>
            </p:nvGrpSpPr>
            <p:grpSpPr>
              <a:xfrm>
                <a:off x="606001" y="1202541"/>
                <a:ext cx="397734" cy="450155"/>
                <a:chOff x="4601092" y="1555537"/>
                <a:chExt cx="1517650" cy="1717675"/>
              </a:xfrm>
            </p:grpSpPr>
            <p:sp>
              <p:nvSpPr>
                <p:cNvPr id="15" name="Freeform: Shape 66">
                  <a:extLst>
                    <a:ext uri="{FF2B5EF4-FFF2-40B4-BE49-F238E27FC236}">
                      <a16:creationId xmlns:a16="http://schemas.microsoft.com/office/drawing/2014/main" id="{13C901DF-B2F6-465D-971E-E0A4F88BD0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1092" y="1555537"/>
                  <a:ext cx="1517650" cy="1717675"/>
                </a:xfrm>
                <a:custGeom>
                  <a:avLst/>
                  <a:gdLst>
                    <a:gd name="connsiteX0" fmla="*/ 973138 w 1517650"/>
                    <a:gd name="connsiteY0" fmla="*/ 0 h 1717675"/>
                    <a:gd name="connsiteX1" fmla="*/ 1303338 w 1517650"/>
                    <a:gd name="connsiteY1" fmla="*/ 560387 h 1717675"/>
                    <a:gd name="connsiteX2" fmla="*/ 1061082 w 1517650"/>
                    <a:gd name="connsiteY2" fmla="*/ 981652 h 1717675"/>
                    <a:gd name="connsiteX3" fmla="*/ 1053191 w 1517650"/>
                    <a:gd name="connsiteY3" fmla="*/ 998736 h 1717675"/>
                    <a:gd name="connsiteX4" fmla="*/ 1102518 w 1517650"/>
                    <a:gd name="connsiteY4" fmla="*/ 1159809 h 1717675"/>
                    <a:gd name="connsiteX5" fmla="*/ 1109907 w 1517650"/>
                    <a:gd name="connsiteY5" fmla="*/ 1162050 h 1717675"/>
                    <a:gd name="connsiteX6" fmla="*/ 1355725 w 1517650"/>
                    <a:gd name="connsiteY6" fmla="*/ 1162050 h 1717675"/>
                    <a:gd name="connsiteX7" fmla="*/ 1517650 w 1517650"/>
                    <a:gd name="connsiteY7" fmla="*/ 1435100 h 1717675"/>
                    <a:gd name="connsiteX8" fmla="*/ 1360488 w 1517650"/>
                    <a:gd name="connsiteY8" fmla="*/ 1714500 h 1717675"/>
                    <a:gd name="connsiteX9" fmla="*/ 1036637 w 1517650"/>
                    <a:gd name="connsiteY9" fmla="*/ 1717675 h 1717675"/>
                    <a:gd name="connsiteX10" fmla="*/ 871537 w 1517650"/>
                    <a:gd name="connsiteY10" fmla="*/ 1439863 h 1717675"/>
                    <a:gd name="connsiteX11" fmla="*/ 947555 w 1517650"/>
                    <a:gd name="connsiteY11" fmla="*/ 1309441 h 1717675"/>
                    <a:gd name="connsiteX12" fmla="*/ 950592 w 1517650"/>
                    <a:gd name="connsiteY12" fmla="*/ 1301045 h 1717675"/>
                    <a:gd name="connsiteX13" fmla="*/ 885744 w 1517650"/>
                    <a:gd name="connsiteY13" fmla="*/ 1133696 h 1717675"/>
                    <a:gd name="connsiteX14" fmla="*/ 840137 w 1517650"/>
                    <a:gd name="connsiteY14" fmla="*/ 1121464 h 1717675"/>
                    <a:gd name="connsiteX15" fmla="*/ 331787 w 1517650"/>
                    <a:gd name="connsiteY15" fmla="*/ 1123950 h 1717675"/>
                    <a:gd name="connsiteX16" fmla="*/ 0 w 1517650"/>
                    <a:gd name="connsiteY16" fmla="*/ 568325 h 1717675"/>
                    <a:gd name="connsiteX17" fmla="*/ 323850 w 1517650"/>
                    <a:gd name="connsiteY17" fmla="*/ 7937 h 1717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517650" h="1717675">
                      <a:moveTo>
                        <a:pt x="973138" y="0"/>
                      </a:moveTo>
                      <a:lnTo>
                        <a:pt x="1303338" y="560387"/>
                      </a:lnTo>
                      <a:lnTo>
                        <a:pt x="1061082" y="981652"/>
                      </a:lnTo>
                      <a:lnTo>
                        <a:pt x="1053191" y="998736"/>
                      </a:lnTo>
                      <a:cubicBezTo>
                        <a:pt x="1031548" y="1054740"/>
                        <a:pt x="1023278" y="1127088"/>
                        <a:pt x="1102518" y="1159809"/>
                      </a:cubicBezTo>
                      <a:lnTo>
                        <a:pt x="1109907" y="1162050"/>
                      </a:lnTo>
                      <a:lnTo>
                        <a:pt x="1355725" y="1162050"/>
                      </a:lnTo>
                      <a:lnTo>
                        <a:pt x="1517650" y="1435100"/>
                      </a:lnTo>
                      <a:lnTo>
                        <a:pt x="1360488" y="1714500"/>
                      </a:lnTo>
                      <a:lnTo>
                        <a:pt x="1036637" y="1717675"/>
                      </a:lnTo>
                      <a:lnTo>
                        <a:pt x="871537" y="1439863"/>
                      </a:lnTo>
                      <a:lnTo>
                        <a:pt x="947555" y="1309441"/>
                      </a:lnTo>
                      <a:lnTo>
                        <a:pt x="950592" y="1301045"/>
                      </a:lnTo>
                      <a:cubicBezTo>
                        <a:pt x="964229" y="1256653"/>
                        <a:pt x="975300" y="1173310"/>
                        <a:pt x="885744" y="1133696"/>
                      </a:cubicBezTo>
                      <a:lnTo>
                        <a:pt x="840137" y="1121464"/>
                      </a:lnTo>
                      <a:lnTo>
                        <a:pt x="331787" y="1123950"/>
                      </a:lnTo>
                      <a:lnTo>
                        <a:pt x="0" y="568325"/>
                      </a:lnTo>
                      <a:lnTo>
                        <a:pt x="323850" y="793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6" name="Oval 67">
                  <a:extLst>
                    <a:ext uri="{FF2B5EF4-FFF2-40B4-BE49-F238E27FC236}">
                      <a16:creationId xmlns:a16="http://schemas.microsoft.com/office/drawing/2014/main" id="{E2A619E5-8249-4FF7-97D9-217800E37B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4557" y="2830298"/>
                  <a:ext cx="327025" cy="32702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6E9DD603-4F9E-4D9A-AD32-C6FD7D8F71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298" y="1576600"/>
                <a:ext cx="185477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F9F40AD7-195B-4224-B62C-15B465E9F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8895" y="1576600"/>
                <a:ext cx="732234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4532005-455F-45A2-813F-AC9E84000445}"/>
                </a:ext>
              </a:extLst>
            </p:cNvPr>
            <p:cNvSpPr/>
            <p:nvPr/>
          </p:nvSpPr>
          <p:spPr>
            <a:xfrm>
              <a:off x="802702" y="1003524"/>
              <a:ext cx="7574157" cy="458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Results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48B19D7C-E879-415A-B086-257465934574}"/>
              </a:ext>
            </a:extLst>
          </p:cNvPr>
          <p:cNvSpPr/>
          <p:nvPr/>
        </p:nvSpPr>
        <p:spPr>
          <a:xfrm>
            <a:off x="942917" y="25641"/>
            <a:ext cx="7574157" cy="70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7030A0"/>
                </a:solidFill>
                <a:latin typeface="Sitka Text" panose="02000505000000020004" pitchFamily="2" charset="0"/>
                <a:ea typeface="楷体" panose="02010609060101010101" pitchFamily="49" charset="-122"/>
              </a:rPr>
              <a:t>Test Results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29B83AC-6A26-2788-08E8-B66208A05631}"/>
              </a:ext>
            </a:extLst>
          </p:cNvPr>
          <p:cNvGrpSpPr/>
          <p:nvPr/>
        </p:nvGrpSpPr>
        <p:grpSpPr>
          <a:xfrm>
            <a:off x="245349" y="2636912"/>
            <a:ext cx="8653302" cy="2160000"/>
            <a:chOff x="386287" y="2780927"/>
            <a:chExt cx="8653302" cy="21600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284DDDD-6899-B884-5A02-A69FE32382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1650"/>
            <a:stretch/>
          </p:blipFill>
          <p:spPr>
            <a:xfrm>
              <a:off x="386287" y="2780927"/>
              <a:ext cx="2925189" cy="216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BFDBA88-8A15-CD67-786A-E5AFC0CF3F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2055"/>
            <a:stretch/>
          </p:blipFill>
          <p:spPr>
            <a:xfrm>
              <a:off x="6156173" y="2780927"/>
              <a:ext cx="2883416" cy="2160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0C43586-007A-35B1-902D-014B3D1D25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6224" r="36214"/>
            <a:stretch/>
          </p:blipFill>
          <p:spPr>
            <a:xfrm>
              <a:off x="3311857" y="2780927"/>
              <a:ext cx="2843935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6895301"/>
      </p:ext>
    </p:extLst>
  </p:cSld>
  <p:clrMapOvr>
    <a:masterClrMapping/>
  </p:clrMapOvr>
  <p:transition advTm="30514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8B19D7C-E879-415A-B086-257465934574}"/>
              </a:ext>
            </a:extLst>
          </p:cNvPr>
          <p:cNvSpPr/>
          <p:nvPr/>
        </p:nvSpPr>
        <p:spPr>
          <a:xfrm>
            <a:off x="942917" y="25641"/>
            <a:ext cx="7574157" cy="70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7030A0"/>
                </a:solidFill>
                <a:latin typeface="Sitka Text" panose="02000505000000020004" pitchFamily="2" charset="0"/>
                <a:ea typeface="楷体" panose="02010609060101010101" pitchFamily="49" charset="-122"/>
              </a:rPr>
              <a:t>Summary</a:t>
            </a:r>
            <a:endParaRPr lang="en-US" altLang="zh-CN" sz="2800" b="1" dirty="0">
              <a:solidFill>
                <a:srgbClr val="7030A0"/>
              </a:solidFill>
              <a:latin typeface="Sitka Text" panose="02000505000000020004" pitchFamily="2" charset="0"/>
              <a:ea typeface="楷体" panose="0201060906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9B671E1-2201-CD47-BE69-886925E3C8C1}"/>
              </a:ext>
            </a:extLst>
          </p:cNvPr>
          <p:cNvSpPr/>
          <p:nvPr/>
        </p:nvSpPr>
        <p:spPr>
          <a:xfrm>
            <a:off x="661543" y="1268760"/>
            <a:ext cx="8136904" cy="39996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Aft>
                <a:spcPts val="600"/>
              </a:spcAft>
            </a:pPr>
            <a:r>
              <a:rPr lang="en-US" altLang="zh-CN" sz="2000" b="1" spc="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novel and effective sensing framework.</a:t>
            </a:r>
          </a:p>
          <a:p>
            <a:pPr marL="742950" lvl="1" indent="-285750" algn="just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the overall sensing performance.</a:t>
            </a:r>
          </a:p>
          <a:p>
            <a:pPr marL="742950" lvl="1" indent="-285750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optimal resource allocation strategy </a:t>
            </a:r>
            <a:b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 threshold selection policy.</a:t>
            </a:r>
          </a:p>
          <a:p>
            <a:pPr marL="742950" lvl="1" indent="-285750" algn="just">
              <a:lnSpc>
                <a:spcPct val="20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real-world test using the USRP B210. </a:t>
            </a:r>
          </a:p>
        </p:txBody>
      </p:sp>
    </p:spTree>
    <p:extLst>
      <p:ext uri="{BB962C8B-B14F-4D97-AF65-F5344CB8AC3E}">
        <p14:creationId xmlns:p14="http://schemas.microsoft.com/office/powerpoint/2010/main" val="912755811"/>
      </p:ext>
    </p:extLst>
  </p:cSld>
  <p:clrMapOvr>
    <a:masterClrMapping/>
  </p:clrMapOvr>
  <p:transition advTm="30514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BC8C171-475A-407D-93CA-0889D049E38C}"/>
              </a:ext>
            </a:extLst>
          </p:cNvPr>
          <p:cNvSpPr txBox="1"/>
          <p:nvPr/>
        </p:nvSpPr>
        <p:spPr>
          <a:xfrm>
            <a:off x="539552" y="2554087"/>
            <a:ext cx="8064896" cy="1234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b="1" dirty="0">
                <a:latin typeface="Ink Free" panose="03080402000500000000" pitchFamily="66" charset="0"/>
              </a:rPr>
              <a:t>THANKS</a:t>
            </a:r>
            <a:endParaRPr lang="zh-CN" altLang="en-US" sz="5400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60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B2498C9C-4673-21AE-7755-37F117E8D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206" y="3094093"/>
            <a:ext cx="2059107" cy="101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C869B8E4-0784-4C98-9ECF-0DF0AE955A56}"/>
              </a:ext>
            </a:extLst>
          </p:cNvPr>
          <p:cNvSpPr/>
          <p:nvPr/>
        </p:nvSpPr>
        <p:spPr>
          <a:xfrm>
            <a:off x="960225" y="47457"/>
            <a:ext cx="7644223" cy="70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7030A0"/>
                </a:solidFill>
                <a:latin typeface="Sitka Text" panose="02000505000000020004" pitchFamily="2" charset="0"/>
                <a:ea typeface="楷体" panose="02010609060101010101" pitchFamily="49" charset="-122"/>
              </a:rPr>
              <a:t>Background and Motivation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CCDCE16-60B9-41FB-BEE3-BF92F834BED9}"/>
              </a:ext>
            </a:extLst>
          </p:cNvPr>
          <p:cNvSpPr/>
          <p:nvPr/>
        </p:nvSpPr>
        <p:spPr>
          <a:xfrm>
            <a:off x="486621" y="1286867"/>
            <a:ext cx="7628776" cy="5444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ISAC to ISCC: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sensing services (action recognition tasks) are based on AI-based algorithms (compute-intensive).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edge computing (MEC): deploy edge servers with sufficient computation capacity at base stations &amp; reduce end-to-end latency.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issue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ISCC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jointly consider triple functions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action recognition tasks.</a:t>
            </a:r>
          </a:p>
        </p:txBody>
      </p:sp>
      <p:sp>
        <p:nvSpPr>
          <p:cNvPr id="37" name="Freeform: Shape 66">
            <a:extLst>
              <a:ext uri="{FF2B5EF4-FFF2-40B4-BE49-F238E27FC236}">
                <a16:creationId xmlns:a16="http://schemas.microsoft.com/office/drawing/2014/main" id="{CB2D4E17-EDA1-473E-BE3F-FC99FA05AB12}"/>
              </a:ext>
            </a:extLst>
          </p:cNvPr>
          <p:cNvSpPr>
            <a:spLocks/>
          </p:cNvSpPr>
          <p:nvPr/>
        </p:nvSpPr>
        <p:spPr bwMode="auto">
          <a:xfrm>
            <a:off x="486621" y="773459"/>
            <a:ext cx="397734" cy="450155"/>
          </a:xfrm>
          <a:custGeom>
            <a:avLst/>
            <a:gdLst>
              <a:gd name="connsiteX0" fmla="*/ 973138 w 1517650"/>
              <a:gd name="connsiteY0" fmla="*/ 0 h 1717675"/>
              <a:gd name="connsiteX1" fmla="*/ 1303338 w 1517650"/>
              <a:gd name="connsiteY1" fmla="*/ 560387 h 1717675"/>
              <a:gd name="connsiteX2" fmla="*/ 1061082 w 1517650"/>
              <a:gd name="connsiteY2" fmla="*/ 981652 h 1717675"/>
              <a:gd name="connsiteX3" fmla="*/ 1053191 w 1517650"/>
              <a:gd name="connsiteY3" fmla="*/ 998736 h 1717675"/>
              <a:gd name="connsiteX4" fmla="*/ 1102518 w 1517650"/>
              <a:gd name="connsiteY4" fmla="*/ 1159809 h 1717675"/>
              <a:gd name="connsiteX5" fmla="*/ 1109907 w 1517650"/>
              <a:gd name="connsiteY5" fmla="*/ 1162050 h 1717675"/>
              <a:gd name="connsiteX6" fmla="*/ 1355725 w 1517650"/>
              <a:gd name="connsiteY6" fmla="*/ 1162050 h 1717675"/>
              <a:gd name="connsiteX7" fmla="*/ 1517650 w 1517650"/>
              <a:gd name="connsiteY7" fmla="*/ 1435100 h 1717675"/>
              <a:gd name="connsiteX8" fmla="*/ 1360488 w 1517650"/>
              <a:gd name="connsiteY8" fmla="*/ 1714500 h 1717675"/>
              <a:gd name="connsiteX9" fmla="*/ 1036637 w 1517650"/>
              <a:gd name="connsiteY9" fmla="*/ 1717675 h 1717675"/>
              <a:gd name="connsiteX10" fmla="*/ 871537 w 1517650"/>
              <a:gd name="connsiteY10" fmla="*/ 1439863 h 1717675"/>
              <a:gd name="connsiteX11" fmla="*/ 947555 w 1517650"/>
              <a:gd name="connsiteY11" fmla="*/ 1309441 h 1717675"/>
              <a:gd name="connsiteX12" fmla="*/ 950592 w 1517650"/>
              <a:gd name="connsiteY12" fmla="*/ 1301045 h 1717675"/>
              <a:gd name="connsiteX13" fmla="*/ 885744 w 1517650"/>
              <a:gd name="connsiteY13" fmla="*/ 1133696 h 1717675"/>
              <a:gd name="connsiteX14" fmla="*/ 840137 w 1517650"/>
              <a:gd name="connsiteY14" fmla="*/ 1121464 h 1717675"/>
              <a:gd name="connsiteX15" fmla="*/ 331787 w 1517650"/>
              <a:gd name="connsiteY15" fmla="*/ 1123950 h 1717675"/>
              <a:gd name="connsiteX16" fmla="*/ 0 w 1517650"/>
              <a:gd name="connsiteY16" fmla="*/ 568325 h 1717675"/>
              <a:gd name="connsiteX17" fmla="*/ 323850 w 1517650"/>
              <a:gd name="connsiteY17" fmla="*/ 7937 h 171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17650" h="1717675">
                <a:moveTo>
                  <a:pt x="973138" y="0"/>
                </a:moveTo>
                <a:lnTo>
                  <a:pt x="1303338" y="560387"/>
                </a:lnTo>
                <a:lnTo>
                  <a:pt x="1061082" y="981652"/>
                </a:lnTo>
                <a:lnTo>
                  <a:pt x="1053191" y="998736"/>
                </a:lnTo>
                <a:cubicBezTo>
                  <a:pt x="1031548" y="1054740"/>
                  <a:pt x="1023278" y="1127088"/>
                  <a:pt x="1102518" y="1159809"/>
                </a:cubicBezTo>
                <a:lnTo>
                  <a:pt x="1109907" y="1162050"/>
                </a:lnTo>
                <a:lnTo>
                  <a:pt x="1355725" y="1162050"/>
                </a:lnTo>
                <a:lnTo>
                  <a:pt x="1517650" y="1435100"/>
                </a:lnTo>
                <a:lnTo>
                  <a:pt x="1360488" y="1714500"/>
                </a:lnTo>
                <a:lnTo>
                  <a:pt x="1036637" y="1717675"/>
                </a:lnTo>
                <a:lnTo>
                  <a:pt x="871537" y="1439863"/>
                </a:lnTo>
                <a:lnTo>
                  <a:pt x="947555" y="1309441"/>
                </a:lnTo>
                <a:lnTo>
                  <a:pt x="950592" y="1301045"/>
                </a:lnTo>
                <a:cubicBezTo>
                  <a:pt x="964229" y="1256653"/>
                  <a:pt x="975300" y="1173310"/>
                  <a:pt x="885744" y="1133696"/>
                </a:cubicBezTo>
                <a:lnTo>
                  <a:pt x="840137" y="1121464"/>
                </a:lnTo>
                <a:lnTo>
                  <a:pt x="331787" y="1123950"/>
                </a:lnTo>
                <a:lnTo>
                  <a:pt x="0" y="568325"/>
                </a:lnTo>
                <a:lnTo>
                  <a:pt x="323850" y="793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13CDDC-8BC2-481A-864C-36B0B7EB2979}"/>
              </a:ext>
            </a:extLst>
          </p:cNvPr>
          <p:cNvSpPr/>
          <p:nvPr/>
        </p:nvSpPr>
        <p:spPr>
          <a:xfrm>
            <a:off x="884354" y="836712"/>
            <a:ext cx="7502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Sensing, Computation, and Communication (ISCC)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68BDF1-390D-4C5E-8A88-470C21DF8B80}"/>
              </a:ext>
            </a:extLst>
          </p:cNvPr>
          <p:cNvCxnSpPr>
            <a:cxnSpLocks/>
          </p:cNvCxnSpPr>
          <p:nvPr/>
        </p:nvCxnSpPr>
        <p:spPr>
          <a:xfrm>
            <a:off x="918160" y="1200010"/>
            <a:ext cx="732234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13C39D4-5F30-8AAB-C82A-9BAC2091A9AB}"/>
              </a:ext>
            </a:extLst>
          </p:cNvPr>
          <p:cNvGrpSpPr/>
          <p:nvPr/>
        </p:nvGrpSpPr>
        <p:grpSpPr>
          <a:xfrm>
            <a:off x="753853" y="4317172"/>
            <a:ext cx="7486648" cy="2062053"/>
            <a:chOff x="769212" y="1399006"/>
            <a:chExt cx="7486648" cy="2062053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E5BE8ACA-C733-505C-7492-438C6C453708}"/>
                </a:ext>
              </a:extLst>
            </p:cNvPr>
            <p:cNvSpPr/>
            <p:nvPr/>
          </p:nvSpPr>
          <p:spPr>
            <a:xfrm>
              <a:off x="769212" y="2060928"/>
              <a:ext cx="2376000" cy="72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Sensing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C53912AA-B246-2D62-85AF-A29F0D728CA6}"/>
                </a:ext>
              </a:extLst>
            </p:cNvPr>
            <p:cNvSpPr/>
            <p:nvPr/>
          </p:nvSpPr>
          <p:spPr>
            <a:xfrm>
              <a:off x="3324536" y="2060928"/>
              <a:ext cx="2376000" cy="720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Communication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FF67F9C-E7BD-AD2D-AF4A-247DBF1FDB38}"/>
                </a:ext>
              </a:extLst>
            </p:cNvPr>
            <p:cNvSpPr/>
            <p:nvPr/>
          </p:nvSpPr>
          <p:spPr>
            <a:xfrm>
              <a:off x="5879860" y="2060928"/>
              <a:ext cx="2376000" cy="72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Computation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右大括号 9">
              <a:extLst>
                <a:ext uri="{FF2B5EF4-FFF2-40B4-BE49-F238E27FC236}">
                  <a16:creationId xmlns:a16="http://schemas.microsoft.com/office/drawing/2014/main" id="{CFC8467A-4746-E893-1614-B5A06B3200DF}"/>
                </a:ext>
              </a:extLst>
            </p:cNvPr>
            <p:cNvSpPr/>
            <p:nvPr/>
          </p:nvSpPr>
          <p:spPr>
            <a:xfrm rot="16200000">
              <a:off x="3059832" y="590959"/>
              <a:ext cx="216024" cy="2520280"/>
            </a:xfrm>
            <a:prstGeom prst="rightBrace">
              <a:avLst>
                <a:gd name="adj1" fmla="val 97518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右大括号 12">
              <a:extLst>
                <a:ext uri="{FF2B5EF4-FFF2-40B4-BE49-F238E27FC236}">
                  <a16:creationId xmlns:a16="http://schemas.microsoft.com/office/drawing/2014/main" id="{35C7A922-ECC9-11BD-1ECC-A512D45E6C71}"/>
                </a:ext>
              </a:extLst>
            </p:cNvPr>
            <p:cNvSpPr/>
            <p:nvPr/>
          </p:nvSpPr>
          <p:spPr>
            <a:xfrm rot="16200000">
              <a:off x="5694396" y="561227"/>
              <a:ext cx="216024" cy="2579744"/>
            </a:xfrm>
            <a:prstGeom prst="rightBrace">
              <a:avLst>
                <a:gd name="adj1" fmla="val 127610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C6B3A1A-05F1-410A-C93F-527458A4A2B1}"/>
                </a:ext>
              </a:extLst>
            </p:cNvPr>
            <p:cNvSpPr txBox="1"/>
            <p:nvPr/>
          </p:nvSpPr>
          <p:spPr>
            <a:xfrm>
              <a:off x="5316354" y="1403721"/>
              <a:ext cx="972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6388C1F-8278-BD8C-A891-4586789AE76C}"/>
                </a:ext>
              </a:extLst>
            </p:cNvPr>
            <p:cNvSpPr txBox="1"/>
            <p:nvPr/>
          </p:nvSpPr>
          <p:spPr>
            <a:xfrm>
              <a:off x="2677426" y="1399006"/>
              <a:ext cx="972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ISAC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右大括号 17">
              <a:extLst>
                <a:ext uri="{FF2B5EF4-FFF2-40B4-BE49-F238E27FC236}">
                  <a16:creationId xmlns:a16="http://schemas.microsoft.com/office/drawing/2014/main" id="{6B10898A-F4FD-E222-9928-0B5BC562AED6}"/>
                </a:ext>
              </a:extLst>
            </p:cNvPr>
            <p:cNvSpPr/>
            <p:nvPr/>
          </p:nvSpPr>
          <p:spPr>
            <a:xfrm rot="5400000" flipV="1">
              <a:off x="4391980" y="368660"/>
              <a:ext cx="216024" cy="5184576"/>
            </a:xfrm>
            <a:prstGeom prst="rightBrace">
              <a:avLst>
                <a:gd name="adj1" fmla="val 326213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5CB3726-98CD-3DCD-3207-80BFA5153D19}"/>
                </a:ext>
              </a:extLst>
            </p:cNvPr>
            <p:cNvSpPr txBox="1"/>
            <p:nvPr/>
          </p:nvSpPr>
          <p:spPr>
            <a:xfrm>
              <a:off x="4013938" y="3091727"/>
              <a:ext cx="9721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ISCC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1957721"/>
      </p:ext>
    </p:extLst>
  </p:cSld>
  <p:clrMapOvr>
    <a:masterClrMapping/>
  </p:clrMapOvr>
  <p:transition advTm="11669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69B8E4-0784-4C98-9ECF-0DF0AE955A56}"/>
              </a:ext>
            </a:extLst>
          </p:cNvPr>
          <p:cNvSpPr/>
          <p:nvPr/>
        </p:nvSpPr>
        <p:spPr>
          <a:xfrm>
            <a:off x="960225" y="47457"/>
            <a:ext cx="5411975" cy="70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7030A0"/>
                </a:solidFill>
                <a:latin typeface="Sitka Text" panose="02000505000000020004" pitchFamily="2" charset="0"/>
                <a:ea typeface="楷体" panose="02010609060101010101" pitchFamily="49" charset="-122"/>
              </a:rPr>
              <a:t>Background and Motivation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CCDCE16-60B9-41FB-BEE3-BF92F834BED9}"/>
              </a:ext>
            </a:extLst>
          </p:cNvPr>
          <p:cNvSpPr/>
          <p:nvPr/>
        </p:nvSpPr>
        <p:spPr>
          <a:xfrm>
            <a:off x="395536" y="1219395"/>
            <a:ext cx="8259066" cy="1704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challenges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computational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overhead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brought by the static state.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ensing performance analysis.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resource allocation.</a:t>
            </a:r>
          </a:p>
        </p:txBody>
      </p:sp>
      <p:sp>
        <p:nvSpPr>
          <p:cNvPr id="37" name="Freeform: Shape 66">
            <a:extLst>
              <a:ext uri="{FF2B5EF4-FFF2-40B4-BE49-F238E27FC236}">
                <a16:creationId xmlns:a16="http://schemas.microsoft.com/office/drawing/2014/main" id="{CB2D4E17-EDA1-473E-BE3F-FC99FA05AB12}"/>
              </a:ext>
            </a:extLst>
          </p:cNvPr>
          <p:cNvSpPr>
            <a:spLocks/>
          </p:cNvSpPr>
          <p:nvPr/>
        </p:nvSpPr>
        <p:spPr bwMode="auto">
          <a:xfrm>
            <a:off x="486621" y="773459"/>
            <a:ext cx="397734" cy="450155"/>
          </a:xfrm>
          <a:custGeom>
            <a:avLst/>
            <a:gdLst>
              <a:gd name="connsiteX0" fmla="*/ 973138 w 1517650"/>
              <a:gd name="connsiteY0" fmla="*/ 0 h 1717675"/>
              <a:gd name="connsiteX1" fmla="*/ 1303338 w 1517650"/>
              <a:gd name="connsiteY1" fmla="*/ 560387 h 1717675"/>
              <a:gd name="connsiteX2" fmla="*/ 1061082 w 1517650"/>
              <a:gd name="connsiteY2" fmla="*/ 981652 h 1717675"/>
              <a:gd name="connsiteX3" fmla="*/ 1053191 w 1517650"/>
              <a:gd name="connsiteY3" fmla="*/ 998736 h 1717675"/>
              <a:gd name="connsiteX4" fmla="*/ 1102518 w 1517650"/>
              <a:gd name="connsiteY4" fmla="*/ 1159809 h 1717675"/>
              <a:gd name="connsiteX5" fmla="*/ 1109907 w 1517650"/>
              <a:gd name="connsiteY5" fmla="*/ 1162050 h 1717675"/>
              <a:gd name="connsiteX6" fmla="*/ 1355725 w 1517650"/>
              <a:gd name="connsiteY6" fmla="*/ 1162050 h 1717675"/>
              <a:gd name="connsiteX7" fmla="*/ 1517650 w 1517650"/>
              <a:gd name="connsiteY7" fmla="*/ 1435100 h 1717675"/>
              <a:gd name="connsiteX8" fmla="*/ 1360488 w 1517650"/>
              <a:gd name="connsiteY8" fmla="*/ 1714500 h 1717675"/>
              <a:gd name="connsiteX9" fmla="*/ 1036637 w 1517650"/>
              <a:gd name="connsiteY9" fmla="*/ 1717675 h 1717675"/>
              <a:gd name="connsiteX10" fmla="*/ 871537 w 1517650"/>
              <a:gd name="connsiteY10" fmla="*/ 1439863 h 1717675"/>
              <a:gd name="connsiteX11" fmla="*/ 947555 w 1517650"/>
              <a:gd name="connsiteY11" fmla="*/ 1309441 h 1717675"/>
              <a:gd name="connsiteX12" fmla="*/ 950592 w 1517650"/>
              <a:gd name="connsiteY12" fmla="*/ 1301045 h 1717675"/>
              <a:gd name="connsiteX13" fmla="*/ 885744 w 1517650"/>
              <a:gd name="connsiteY13" fmla="*/ 1133696 h 1717675"/>
              <a:gd name="connsiteX14" fmla="*/ 840137 w 1517650"/>
              <a:gd name="connsiteY14" fmla="*/ 1121464 h 1717675"/>
              <a:gd name="connsiteX15" fmla="*/ 331787 w 1517650"/>
              <a:gd name="connsiteY15" fmla="*/ 1123950 h 1717675"/>
              <a:gd name="connsiteX16" fmla="*/ 0 w 1517650"/>
              <a:gd name="connsiteY16" fmla="*/ 568325 h 1717675"/>
              <a:gd name="connsiteX17" fmla="*/ 323850 w 1517650"/>
              <a:gd name="connsiteY17" fmla="*/ 7937 h 171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17650" h="1717675">
                <a:moveTo>
                  <a:pt x="973138" y="0"/>
                </a:moveTo>
                <a:lnTo>
                  <a:pt x="1303338" y="560387"/>
                </a:lnTo>
                <a:lnTo>
                  <a:pt x="1061082" y="981652"/>
                </a:lnTo>
                <a:lnTo>
                  <a:pt x="1053191" y="998736"/>
                </a:lnTo>
                <a:cubicBezTo>
                  <a:pt x="1031548" y="1054740"/>
                  <a:pt x="1023278" y="1127088"/>
                  <a:pt x="1102518" y="1159809"/>
                </a:cubicBezTo>
                <a:lnTo>
                  <a:pt x="1109907" y="1162050"/>
                </a:lnTo>
                <a:lnTo>
                  <a:pt x="1355725" y="1162050"/>
                </a:lnTo>
                <a:lnTo>
                  <a:pt x="1517650" y="1435100"/>
                </a:lnTo>
                <a:lnTo>
                  <a:pt x="1360488" y="1714500"/>
                </a:lnTo>
                <a:lnTo>
                  <a:pt x="1036637" y="1717675"/>
                </a:lnTo>
                <a:lnTo>
                  <a:pt x="871537" y="1439863"/>
                </a:lnTo>
                <a:lnTo>
                  <a:pt x="947555" y="1309441"/>
                </a:lnTo>
                <a:lnTo>
                  <a:pt x="950592" y="1301045"/>
                </a:lnTo>
                <a:cubicBezTo>
                  <a:pt x="964229" y="1256653"/>
                  <a:pt x="975300" y="1173310"/>
                  <a:pt x="885744" y="1133696"/>
                </a:cubicBezTo>
                <a:lnTo>
                  <a:pt x="840137" y="1121464"/>
                </a:lnTo>
                <a:lnTo>
                  <a:pt x="331787" y="1123950"/>
                </a:lnTo>
                <a:lnTo>
                  <a:pt x="0" y="568325"/>
                </a:lnTo>
                <a:lnTo>
                  <a:pt x="323850" y="793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13CDDC-8BC2-481A-864C-36B0B7EB2979}"/>
              </a:ext>
            </a:extLst>
          </p:cNvPr>
          <p:cNvSpPr/>
          <p:nvPr/>
        </p:nvSpPr>
        <p:spPr>
          <a:xfrm>
            <a:off x="884354" y="836712"/>
            <a:ext cx="7502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68BDF1-390D-4C5E-8A88-470C21DF8B80}"/>
              </a:ext>
            </a:extLst>
          </p:cNvPr>
          <p:cNvCxnSpPr>
            <a:cxnSpLocks/>
          </p:cNvCxnSpPr>
          <p:nvPr/>
        </p:nvCxnSpPr>
        <p:spPr>
          <a:xfrm>
            <a:off x="918160" y="1200010"/>
            <a:ext cx="732234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FCCF8F6F-2B24-8692-D049-6BAA36B65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245" y="4466302"/>
            <a:ext cx="987919" cy="987919"/>
          </a:xfrm>
          <a:prstGeom prst="rect">
            <a:avLst/>
          </a:prstGeom>
        </p:spPr>
      </p:pic>
      <p:pic>
        <p:nvPicPr>
          <p:cNvPr id="8" name="图片 7" descr="在黑暗中&#10;&#10;中度可信度描述已自动生成">
            <a:extLst>
              <a:ext uri="{FF2B5EF4-FFF2-40B4-BE49-F238E27FC236}">
                <a16:creationId xmlns:a16="http://schemas.microsoft.com/office/drawing/2014/main" id="{E2FD8823-2992-BA24-CD55-76837EF89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238" y="4436948"/>
            <a:ext cx="987919" cy="973319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EADD3250-0F38-702D-6162-8CE512C54198}"/>
              </a:ext>
            </a:extLst>
          </p:cNvPr>
          <p:cNvGrpSpPr/>
          <p:nvPr/>
        </p:nvGrpSpPr>
        <p:grpSpPr>
          <a:xfrm rot="7175530">
            <a:off x="3372363" y="4131336"/>
            <a:ext cx="508875" cy="1355168"/>
            <a:chOff x="7015760" y="4180302"/>
            <a:chExt cx="705385" cy="189102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D8834F0-39BC-8664-EF2B-FB760CCF9327}"/>
                </a:ext>
              </a:extLst>
            </p:cNvPr>
            <p:cNvGrpSpPr/>
            <p:nvPr/>
          </p:nvGrpSpPr>
          <p:grpSpPr>
            <a:xfrm rot="14402773">
              <a:off x="6570059" y="4626003"/>
              <a:ext cx="1195976" cy="304573"/>
              <a:chOff x="3734146" y="2228935"/>
              <a:chExt cx="877106" cy="320545"/>
            </a:xfrm>
          </p:grpSpPr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8876B9C7-FFEB-58AE-34CC-1330E28C3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4146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F1A7DDBA-36C3-53DF-3BDE-42B26539AB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7238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F9641A58-AC97-FD87-78EE-AD1750FD58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0330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FD6944D1-6FDF-FE9B-6587-724D90AEB8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423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884F1E2A-0C9C-AE72-3AB8-0F00BD0F3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6515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E411F7BB-7020-D385-4042-7A06B9FA27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607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0906910D-C5E5-3EA4-F53E-08EC5703FE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2699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718048C2-0E29-1363-CBC5-790168258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5791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09717D99-A82C-821D-83AA-F207219CB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8883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3C184504-86A0-B43A-C8DC-065730B82B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75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644F0AD0-602B-42F6-2822-EDB90AFC98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5068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B0C88104-AC69-8E4B-2308-3A494189F1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8160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47C7DD09-93BA-D975-DF49-0E56FEB07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1252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519ECA3-76A3-DBEF-5D49-D3231D8402C7}"/>
                </a:ext>
              </a:extLst>
            </p:cNvPr>
            <p:cNvGrpSpPr/>
            <p:nvPr/>
          </p:nvGrpSpPr>
          <p:grpSpPr>
            <a:xfrm rot="14402773">
              <a:off x="6970871" y="5321051"/>
              <a:ext cx="1195976" cy="304573"/>
              <a:chOff x="3734146" y="2228935"/>
              <a:chExt cx="877106" cy="320545"/>
            </a:xfrm>
          </p:grpSpPr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25EF7AD6-0632-2588-2BC4-D14C881A73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4146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388650A9-F18A-C1F3-CB77-3B5389BE95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7238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96A54E35-2895-4AE6-E588-C390BE27D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0330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133786FF-D722-BDD4-605C-6DB32C47B3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423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64DC8EAB-69D5-DA24-2E4D-B83F3C056F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6515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3717E0DF-E9EB-D1CF-2EC5-32703E4A01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607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213D8C3D-825C-277C-6FA6-0355F63A32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2699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63BA96CD-32BC-1A64-2B7D-220ADAFB2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5791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8C788168-6720-A7B6-4BF7-2499CC67B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8883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D4211F07-6E3C-0375-8A83-DA7C798F7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75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CD750730-E52F-3236-5B65-B18C524C42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5068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F065C8D0-7013-BA05-D1D5-28B33EBF1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8160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514022F7-BA10-0084-40B6-6DC57D7FE0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1252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1317260-224E-EB2B-EC45-15EA1AF151B9}"/>
              </a:ext>
            </a:extLst>
          </p:cNvPr>
          <p:cNvGrpSpPr/>
          <p:nvPr/>
        </p:nvGrpSpPr>
        <p:grpSpPr>
          <a:xfrm rot="7175530">
            <a:off x="3391286" y="4475057"/>
            <a:ext cx="508875" cy="1355168"/>
            <a:chOff x="7015760" y="4180302"/>
            <a:chExt cx="705385" cy="1891024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BD82CAE6-8D25-4949-AC00-36BB8D1A10DE}"/>
                </a:ext>
              </a:extLst>
            </p:cNvPr>
            <p:cNvGrpSpPr/>
            <p:nvPr/>
          </p:nvGrpSpPr>
          <p:grpSpPr>
            <a:xfrm rot="14402773">
              <a:off x="6570059" y="4626003"/>
              <a:ext cx="1195976" cy="304573"/>
              <a:chOff x="3734146" y="2228935"/>
              <a:chExt cx="877106" cy="320545"/>
            </a:xfrm>
          </p:grpSpPr>
          <p:cxnSp>
            <p:nvCxnSpPr>
              <p:cNvPr id="45059" name="直接连接符 45058">
                <a:extLst>
                  <a:ext uri="{FF2B5EF4-FFF2-40B4-BE49-F238E27FC236}">
                    <a16:creationId xmlns:a16="http://schemas.microsoft.com/office/drawing/2014/main" id="{59FCF3CC-B7B1-2082-A989-EFEDC92490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4146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60" name="直接连接符 45059">
                <a:extLst>
                  <a:ext uri="{FF2B5EF4-FFF2-40B4-BE49-F238E27FC236}">
                    <a16:creationId xmlns:a16="http://schemas.microsoft.com/office/drawing/2014/main" id="{6DCAF6D7-3770-634F-CC0D-2EED0BD08A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7238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61" name="直接连接符 45060">
                <a:extLst>
                  <a:ext uri="{FF2B5EF4-FFF2-40B4-BE49-F238E27FC236}">
                    <a16:creationId xmlns:a16="http://schemas.microsoft.com/office/drawing/2014/main" id="{DB18592F-FC96-37D9-A398-E5C6E180B4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0330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62" name="直接连接符 45061">
                <a:extLst>
                  <a:ext uri="{FF2B5EF4-FFF2-40B4-BE49-F238E27FC236}">
                    <a16:creationId xmlns:a16="http://schemas.microsoft.com/office/drawing/2014/main" id="{FC75CF5C-A87C-486E-4688-A9138FAF5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423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63" name="直接连接符 45062">
                <a:extLst>
                  <a:ext uri="{FF2B5EF4-FFF2-40B4-BE49-F238E27FC236}">
                    <a16:creationId xmlns:a16="http://schemas.microsoft.com/office/drawing/2014/main" id="{BCC85865-4D42-DD73-B3B4-0E70F07EF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6515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64" name="直接连接符 45063">
                <a:extLst>
                  <a:ext uri="{FF2B5EF4-FFF2-40B4-BE49-F238E27FC236}">
                    <a16:creationId xmlns:a16="http://schemas.microsoft.com/office/drawing/2014/main" id="{FA5DB8CF-D6CD-27D7-9269-77897E828C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607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65" name="直接连接符 45064">
                <a:extLst>
                  <a:ext uri="{FF2B5EF4-FFF2-40B4-BE49-F238E27FC236}">
                    <a16:creationId xmlns:a16="http://schemas.microsoft.com/office/drawing/2014/main" id="{9ACF2550-8C94-C4C0-D487-49995D91F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2699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66" name="直接连接符 45065">
                <a:extLst>
                  <a:ext uri="{FF2B5EF4-FFF2-40B4-BE49-F238E27FC236}">
                    <a16:creationId xmlns:a16="http://schemas.microsoft.com/office/drawing/2014/main" id="{A501DF8C-0105-61AE-AFA2-0FB343BE42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5791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67" name="直接连接符 45066">
                <a:extLst>
                  <a:ext uri="{FF2B5EF4-FFF2-40B4-BE49-F238E27FC236}">
                    <a16:creationId xmlns:a16="http://schemas.microsoft.com/office/drawing/2014/main" id="{EC07350D-5508-EB7F-E2C5-B40CBE1B2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8883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68" name="直接连接符 45067">
                <a:extLst>
                  <a:ext uri="{FF2B5EF4-FFF2-40B4-BE49-F238E27FC236}">
                    <a16:creationId xmlns:a16="http://schemas.microsoft.com/office/drawing/2014/main" id="{345EF7C2-90C5-6AAA-F65D-6E6AEAAC5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75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70" name="直接连接符 45069">
                <a:extLst>
                  <a:ext uri="{FF2B5EF4-FFF2-40B4-BE49-F238E27FC236}">
                    <a16:creationId xmlns:a16="http://schemas.microsoft.com/office/drawing/2014/main" id="{40EBC360-EECA-2964-AE19-7F6D69731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5068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71" name="直接连接符 45070">
                <a:extLst>
                  <a:ext uri="{FF2B5EF4-FFF2-40B4-BE49-F238E27FC236}">
                    <a16:creationId xmlns:a16="http://schemas.microsoft.com/office/drawing/2014/main" id="{584128CD-7EBA-58BA-2C3E-A4055182D2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8160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72" name="直接连接符 45071">
                <a:extLst>
                  <a:ext uri="{FF2B5EF4-FFF2-40B4-BE49-F238E27FC236}">
                    <a16:creationId xmlns:a16="http://schemas.microsoft.com/office/drawing/2014/main" id="{4C5980CB-E376-32CA-D278-78B4FA13A2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1252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BF5CDBF3-A60D-A19F-FAA7-779C041DDCBA}"/>
                </a:ext>
              </a:extLst>
            </p:cNvPr>
            <p:cNvGrpSpPr/>
            <p:nvPr/>
          </p:nvGrpSpPr>
          <p:grpSpPr>
            <a:xfrm rot="14402773">
              <a:off x="6970871" y="5321051"/>
              <a:ext cx="1195976" cy="304573"/>
              <a:chOff x="3734146" y="2228935"/>
              <a:chExt cx="877106" cy="320545"/>
            </a:xfrm>
          </p:grpSpPr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91C9A66A-089C-5CCD-20DF-544903EACA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4146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2F77FE23-B0B1-94F3-235A-1AA9EEFCE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7238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94242CC7-5116-A9AC-4F9D-830577D34B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0330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1C1E5F46-6F38-282C-1034-5A883E3F2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423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A06195EE-67D8-2C83-DE72-1A3A8AAA5F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6515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97EA7391-FD59-65D7-4A4A-950B571031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607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33CA4CA1-4377-243E-57AF-5C1C3612BD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2699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4FB2F83D-3434-050A-E1AD-3E1510EC7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5791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4F1D246C-DFC7-F4FC-1957-888C5C6D0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8883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B22E50E7-C84C-80B5-FE2F-885A3B5B2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75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56" name="直接连接符 45055">
                <a:extLst>
                  <a:ext uri="{FF2B5EF4-FFF2-40B4-BE49-F238E27FC236}">
                    <a16:creationId xmlns:a16="http://schemas.microsoft.com/office/drawing/2014/main" id="{21138E8E-A87D-831F-A718-831164E049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5068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57" name="直接连接符 45056">
                <a:extLst>
                  <a:ext uri="{FF2B5EF4-FFF2-40B4-BE49-F238E27FC236}">
                    <a16:creationId xmlns:a16="http://schemas.microsoft.com/office/drawing/2014/main" id="{DDE1145B-C990-19E4-0BBA-0326AA1837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8160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58" name="直接连接符 45057">
                <a:extLst>
                  <a:ext uri="{FF2B5EF4-FFF2-40B4-BE49-F238E27FC236}">
                    <a16:creationId xmlns:a16="http://schemas.microsoft.com/office/drawing/2014/main" id="{A977D4C3-F865-D556-C37B-1675AB50BA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1252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5078" name="图片 45077" descr="图标&#10;&#10;描述已自动生成">
            <a:extLst>
              <a:ext uri="{FF2B5EF4-FFF2-40B4-BE49-F238E27FC236}">
                <a16:creationId xmlns:a16="http://schemas.microsoft.com/office/drawing/2014/main" id="{CECA66A8-3E31-D41D-C7DF-46DAB836F7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12" y="3995131"/>
            <a:ext cx="862073" cy="862073"/>
          </a:xfrm>
          <a:prstGeom prst="rect">
            <a:avLst/>
          </a:prstGeom>
        </p:spPr>
      </p:pic>
      <p:sp>
        <p:nvSpPr>
          <p:cNvPr id="45079" name="箭头: 右 45078">
            <a:extLst>
              <a:ext uri="{FF2B5EF4-FFF2-40B4-BE49-F238E27FC236}">
                <a16:creationId xmlns:a16="http://schemas.microsoft.com/office/drawing/2014/main" id="{B9631102-9F7B-6720-7F33-B3BF47CF62F4}"/>
              </a:ext>
            </a:extLst>
          </p:cNvPr>
          <p:cNvSpPr/>
          <p:nvPr/>
        </p:nvSpPr>
        <p:spPr>
          <a:xfrm>
            <a:off x="6933272" y="4261431"/>
            <a:ext cx="285004" cy="289827"/>
          </a:xfrm>
          <a:prstGeom prst="rightArrow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081" name="文本框 45080">
            <a:extLst>
              <a:ext uri="{FF2B5EF4-FFF2-40B4-BE49-F238E27FC236}">
                <a16:creationId xmlns:a16="http://schemas.microsoft.com/office/drawing/2014/main" id="{975EA437-1D03-4D23-617E-8848FDFD57B0}"/>
              </a:ext>
            </a:extLst>
          </p:cNvPr>
          <p:cNvSpPr txBox="1"/>
          <p:nvPr/>
        </p:nvSpPr>
        <p:spPr>
          <a:xfrm>
            <a:off x="7370577" y="422167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Sleep  </a:t>
            </a:r>
            <a:endParaRPr lang="zh-CN" altLang="en-US" dirty="0"/>
          </a:p>
        </p:txBody>
      </p:sp>
      <p:pic>
        <p:nvPicPr>
          <p:cNvPr id="45085" name="图片 45084" descr="图标&#10;&#10;描述已自动生成">
            <a:extLst>
              <a:ext uri="{FF2B5EF4-FFF2-40B4-BE49-F238E27FC236}">
                <a16:creationId xmlns:a16="http://schemas.microsoft.com/office/drawing/2014/main" id="{CE1B3C27-B0CF-5B1A-A253-D7390FB1C43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122" y="4130560"/>
            <a:ext cx="551571" cy="551571"/>
          </a:xfrm>
          <a:prstGeom prst="rect">
            <a:avLst/>
          </a:prstGeom>
        </p:spPr>
      </p:pic>
      <p:sp>
        <p:nvSpPr>
          <p:cNvPr id="45086" name="文本框 45085">
            <a:extLst>
              <a:ext uri="{FF2B5EF4-FFF2-40B4-BE49-F238E27FC236}">
                <a16:creationId xmlns:a16="http://schemas.microsoft.com/office/drawing/2014/main" id="{D7EF846B-CDD9-400D-E3AA-EE8F5F98D053}"/>
              </a:ext>
            </a:extLst>
          </p:cNvPr>
          <p:cNvSpPr txBox="1"/>
          <p:nvPr/>
        </p:nvSpPr>
        <p:spPr>
          <a:xfrm>
            <a:off x="903480" y="4804122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Static</a:t>
            </a:r>
            <a:endParaRPr lang="zh-CN" altLang="en-US" dirty="0"/>
          </a:p>
        </p:txBody>
      </p:sp>
      <p:grpSp>
        <p:nvGrpSpPr>
          <p:cNvPr id="45090" name="组合 45089">
            <a:extLst>
              <a:ext uri="{FF2B5EF4-FFF2-40B4-BE49-F238E27FC236}">
                <a16:creationId xmlns:a16="http://schemas.microsoft.com/office/drawing/2014/main" id="{123313C2-757C-63D5-9858-6318C3F76D1E}"/>
              </a:ext>
            </a:extLst>
          </p:cNvPr>
          <p:cNvGrpSpPr/>
          <p:nvPr/>
        </p:nvGrpSpPr>
        <p:grpSpPr>
          <a:xfrm>
            <a:off x="1858800" y="5471799"/>
            <a:ext cx="6104552" cy="1125553"/>
            <a:chOff x="1858800" y="5712582"/>
            <a:chExt cx="6104552" cy="1125553"/>
          </a:xfrm>
        </p:grpSpPr>
        <p:sp>
          <p:nvSpPr>
            <p:cNvPr id="45087" name="左大括号 45086">
              <a:extLst>
                <a:ext uri="{FF2B5EF4-FFF2-40B4-BE49-F238E27FC236}">
                  <a16:creationId xmlns:a16="http://schemas.microsoft.com/office/drawing/2014/main" id="{84AF2549-AA32-9EAA-B1F6-DDA9B0F0E03F}"/>
                </a:ext>
              </a:extLst>
            </p:cNvPr>
            <p:cNvSpPr/>
            <p:nvPr/>
          </p:nvSpPr>
          <p:spPr>
            <a:xfrm rot="16200000">
              <a:off x="4416779" y="3154603"/>
              <a:ext cx="310442" cy="5426400"/>
            </a:xfrm>
            <a:prstGeom prst="leftBrace">
              <a:avLst>
                <a:gd name="adj1" fmla="val 17821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089" name="文本框 45088">
              <a:extLst>
                <a:ext uri="{FF2B5EF4-FFF2-40B4-BE49-F238E27FC236}">
                  <a16:creationId xmlns:a16="http://schemas.microsoft.com/office/drawing/2014/main" id="{F9815BD2-6E8D-225B-FB4E-53B7BF069FDA}"/>
                </a:ext>
              </a:extLst>
            </p:cNvPr>
            <p:cNvSpPr txBox="1"/>
            <p:nvPr/>
          </p:nvSpPr>
          <p:spPr>
            <a:xfrm>
              <a:off x="2123728" y="5959240"/>
              <a:ext cx="5839624" cy="8788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What influences the sensing performance and how?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(sensing delay and accuracy)</a:t>
              </a:r>
              <a:endParaRPr lang="zh-CN" altLang="en-US" dirty="0"/>
            </a:p>
          </p:txBody>
        </p:sp>
      </p:grpSp>
      <p:pic>
        <p:nvPicPr>
          <p:cNvPr id="45092" name="图片 45091" descr="屏幕上写着字&#10;&#10;中度可信度描述已自动生成">
            <a:extLst>
              <a:ext uri="{FF2B5EF4-FFF2-40B4-BE49-F238E27FC236}">
                <a16:creationId xmlns:a16="http://schemas.microsoft.com/office/drawing/2014/main" id="{E1AA5C58-762D-556E-8DE4-C533C4A0F07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03" y="3297697"/>
            <a:ext cx="524280" cy="524280"/>
          </a:xfrm>
          <a:prstGeom prst="rect">
            <a:avLst/>
          </a:prstGeom>
        </p:spPr>
      </p:pic>
      <p:pic>
        <p:nvPicPr>
          <p:cNvPr id="45095" name="图片 45094" descr="绿色的标志&#10;&#10;描述已自动生成">
            <a:extLst>
              <a:ext uri="{FF2B5EF4-FFF2-40B4-BE49-F238E27FC236}">
                <a16:creationId xmlns:a16="http://schemas.microsoft.com/office/drawing/2014/main" id="{0C08A746-E257-FD59-CC3D-5092DF14435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00" y="3392366"/>
            <a:ext cx="330089" cy="330089"/>
          </a:xfrm>
          <a:prstGeom prst="rect">
            <a:avLst/>
          </a:prstGeom>
        </p:spPr>
      </p:pic>
      <p:grpSp>
        <p:nvGrpSpPr>
          <p:cNvPr id="45096" name="组合 45095">
            <a:extLst>
              <a:ext uri="{FF2B5EF4-FFF2-40B4-BE49-F238E27FC236}">
                <a16:creationId xmlns:a16="http://schemas.microsoft.com/office/drawing/2014/main" id="{6105C3EB-2F26-7193-5216-EA191B18C8EF}"/>
              </a:ext>
            </a:extLst>
          </p:cNvPr>
          <p:cNvGrpSpPr/>
          <p:nvPr/>
        </p:nvGrpSpPr>
        <p:grpSpPr>
          <a:xfrm rot="9147014">
            <a:off x="3904232" y="3454819"/>
            <a:ext cx="508875" cy="1355168"/>
            <a:chOff x="7015760" y="4180302"/>
            <a:chExt cx="705385" cy="1891024"/>
          </a:xfrm>
        </p:grpSpPr>
        <p:grpSp>
          <p:nvGrpSpPr>
            <p:cNvPr id="45097" name="组合 45096">
              <a:extLst>
                <a:ext uri="{FF2B5EF4-FFF2-40B4-BE49-F238E27FC236}">
                  <a16:creationId xmlns:a16="http://schemas.microsoft.com/office/drawing/2014/main" id="{8663511C-E787-5CCD-BF08-3CAB2F5A2B87}"/>
                </a:ext>
              </a:extLst>
            </p:cNvPr>
            <p:cNvGrpSpPr/>
            <p:nvPr/>
          </p:nvGrpSpPr>
          <p:grpSpPr>
            <a:xfrm rot="14402773">
              <a:off x="6570059" y="4626003"/>
              <a:ext cx="1195976" cy="304573"/>
              <a:chOff x="3734146" y="2228935"/>
              <a:chExt cx="877106" cy="320545"/>
            </a:xfrm>
          </p:grpSpPr>
          <p:cxnSp>
            <p:nvCxnSpPr>
              <p:cNvPr id="45112" name="直接连接符 45111">
                <a:extLst>
                  <a:ext uri="{FF2B5EF4-FFF2-40B4-BE49-F238E27FC236}">
                    <a16:creationId xmlns:a16="http://schemas.microsoft.com/office/drawing/2014/main" id="{A4257FE6-9D6E-482A-2B18-0F792F654E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4146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13" name="直接连接符 45112">
                <a:extLst>
                  <a:ext uri="{FF2B5EF4-FFF2-40B4-BE49-F238E27FC236}">
                    <a16:creationId xmlns:a16="http://schemas.microsoft.com/office/drawing/2014/main" id="{1A660A4F-8A34-9F7D-82D7-F817A8A8E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7238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14" name="直接连接符 45113">
                <a:extLst>
                  <a:ext uri="{FF2B5EF4-FFF2-40B4-BE49-F238E27FC236}">
                    <a16:creationId xmlns:a16="http://schemas.microsoft.com/office/drawing/2014/main" id="{9302F8CF-1E97-0DE2-6176-D01111D13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0330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15" name="直接连接符 45114">
                <a:extLst>
                  <a:ext uri="{FF2B5EF4-FFF2-40B4-BE49-F238E27FC236}">
                    <a16:creationId xmlns:a16="http://schemas.microsoft.com/office/drawing/2014/main" id="{19512FE1-FD74-E373-FBEA-A6C362EA7D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423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16" name="直接连接符 45115">
                <a:extLst>
                  <a:ext uri="{FF2B5EF4-FFF2-40B4-BE49-F238E27FC236}">
                    <a16:creationId xmlns:a16="http://schemas.microsoft.com/office/drawing/2014/main" id="{299527CC-B4A4-D4DA-B92A-D318470BFC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6515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17" name="直接连接符 45116">
                <a:extLst>
                  <a:ext uri="{FF2B5EF4-FFF2-40B4-BE49-F238E27FC236}">
                    <a16:creationId xmlns:a16="http://schemas.microsoft.com/office/drawing/2014/main" id="{F15513F1-DAB6-8ED9-8B22-CE04EFCAC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607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18" name="直接连接符 45117">
                <a:extLst>
                  <a:ext uri="{FF2B5EF4-FFF2-40B4-BE49-F238E27FC236}">
                    <a16:creationId xmlns:a16="http://schemas.microsoft.com/office/drawing/2014/main" id="{C54365F4-D3DE-8CD2-7EC2-31E7FFEA8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2699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19" name="直接连接符 45118">
                <a:extLst>
                  <a:ext uri="{FF2B5EF4-FFF2-40B4-BE49-F238E27FC236}">
                    <a16:creationId xmlns:a16="http://schemas.microsoft.com/office/drawing/2014/main" id="{E2C6D5A4-26BA-7C2C-777E-1706D4D27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5791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20" name="直接连接符 45119">
                <a:extLst>
                  <a:ext uri="{FF2B5EF4-FFF2-40B4-BE49-F238E27FC236}">
                    <a16:creationId xmlns:a16="http://schemas.microsoft.com/office/drawing/2014/main" id="{46FC70B0-E4E3-5073-FF55-5151BD9DA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8883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21" name="直接连接符 45120">
                <a:extLst>
                  <a:ext uri="{FF2B5EF4-FFF2-40B4-BE49-F238E27FC236}">
                    <a16:creationId xmlns:a16="http://schemas.microsoft.com/office/drawing/2014/main" id="{199EC2E5-8E04-2AAD-E02D-73CDF91BF8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75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22" name="直接连接符 45121">
                <a:extLst>
                  <a:ext uri="{FF2B5EF4-FFF2-40B4-BE49-F238E27FC236}">
                    <a16:creationId xmlns:a16="http://schemas.microsoft.com/office/drawing/2014/main" id="{7F64EB39-2FBE-E4FC-C0D3-6B95BE0DF7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5068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23" name="直接连接符 45122">
                <a:extLst>
                  <a:ext uri="{FF2B5EF4-FFF2-40B4-BE49-F238E27FC236}">
                    <a16:creationId xmlns:a16="http://schemas.microsoft.com/office/drawing/2014/main" id="{10F8AD81-77A2-69AA-C2C8-7E060217EF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8160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24" name="直接连接符 45123">
                <a:extLst>
                  <a:ext uri="{FF2B5EF4-FFF2-40B4-BE49-F238E27FC236}">
                    <a16:creationId xmlns:a16="http://schemas.microsoft.com/office/drawing/2014/main" id="{350A4DC1-BFE1-286E-C638-E0B6B49E2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1252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098" name="组合 45097">
              <a:extLst>
                <a:ext uri="{FF2B5EF4-FFF2-40B4-BE49-F238E27FC236}">
                  <a16:creationId xmlns:a16="http://schemas.microsoft.com/office/drawing/2014/main" id="{58066D69-72F9-8961-E384-279D4E056F15}"/>
                </a:ext>
              </a:extLst>
            </p:cNvPr>
            <p:cNvGrpSpPr/>
            <p:nvPr/>
          </p:nvGrpSpPr>
          <p:grpSpPr>
            <a:xfrm rot="14402773">
              <a:off x="6970871" y="5321051"/>
              <a:ext cx="1195976" cy="304573"/>
              <a:chOff x="3734146" y="2228935"/>
              <a:chExt cx="877106" cy="320545"/>
            </a:xfrm>
          </p:grpSpPr>
          <p:cxnSp>
            <p:nvCxnSpPr>
              <p:cNvPr id="45099" name="直接连接符 45098">
                <a:extLst>
                  <a:ext uri="{FF2B5EF4-FFF2-40B4-BE49-F238E27FC236}">
                    <a16:creationId xmlns:a16="http://schemas.microsoft.com/office/drawing/2014/main" id="{0FA9A291-686A-74CF-129B-099932522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4146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00" name="直接连接符 45099">
                <a:extLst>
                  <a:ext uri="{FF2B5EF4-FFF2-40B4-BE49-F238E27FC236}">
                    <a16:creationId xmlns:a16="http://schemas.microsoft.com/office/drawing/2014/main" id="{BD32545C-84B3-1DFF-5309-F8D6EADE95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7238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01" name="直接连接符 45100">
                <a:extLst>
                  <a:ext uri="{FF2B5EF4-FFF2-40B4-BE49-F238E27FC236}">
                    <a16:creationId xmlns:a16="http://schemas.microsoft.com/office/drawing/2014/main" id="{E0C6F697-9246-FDD7-2C38-3ACB1AD76F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0330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02" name="直接连接符 45101">
                <a:extLst>
                  <a:ext uri="{FF2B5EF4-FFF2-40B4-BE49-F238E27FC236}">
                    <a16:creationId xmlns:a16="http://schemas.microsoft.com/office/drawing/2014/main" id="{43E501ED-FFA2-FEA7-4938-68729D0812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423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03" name="直接连接符 45102">
                <a:extLst>
                  <a:ext uri="{FF2B5EF4-FFF2-40B4-BE49-F238E27FC236}">
                    <a16:creationId xmlns:a16="http://schemas.microsoft.com/office/drawing/2014/main" id="{66C84D1A-14F4-2573-F30C-137E478EC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6515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04" name="直接连接符 45103">
                <a:extLst>
                  <a:ext uri="{FF2B5EF4-FFF2-40B4-BE49-F238E27FC236}">
                    <a16:creationId xmlns:a16="http://schemas.microsoft.com/office/drawing/2014/main" id="{1D0BC5C4-1443-4C44-9FFB-20FA29CC36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607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05" name="直接连接符 45104">
                <a:extLst>
                  <a:ext uri="{FF2B5EF4-FFF2-40B4-BE49-F238E27FC236}">
                    <a16:creationId xmlns:a16="http://schemas.microsoft.com/office/drawing/2014/main" id="{6FDB4495-41E3-A740-3E4B-1B3787291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2699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06" name="直接连接符 45105">
                <a:extLst>
                  <a:ext uri="{FF2B5EF4-FFF2-40B4-BE49-F238E27FC236}">
                    <a16:creationId xmlns:a16="http://schemas.microsoft.com/office/drawing/2014/main" id="{A7569041-DBB1-67AB-E353-2347988AE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5791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07" name="直接连接符 45106">
                <a:extLst>
                  <a:ext uri="{FF2B5EF4-FFF2-40B4-BE49-F238E27FC236}">
                    <a16:creationId xmlns:a16="http://schemas.microsoft.com/office/drawing/2014/main" id="{350AD8F9-0034-5EED-F7FA-4DF0D9C805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8883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08" name="直接连接符 45107">
                <a:extLst>
                  <a:ext uri="{FF2B5EF4-FFF2-40B4-BE49-F238E27FC236}">
                    <a16:creationId xmlns:a16="http://schemas.microsoft.com/office/drawing/2014/main" id="{A7FAC129-EF1F-8056-1453-22EE0BC4F4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75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09" name="直接连接符 45108">
                <a:extLst>
                  <a:ext uri="{FF2B5EF4-FFF2-40B4-BE49-F238E27FC236}">
                    <a16:creationId xmlns:a16="http://schemas.microsoft.com/office/drawing/2014/main" id="{7CFEFDEC-9355-D6EF-46E8-781776ACF8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5068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10" name="直接连接符 45109">
                <a:extLst>
                  <a:ext uri="{FF2B5EF4-FFF2-40B4-BE49-F238E27FC236}">
                    <a16:creationId xmlns:a16="http://schemas.microsoft.com/office/drawing/2014/main" id="{CB506B3B-CDF9-3BB1-4639-87E8AEFCC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8160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11" name="直接连接符 45110">
                <a:extLst>
                  <a:ext uri="{FF2B5EF4-FFF2-40B4-BE49-F238E27FC236}">
                    <a16:creationId xmlns:a16="http://schemas.microsoft.com/office/drawing/2014/main" id="{2C3C4140-294E-DDBD-A4F0-1DB0757ED6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1252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87504437"/>
      </p:ext>
    </p:extLst>
  </p:cSld>
  <p:clrMapOvr>
    <a:masterClrMapping/>
  </p:clrMapOvr>
  <p:transition advTm="116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450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69B8E4-0784-4C98-9ECF-0DF0AE955A56}"/>
              </a:ext>
            </a:extLst>
          </p:cNvPr>
          <p:cNvSpPr/>
          <p:nvPr/>
        </p:nvSpPr>
        <p:spPr>
          <a:xfrm>
            <a:off x="960225" y="47457"/>
            <a:ext cx="5734489" cy="70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7030A0"/>
                </a:solidFill>
                <a:latin typeface="Sitka Text" panose="02000505000000020004" pitchFamily="2" charset="0"/>
                <a:ea typeface="楷体" panose="02010609060101010101" pitchFamily="49" charset="-122"/>
              </a:rPr>
              <a:t>Solution for Challenge 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CCDCE16-60B9-41FB-BEE3-BF92F834BED9}"/>
                  </a:ext>
                </a:extLst>
              </p:cNvPr>
              <p:cNvSpPr/>
              <p:nvPr/>
            </p:nvSpPr>
            <p:spPr>
              <a:xfrm>
                <a:off x="395536" y="1219395"/>
                <a:ext cx="8259066" cy="37820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Difference: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Detect the variation over the time domain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not easy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frequency domain</a:t>
                </a: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CCDCE16-60B9-41FB-BEE3-BF92F834BE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219395"/>
                <a:ext cx="8259066" cy="3782061"/>
              </a:xfrm>
              <a:prstGeom prst="rect">
                <a:avLst/>
              </a:prstGeom>
              <a:blipFill>
                <a:blip r:embed="rId3"/>
                <a:stretch>
                  <a:fillRect l="-517" b="-1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reeform: Shape 66">
            <a:extLst>
              <a:ext uri="{FF2B5EF4-FFF2-40B4-BE49-F238E27FC236}">
                <a16:creationId xmlns:a16="http://schemas.microsoft.com/office/drawing/2014/main" id="{CB2D4E17-EDA1-473E-BE3F-FC99FA05AB12}"/>
              </a:ext>
            </a:extLst>
          </p:cNvPr>
          <p:cNvSpPr>
            <a:spLocks/>
          </p:cNvSpPr>
          <p:nvPr/>
        </p:nvSpPr>
        <p:spPr bwMode="auto">
          <a:xfrm>
            <a:off x="486621" y="773459"/>
            <a:ext cx="397734" cy="450155"/>
          </a:xfrm>
          <a:custGeom>
            <a:avLst/>
            <a:gdLst>
              <a:gd name="connsiteX0" fmla="*/ 973138 w 1517650"/>
              <a:gd name="connsiteY0" fmla="*/ 0 h 1717675"/>
              <a:gd name="connsiteX1" fmla="*/ 1303338 w 1517650"/>
              <a:gd name="connsiteY1" fmla="*/ 560387 h 1717675"/>
              <a:gd name="connsiteX2" fmla="*/ 1061082 w 1517650"/>
              <a:gd name="connsiteY2" fmla="*/ 981652 h 1717675"/>
              <a:gd name="connsiteX3" fmla="*/ 1053191 w 1517650"/>
              <a:gd name="connsiteY3" fmla="*/ 998736 h 1717675"/>
              <a:gd name="connsiteX4" fmla="*/ 1102518 w 1517650"/>
              <a:gd name="connsiteY4" fmla="*/ 1159809 h 1717675"/>
              <a:gd name="connsiteX5" fmla="*/ 1109907 w 1517650"/>
              <a:gd name="connsiteY5" fmla="*/ 1162050 h 1717675"/>
              <a:gd name="connsiteX6" fmla="*/ 1355725 w 1517650"/>
              <a:gd name="connsiteY6" fmla="*/ 1162050 h 1717675"/>
              <a:gd name="connsiteX7" fmla="*/ 1517650 w 1517650"/>
              <a:gd name="connsiteY7" fmla="*/ 1435100 h 1717675"/>
              <a:gd name="connsiteX8" fmla="*/ 1360488 w 1517650"/>
              <a:gd name="connsiteY8" fmla="*/ 1714500 h 1717675"/>
              <a:gd name="connsiteX9" fmla="*/ 1036637 w 1517650"/>
              <a:gd name="connsiteY9" fmla="*/ 1717675 h 1717675"/>
              <a:gd name="connsiteX10" fmla="*/ 871537 w 1517650"/>
              <a:gd name="connsiteY10" fmla="*/ 1439863 h 1717675"/>
              <a:gd name="connsiteX11" fmla="*/ 947555 w 1517650"/>
              <a:gd name="connsiteY11" fmla="*/ 1309441 h 1717675"/>
              <a:gd name="connsiteX12" fmla="*/ 950592 w 1517650"/>
              <a:gd name="connsiteY12" fmla="*/ 1301045 h 1717675"/>
              <a:gd name="connsiteX13" fmla="*/ 885744 w 1517650"/>
              <a:gd name="connsiteY13" fmla="*/ 1133696 h 1717675"/>
              <a:gd name="connsiteX14" fmla="*/ 840137 w 1517650"/>
              <a:gd name="connsiteY14" fmla="*/ 1121464 h 1717675"/>
              <a:gd name="connsiteX15" fmla="*/ 331787 w 1517650"/>
              <a:gd name="connsiteY15" fmla="*/ 1123950 h 1717675"/>
              <a:gd name="connsiteX16" fmla="*/ 0 w 1517650"/>
              <a:gd name="connsiteY16" fmla="*/ 568325 h 1717675"/>
              <a:gd name="connsiteX17" fmla="*/ 323850 w 1517650"/>
              <a:gd name="connsiteY17" fmla="*/ 7937 h 171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17650" h="1717675">
                <a:moveTo>
                  <a:pt x="973138" y="0"/>
                </a:moveTo>
                <a:lnTo>
                  <a:pt x="1303338" y="560387"/>
                </a:lnTo>
                <a:lnTo>
                  <a:pt x="1061082" y="981652"/>
                </a:lnTo>
                <a:lnTo>
                  <a:pt x="1053191" y="998736"/>
                </a:lnTo>
                <a:cubicBezTo>
                  <a:pt x="1031548" y="1054740"/>
                  <a:pt x="1023278" y="1127088"/>
                  <a:pt x="1102518" y="1159809"/>
                </a:cubicBezTo>
                <a:lnTo>
                  <a:pt x="1109907" y="1162050"/>
                </a:lnTo>
                <a:lnTo>
                  <a:pt x="1355725" y="1162050"/>
                </a:lnTo>
                <a:lnTo>
                  <a:pt x="1517650" y="1435100"/>
                </a:lnTo>
                <a:lnTo>
                  <a:pt x="1360488" y="1714500"/>
                </a:lnTo>
                <a:lnTo>
                  <a:pt x="1036637" y="1717675"/>
                </a:lnTo>
                <a:lnTo>
                  <a:pt x="871537" y="1439863"/>
                </a:lnTo>
                <a:lnTo>
                  <a:pt x="947555" y="1309441"/>
                </a:lnTo>
                <a:lnTo>
                  <a:pt x="950592" y="1301045"/>
                </a:lnTo>
                <a:cubicBezTo>
                  <a:pt x="964229" y="1256653"/>
                  <a:pt x="975300" y="1173310"/>
                  <a:pt x="885744" y="1133696"/>
                </a:cubicBezTo>
                <a:lnTo>
                  <a:pt x="840137" y="1121464"/>
                </a:lnTo>
                <a:lnTo>
                  <a:pt x="331787" y="1123950"/>
                </a:lnTo>
                <a:lnTo>
                  <a:pt x="0" y="568325"/>
                </a:lnTo>
                <a:lnTo>
                  <a:pt x="323850" y="793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13CDDC-8BC2-481A-864C-36B0B7EB2979}"/>
              </a:ext>
            </a:extLst>
          </p:cNvPr>
          <p:cNvSpPr/>
          <p:nvPr/>
        </p:nvSpPr>
        <p:spPr>
          <a:xfrm>
            <a:off x="884354" y="836712"/>
            <a:ext cx="7502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1: High computational overhead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68BDF1-390D-4C5E-8A88-470C21DF8B80}"/>
              </a:ext>
            </a:extLst>
          </p:cNvPr>
          <p:cNvCxnSpPr>
            <a:cxnSpLocks/>
          </p:cNvCxnSpPr>
          <p:nvPr/>
        </p:nvCxnSpPr>
        <p:spPr>
          <a:xfrm>
            <a:off x="918160" y="1200010"/>
            <a:ext cx="732234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4DCC9F0F-E020-3CFA-DEFF-45301C30D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61" y="1736146"/>
            <a:ext cx="987919" cy="987919"/>
          </a:xfrm>
          <a:prstGeom prst="rect">
            <a:avLst/>
          </a:prstGeom>
        </p:spPr>
      </p:pic>
      <p:pic>
        <p:nvPicPr>
          <p:cNvPr id="5" name="图片 4" descr="在黑暗中&#10;&#10;中度可信度描述已自动生成">
            <a:extLst>
              <a:ext uri="{FF2B5EF4-FFF2-40B4-BE49-F238E27FC236}">
                <a16:creationId xmlns:a16="http://schemas.microsoft.com/office/drawing/2014/main" id="{076EC3B9-5A35-5B4C-4AF0-B9CB5D995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54" y="1706792"/>
            <a:ext cx="987919" cy="973319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86548FE-3421-32EF-5D81-56C506BAB51A}"/>
              </a:ext>
            </a:extLst>
          </p:cNvPr>
          <p:cNvGrpSpPr/>
          <p:nvPr/>
        </p:nvGrpSpPr>
        <p:grpSpPr>
          <a:xfrm rot="7175530">
            <a:off x="3003179" y="1401180"/>
            <a:ext cx="508875" cy="1355168"/>
            <a:chOff x="7015760" y="4180302"/>
            <a:chExt cx="705385" cy="189102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087D55E-274C-03B1-A18E-5F9818A4C6B6}"/>
                </a:ext>
              </a:extLst>
            </p:cNvPr>
            <p:cNvGrpSpPr/>
            <p:nvPr/>
          </p:nvGrpSpPr>
          <p:grpSpPr>
            <a:xfrm rot="14402773">
              <a:off x="6570059" y="4626003"/>
              <a:ext cx="1195976" cy="304573"/>
              <a:chOff x="3734146" y="2228935"/>
              <a:chExt cx="877106" cy="320545"/>
            </a:xfrm>
          </p:grpSpPr>
          <p:cxnSp>
            <p:nvCxnSpPr>
              <p:cNvPr id="45082" name="直接连接符 45081">
                <a:extLst>
                  <a:ext uri="{FF2B5EF4-FFF2-40B4-BE49-F238E27FC236}">
                    <a16:creationId xmlns:a16="http://schemas.microsoft.com/office/drawing/2014/main" id="{3B744BDE-5213-D50D-83C7-12D0DC86F5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4146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83" name="直接连接符 45082">
                <a:extLst>
                  <a:ext uri="{FF2B5EF4-FFF2-40B4-BE49-F238E27FC236}">
                    <a16:creationId xmlns:a16="http://schemas.microsoft.com/office/drawing/2014/main" id="{9E60E16A-1422-10EC-DDC7-9320924C6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7238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88" name="直接连接符 45087">
                <a:extLst>
                  <a:ext uri="{FF2B5EF4-FFF2-40B4-BE49-F238E27FC236}">
                    <a16:creationId xmlns:a16="http://schemas.microsoft.com/office/drawing/2014/main" id="{4C949B34-0BF9-0F1C-FE5F-178F3A5A03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0330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91" name="直接连接符 45090">
                <a:extLst>
                  <a:ext uri="{FF2B5EF4-FFF2-40B4-BE49-F238E27FC236}">
                    <a16:creationId xmlns:a16="http://schemas.microsoft.com/office/drawing/2014/main" id="{068CB58D-8CEB-F320-B212-4383FC4CEB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423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93" name="直接连接符 45092">
                <a:extLst>
                  <a:ext uri="{FF2B5EF4-FFF2-40B4-BE49-F238E27FC236}">
                    <a16:creationId xmlns:a16="http://schemas.microsoft.com/office/drawing/2014/main" id="{5E16EA02-BFF5-EC1A-DCDD-F52FA6C0E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6515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94" name="直接连接符 45093">
                <a:extLst>
                  <a:ext uri="{FF2B5EF4-FFF2-40B4-BE49-F238E27FC236}">
                    <a16:creationId xmlns:a16="http://schemas.microsoft.com/office/drawing/2014/main" id="{08176795-D256-2773-1603-A305568DFA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607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25" name="直接连接符 45124">
                <a:extLst>
                  <a:ext uri="{FF2B5EF4-FFF2-40B4-BE49-F238E27FC236}">
                    <a16:creationId xmlns:a16="http://schemas.microsoft.com/office/drawing/2014/main" id="{B610809B-9C2A-0D59-47FD-E995D9A8C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2699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26" name="直接连接符 45125">
                <a:extLst>
                  <a:ext uri="{FF2B5EF4-FFF2-40B4-BE49-F238E27FC236}">
                    <a16:creationId xmlns:a16="http://schemas.microsoft.com/office/drawing/2014/main" id="{79A57265-5ABC-BC72-6177-3EF17634A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5791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27" name="直接连接符 45126">
                <a:extLst>
                  <a:ext uri="{FF2B5EF4-FFF2-40B4-BE49-F238E27FC236}">
                    <a16:creationId xmlns:a16="http://schemas.microsoft.com/office/drawing/2014/main" id="{43E41F34-34C8-B8E8-D953-F70635114B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8883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28" name="直接连接符 45127">
                <a:extLst>
                  <a:ext uri="{FF2B5EF4-FFF2-40B4-BE49-F238E27FC236}">
                    <a16:creationId xmlns:a16="http://schemas.microsoft.com/office/drawing/2014/main" id="{0392F21E-A92A-56D7-2454-A17EC497A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75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29" name="直接连接符 45128">
                <a:extLst>
                  <a:ext uri="{FF2B5EF4-FFF2-40B4-BE49-F238E27FC236}">
                    <a16:creationId xmlns:a16="http://schemas.microsoft.com/office/drawing/2014/main" id="{8081EED2-0D6D-8453-0C71-F449D419C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5068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30" name="直接连接符 45129">
                <a:extLst>
                  <a:ext uri="{FF2B5EF4-FFF2-40B4-BE49-F238E27FC236}">
                    <a16:creationId xmlns:a16="http://schemas.microsoft.com/office/drawing/2014/main" id="{6D9C373B-4C11-2FAA-A46A-A2C8A8F0F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8160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31" name="直接连接符 45130">
                <a:extLst>
                  <a:ext uri="{FF2B5EF4-FFF2-40B4-BE49-F238E27FC236}">
                    <a16:creationId xmlns:a16="http://schemas.microsoft.com/office/drawing/2014/main" id="{685CD93F-5019-4B43-4E5C-EA8379A80B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1252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CF6F390-0306-AAA5-DA30-0C5ECDEFFEAC}"/>
                </a:ext>
              </a:extLst>
            </p:cNvPr>
            <p:cNvGrpSpPr/>
            <p:nvPr/>
          </p:nvGrpSpPr>
          <p:grpSpPr>
            <a:xfrm rot="14402773">
              <a:off x="6970871" y="5321051"/>
              <a:ext cx="1195976" cy="304573"/>
              <a:chOff x="3734146" y="2228935"/>
              <a:chExt cx="877106" cy="320545"/>
            </a:xfrm>
          </p:grpSpPr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0E2E3023-B745-2AEA-A0FD-D6C146A0D8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4146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34EA7F58-67B8-3470-C298-2DC3B464F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7238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762428A3-EE92-6056-0C0B-F8CACDBEB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0330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F0E75E09-9FA2-FC33-1382-B6CAFCC7B2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423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B9FD947D-BE1B-22CA-4DE5-DF47203FCF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6515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09838530-9563-1573-E300-D293A79C7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607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A37BA056-12F0-8D54-85F0-853DA19148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2699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73" name="直接连接符 45072">
                <a:extLst>
                  <a:ext uri="{FF2B5EF4-FFF2-40B4-BE49-F238E27FC236}">
                    <a16:creationId xmlns:a16="http://schemas.microsoft.com/office/drawing/2014/main" id="{CA2942DE-1642-BA2B-F9AE-C12C5CE047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5791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74" name="直接连接符 45073">
                <a:extLst>
                  <a:ext uri="{FF2B5EF4-FFF2-40B4-BE49-F238E27FC236}">
                    <a16:creationId xmlns:a16="http://schemas.microsoft.com/office/drawing/2014/main" id="{172C36C3-699E-020F-221B-DE7E1CD227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8883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75" name="直接连接符 45074">
                <a:extLst>
                  <a:ext uri="{FF2B5EF4-FFF2-40B4-BE49-F238E27FC236}">
                    <a16:creationId xmlns:a16="http://schemas.microsoft.com/office/drawing/2014/main" id="{C8358DFB-DA11-34FE-E24F-06D6DC92AF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75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76" name="直接连接符 45075">
                <a:extLst>
                  <a:ext uri="{FF2B5EF4-FFF2-40B4-BE49-F238E27FC236}">
                    <a16:creationId xmlns:a16="http://schemas.microsoft.com/office/drawing/2014/main" id="{268007A9-83DE-BE8D-C225-DCA2EDBD1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5068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77" name="直接连接符 45076">
                <a:extLst>
                  <a:ext uri="{FF2B5EF4-FFF2-40B4-BE49-F238E27FC236}">
                    <a16:creationId xmlns:a16="http://schemas.microsoft.com/office/drawing/2014/main" id="{40528269-A1CB-097A-AA43-72FA540B2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8160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80" name="直接连接符 45079">
                <a:extLst>
                  <a:ext uri="{FF2B5EF4-FFF2-40B4-BE49-F238E27FC236}">
                    <a16:creationId xmlns:a16="http://schemas.microsoft.com/office/drawing/2014/main" id="{EA2BEAFA-1221-1A4D-679A-474AC97C4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1252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132" name="组合 45131">
            <a:extLst>
              <a:ext uri="{FF2B5EF4-FFF2-40B4-BE49-F238E27FC236}">
                <a16:creationId xmlns:a16="http://schemas.microsoft.com/office/drawing/2014/main" id="{635DA56D-9B66-462C-6B9D-A4586EDE3471}"/>
              </a:ext>
            </a:extLst>
          </p:cNvPr>
          <p:cNvGrpSpPr/>
          <p:nvPr/>
        </p:nvGrpSpPr>
        <p:grpSpPr>
          <a:xfrm rot="7175530">
            <a:off x="3022102" y="1744901"/>
            <a:ext cx="508875" cy="1355168"/>
            <a:chOff x="7015760" y="4180302"/>
            <a:chExt cx="705385" cy="1891024"/>
          </a:xfrm>
        </p:grpSpPr>
        <p:grpSp>
          <p:nvGrpSpPr>
            <p:cNvPr id="45133" name="组合 45132">
              <a:extLst>
                <a:ext uri="{FF2B5EF4-FFF2-40B4-BE49-F238E27FC236}">
                  <a16:creationId xmlns:a16="http://schemas.microsoft.com/office/drawing/2014/main" id="{3EC9E653-EA20-B2B1-EFD7-160BE7D73D6B}"/>
                </a:ext>
              </a:extLst>
            </p:cNvPr>
            <p:cNvGrpSpPr/>
            <p:nvPr/>
          </p:nvGrpSpPr>
          <p:grpSpPr>
            <a:xfrm rot="14402773">
              <a:off x="6570059" y="4626003"/>
              <a:ext cx="1195976" cy="304573"/>
              <a:chOff x="3734146" y="2228935"/>
              <a:chExt cx="877106" cy="320545"/>
            </a:xfrm>
          </p:grpSpPr>
          <p:cxnSp>
            <p:nvCxnSpPr>
              <p:cNvPr id="45148" name="直接连接符 45147">
                <a:extLst>
                  <a:ext uri="{FF2B5EF4-FFF2-40B4-BE49-F238E27FC236}">
                    <a16:creationId xmlns:a16="http://schemas.microsoft.com/office/drawing/2014/main" id="{0A2AB985-35CB-5FEE-FD70-8A1512C9E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4146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49" name="直接连接符 45148">
                <a:extLst>
                  <a:ext uri="{FF2B5EF4-FFF2-40B4-BE49-F238E27FC236}">
                    <a16:creationId xmlns:a16="http://schemas.microsoft.com/office/drawing/2014/main" id="{C2881353-FDBD-B43C-4F42-D4072CFA3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7238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50" name="直接连接符 45149">
                <a:extLst>
                  <a:ext uri="{FF2B5EF4-FFF2-40B4-BE49-F238E27FC236}">
                    <a16:creationId xmlns:a16="http://schemas.microsoft.com/office/drawing/2014/main" id="{4B47F4EC-1D9E-738B-4B2B-6BAF2A9D1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0330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51" name="直接连接符 45150">
                <a:extLst>
                  <a:ext uri="{FF2B5EF4-FFF2-40B4-BE49-F238E27FC236}">
                    <a16:creationId xmlns:a16="http://schemas.microsoft.com/office/drawing/2014/main" id="{7C957606-C235-C2FD-2FC3-C3122F8F9C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423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52" name="直接连接符 45151">
                <a:extLst>
                  <a:ext uri="{FF2B5EF4-FFF2-40B4-BE49-F238E27FC236}">
                    <a16:creationId xmlns:a16="http://schemas.microsoft.com/office/drawing/2014/main" id="{374B0E5E-0808-0CAC-3057-1E23B4B2C6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6515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53" name="直接连接符 45152">
                <a:extLst>
                  <a:ext uri="{FF2B5EF4-FFF2-40B4-BE49-F238E27FC236}">
                    <a16:creationId xmlns:a16="http://schemas.microsoft.com/office/drawing/2014/main" id="{8BD42E9B-8736-76FA-7F14-1FF28FB755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607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54" name="直接连接符 45153">
                <a:extLst>
                  <a:ext uri="{FF2B5EF4-FFF2-40B4-BE49-F238E27FC236}">
                    <a16:creationId xmlns:a16="http://schemas.microsoft.com/office/drawing/2014/main" id="{280CC664-ED65-F6AC-26BB-9D0518E22A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2699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55" name="直接连接符 45154">
                <a:extLst>
                  <a:ext uri="{FF2B5EF4-FFF2-40B4-BE49-F238E27FC236}">
                    <a16:creationId xmlns:a16="http://schemas.microsoft.com/office/drawing/2014/main" id="{4762DB1F-CC7B-82C9-CFC0-9EB35893D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5791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56" name="直接连接符 45155">
                <a:extLst>
                  <a:ext uri="{FF2B5EF4-FFF2-40B4-BE49-F238E27FC236}">
                    <a16:creationId xmlns:a16="http://schemas.microsoft.com/office/drawing/2014/main" id="{3DC7C45C-251C-0A7B-7966-4DB32B4B6D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8883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57" name="直接连接符 45156">
                <a:extLst>
                  <a:ext uri="{FF2B5EF4-FFF2-40B4-BE49-F238E27FC236}">
                    <a16:creationId xmlns:a16="http://schemas.microsoft.com/office/drawing/2014/main" id="{9725B1B4-381D-9876-E34B-6567FDFD22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75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58" name="直接连接符 45157">
                <a:extLst>
                  <a:ext uri="{FF2B5EF4-FFF2-40B4-BE49-F238E27FC236}">
                    <a16:creationId xmlns:a16="http://schemas.microsoft.com/office/drawing/2014/main" id="{D48A4876-BFAC-4025-F01A-77B82A785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5068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59" name="直接连接符 45158">
                <a:extLst>
                  <a:ext uri="{FF2B5EF4-FFF2-40B4-BE49-F238E27FC236}">
                    <a16:creationId xmlns:a16="http://schemas.microsoft.com/office/drawing/2014/main" id="{BF8A65EA-714B-947D-9A18-FA2269A53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8160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60" name="直接连接符 45159">
                <a:extLst>
                  <a:ext uri="{FF2B5EF4-FFF2-40B4-BE49-F238E27FC236}">
                    <a16:creationId xmlns:a16="http://schemas.microsoft.com/office/drawing/2014/main" id="{1573AC15-888A-2DC7-7DB1-02F9F753BF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1252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134" name="组合 45133">
              <a:extLst>
                <a:ext uri="{FF2B5EF4-FFF2-40B4-BE49-F238E27FC236}">
                  <a16:creationId xmlns:a16="http://schemas.microsoft.com/office/drawing/2014/main" id="{5BAF2F28-7D99-2411-F1EA-2F4F9542F018}"/>
                </a:ext>
              </a:extLst>
            </p:cNvPr>
            <p:cNvGrpSpPr/>
            <p:nvPr/>
          </p:nvGrpSpPr>
          <p:grpSpPr>
            <a:xfrm rot="14402773">
              <a:off x="6970871" y="5321051"/>
              <a:ext cx="1195976" cy="304573"/>
              <a:chOff x="3734146" y="2228935"/>
              <a:chExt cx="877106" cy="320545"/>
            </a:xfrm>
          </p:grpSpPr>
          <p:cxnSp>
            <p:nvCxnSpPr>
              <p:cNvPr id="45135" name="直接连接符 45134">
                <a:extLst>
                  <a:ext uri="{FF2B5EF4-FFF2-40B4-BE49-F238E27FC236}">
                    <a16:creationId xmlns:a16="http://schemas.microsoft.com/office/drawing/2014/main" id="{AC7E3053-FDA6-4B08-6BE7-458B1149D3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4146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36" name="直接连接符 45135">
                <a:extLst>
                  <a:ext uri="{FF2B5EF4-FFF2-40B4-BE49-F238E27FC236}">
                    <a16:creationId xmlns:a16="http://schemas.microsoft.com/office/drawing/2014/main" id="{077AE44B-26D5-4BE4-06FC-AB4111B20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7238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37" name="直接连接符 45136">
                <a:extLst>
                  <a:ext uri="{FF2B5EF4-FFF2-40B4-BE49-F238E27FC236}">
                    <a16:creationId xmlns:a16="http://schemas.microsoft.com/office/drawing/2014/main" id="{74E26864-39B6-26B4-214C-E70AF6556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0330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38" name="直接连接符 45137">
                <a:extLst>
                  <a:ext uri="{FF2B5EF4-FFF2-40B4-BE49-F238E27FC236}">
                    <a16:creationId xmlns:a16="http://schemas.microsoft.com/office/drawing/2014/main" id="{5CDE07BD-FC7F-80D1-7FC5-E8DE0E88F8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423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39" name="直接连接符 45138">
                <a:extLst>
                  <a:ext uri="{FF2B5EF4-FFF2-40B4-BE49-F238E27FC236}">
                    <a16:creationId xmlns:a16="http://schemas.microsoft.com/office/drawing/2014/main" id="{EECB6A32-C90F-3D0E-DDBE-E2310D0A5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6515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40" name="直接连接符 45139">
                <a:extLst>
                  <a:ext uri="{FF2B5EF4-FFF2-40B4-BE49-F238E27FC236}">
                    <a16:creationId xmlns:a16="http://schemas.microsoft.com/office/drawing/2014/main" id="{7D21EA4E-E8BE-D0F2-95FA-6E2914B61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607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41" name="直接连接符 45140">
                <a:extLst>
                  <a:ext uri="{FF2B5EF4-FFF2-40B4-BE49-F238E27FC236}">
                    <a16:creationId xmlns:a16="http://schemas.microsoft.com/office/drawing/2014/main" id="{3DE34154-8A16-14B9-1053-3D6E20036F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2699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42" name="直接连接符 45141">
                <a:extLst>
                  <a:ext uri="{FF2B5EF4-FFF2-40B4-BE49-F238E27FC236}">
                    <a16:creationId xmlns:a16="http://schemas.microsoft.com/office/drawing/2014/main" id="{7594F1AF-4D2A-DCE5-D322-4B8BD8B41C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5791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43" name="直接连接符 45142">
                <a:extLst>
                  <a:ext uri="{FF2B5EF4-FFF2-40B4-BE49-F238E27FC236}">
                    <a16:creationId xmlns:a16="http://schemas.microsoft.com/office/drawing/2014/main" id="{97648EA1-872F-609C-A12C-4F171271E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8883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44" name="直接连接符 45143">
                <a:extLst>
                  <a:ext uri="{FF2B5EF4-FFF2-40B4-BE49-F238E27FC236}">
                    <a16:creationId xmlns:a16="http://schemas.microsoft.com/office/drawing/2014/main" id="{44FA4DF2-D5D5-AF37-2673-95D504F967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75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45" name="直接连接符 45144">
                <a:extLst>
                  <a:ext uri="{FF2B5EF4-FFF2-40B4-BE49-F238E27FC236}">
                    <a16:creationId xmlns:a16="http://schemas.microsoft.com/office/drawing/2014/main" id="{525C99A1-1250-D3D6-97BA-B2862E1E0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5068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46" name="直接连接符 45145">
                <a:extLst>
                  <a:ext uri="{FF2B5EF4-FFF2-40B4-BE49-F238E27FC236}">
                    <a16:creationId xmlns:a16="http://schemas.microsoft.com/office/drawing/2014/main" id="{DD0EFD63-DC4E-29E9-4A6A-BA65ED59A0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8160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47" name="直接连接符 45146">
                <a:extLst>
                  <a:ext uri="{FF2B5EF4-FFF2-40B4-BE49-F238E27FC236}">
                    <a16:creationId xmlns:a16="http://schemas.microsoft.com/office/drawing/2014/main" id="{B6EA63D7-FC4C-497A-F87A-C7740B0F8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1252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161" name="文本框 45160">
            <a:extLst>
              <a:ext uri="{FF2B5EF4-FFF2-40B4-BE49-F238E27FC236}">
                <a16:creationId xmlns:a16="http://schemas.microsoft.com/office/drawing/2014/main" id="{78BBDC27-CB95-D2BF-94C0-478DE1667A9A}"/>
              </a:ext>
            </a:extLst>
          </p:cNvPr>
          <p:cNvSpPr txBox="1"/>
          <p:nvPr/>
        </p:nvSpPr>
        <p:spPr>
          <a:xfrm>
            <a:off x="534296" y="2073966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Static</a:t>
            </a:r>
            <a:endParaRPr lang="zh-CN" altLang="en-US" dirty="0"/>
          </a:p>
        </p:txBody>
      </p:sp>
      <p:cxnSp>
        <p:nvCxnSpPr>
          <p:cNvPr id="45163" name="直接箭头连接符 45162">
            <a:extLst>
              <a:ext uri="{FF2B5EF4-FFF2-40B4-BE49-F238E27FC236}">
                <a16:creationId xmlns:a16="http://schemas.microsoft.com/office/drawing/2014/main" id="{3BF38FE9-570E-CC1C-1B10-AA9EB0903CCF}"/>
              </a:ext>
            </a:extLst>
          </p:cNvPr>
          <p:cNvCxnSpPr/>
          <p:nvPr/>
        </p:nvCxnSpPr>
        <p:spPr>
          <a:xfrm flipV="1">
            <a:off x="5458367" y="2540538"/>
            <a:ext cx="22322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64" name="直接箭头连接符 45163">
            <a:extLst>
              <a:ext uri="{FF2B5EF4-FFF2-40B4-BE49-F238E27FC236}">
                <a16:creationId xmlns:a16="http://schemas.microsoft.com/office/drawing/2014/main" id="{D5B9E0D8-9C51-E54E-7441-B5257CAB2487}"/>
              </a:ext>
            </a:extLst>
          </p:cNvPr>
          <p:cNvCxnSpPr>
            <a:cxnSpLocks/>
          </p:cNvCxnSpPr>
          <p:nvPr/>
        </p:nvCxnSpPr>
        <p:spPr>
          <a:xfrm flipH="1" flipV="1">
            <a:off x="5674391" y="1645556"/>
            <a:ext cx="0" cy="1051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66" name="文本框 45165">
            <a:extLst>
              <a:ext uri="{FF2B5EF4-FFF2-40B4-BE49-F238E27FC236}">
                <a16:creationId xmlns:a16="http://schemas.microsoft.com/office/drawing/2014/main" id="{32521039-676D-4B60-525E-F94DEA80734C}"/>
              </a:ext>
            </a:extLst>
          </p:cNvPr>
          <p:cNvSpPr txBox="1"/>
          <p:nvPr/>
        </p:nvSpPr>
        <p:spPr>
          <a:xfrm>
            <a:off x="7690615" y="2530396"/>
            <a:ext cx="611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167" name="文本框 45166">
            <a:extLst>
              <a:ext uri="{FF2B5EF4-FFF2-40B4-BE49-F238E27FC236}">
                <a16:creationId xmlns:a16="http://schemas.microsoft.com/office/drawing/2014/main" id="{0479E5F9-557D-A208-97DC-69B605EB28AA}"/>
              </a:ext>
            </a:extLst>
          </p:cNvPr>
          <p:cNvSpPr txBox="1"/>
          <p:nvPr/>
        </p:nvSpPr>
        <p:spPr>
          <a:xfrm>
            <a:off x="5098327" y="1290761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Sensing signal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169" name="直接连接符 45168">
            <a:extLst>
              <a:ext uri="{FF2B5EF4-FFF2-40B4-BE49-F238E27FC236}">
                <a16:creationId xmlns:a16="http://schemas.microsoft.com/office/drawing/2014/main" id="{873465CB-2D51-15B1-2A9E-F132E5FB1336}"/>
              </a:ext>
            </a:extLst>
          </p:cNvPr>
          <p:cNvCxnSpPr/>
          <p:nvPr/>
        </p:nvCxnSpPr>
        <p:spPr>
          <a:xfrm>
            <a:off x="5787779" y="2061158"/>
            <a:ext cx="1542796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70" name="文本框 45169">
            <a:extLst>
              <a:ext uri="{FF2B5EF4-FFF2-40B4-BE49-F238E27FC236}">
                <a16:creationId xmlns:a16="http://schemas.microsoft.com/office/drawing/2014/main" id="{B0DEF84E-EE5F-B7CA-2150-84BFCA7551CF}"/>
              </a:ext>
            </a:extLst>
          </p:cNvPr>
          <p:cNvSpPr txBox="1"/>
          <p:nvPr/>
        </p:nvSpPr>
        <p:spPr>
          <a:xfrm>
            <a:off x="7686600" y="1281261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unchanged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172" name="直接箭头连接符 45171">
            <a:extLst>
              <a:ext uri="{FF2B5EF4-FFF2-40B4-BE49-F238E27FC236}">
                <a16:creationId xmlns:a16="http://schemas.microsoft.com/office/drawing/2014/main" id="{CAAD977A-9801-67A6-9C7E-59539F354BB0}"/>
              </a:ext>
            </a:extLst>
          </p:cNvPr>
          <p:cNvCxnSpPr/>
          <p:nvPr/>
        </p:nvCxnSpPr>
        <p:spPr>
          <a:xfrm flipH="1">
            <a:off x="7423821" y="1744217"/>
            <a:ext cx="202881" cy="180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173" name="图片 45172">
            <a:extLst>
              <a:ext uri="{FF2B5EF4-FFF2-40B4-BE49-F238E27FC236}">
                <a16:creationId xmlns:a16="http://schemas.microsoft.com/office/drawing/2014/main" id="{D7E9E4DE-642E-2A7C-6D0E-3401A1776E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15" y="3128575"/>
            <a:ext cx="788830" cy="788830"/>
          </a:xfrm>
          <a:prstGeom prst="rect">
            <a:avLst/>
          </a:prstGeom>
        </p:spPr>
      </p:pic>
      <p:sp>
        <p:nvSpPr>
          <p:cNvPr id="45174" name="文本框 45173">
            <a:extLst>
              <a:ext uri="{FF2B5EF4-FFF2-40B4-BE49-F238E27FC236}">
                <a16:creationId xmlns:a16="http://schemas.microsoft.com/office/drawing/2014/main" id="{E2B1318C-9CDA-3573-8A1D-03014FF9ECF3}"/>
              </a:ext>
            </a:extLst>
          </p:cNvPr>
          <p:cNvSpPr txBox="1"/>
          <p:nvPr/>
        </p:nvSpPr>
        <p:spPr>
          <a:xfrm>
            <a:off x="576886" y="334348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Action</a:t>
            </a:r>
            <a:endParaRPr lang="zh-CN" altLang="en-US" dirty="0"/>
          </a:p>
        </p:txBody>
      </p:sp>
      <p:pic>
        <p:nvPicPr>
          <p:cNvPr id="45175" name="图片 45174">
            <a:extLst>
              <a:ext uri="{FF2B5EF4-FFF2-40B4-BE49-F238E27FC236}">
                <a16:creationId xmlns:a16="http://schemas.microsoft.com/office/drawing/2014/main" id="{2B5AB0E7-9DD1-4FD1-9B53-535CAAB273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61" y="3017011"/>
            <a:ext cx="987919" cy="987919"/>
          </a:xfrm>
          <a:prstGeom prst="rect">
            <a:avLst/>
          </a:prstGeom>
        </p:spPr>
      </p:pic>
      <p:grpSp>
        <p:nvGrpSpPr>
          <p:cNvPr id="45176" name="组合 45175">
            <a:extLst>
              <a:ext uri="{FF2B5EF4-FFF2-40B4-BE49-F238E27FC236}">
                <a16:creationId xmlns:a16="http://schemas.microsoft.com/office/drawing/2014/main" id="{7246FA05-5C8A-B27E-285F-C88235FB3C0B}"/>
              </a:ext>
            </a:extLst>
          </p:cNvPr>
          <p:cNvGrpSpPr/>
          <p:nvPr/>
        </p:nvGrpSpPr>
        <p:grpSpPr>
          <a:xfrm rot="7175530">
            <a:off x="3003179" y="2682045"/>
            <a:ext cx="508875" cy="1355168"/>
            <a:chOff x="7015760" y="4180302"/>
            <a:chExt cx="705385" cy="1891024"/>
          </a:xfrm>
        </p:grpSpPr>
        <p:grpSp>
          <p:nvGrpSpPr>
            <p:cNvPr id="45177" name="组合 45176">
              <a:extLst>
                <a:ext uri="{FF2B5EF4-FFF2-40B4-BE49-F238E27FC236}">
                  <a16:creationId xmlns:a16="http://schemas.microsoft.com/office/drawing/2014/main" id="{728CD1B1-BB71-CBF4-707D-E4107F4ACE06}"/>
                </a:ext>
              </a:extLst>
            </p:cNvPr>
            <p:cNvGrpSpPr/>
            <p:nvPr/>
          </p:nvGrpSpPr>
          <p:grpSpPr>
            <a:xfrm rot="14402773">
              <a:off x="6570059" y="4626003"/>
              <a:ext cx="1195976" cy="304573"/>
              <a:chOff x="3734146" y="2228935"/>
              <a:chExt cx="877106" cy="320545"/>
            </a:xfrm>
          </p:grpSpPr>
          <p:cxnSp>
            <p:nvCxnSpPr>
              <p:cNvPr id="45192" name="直接连接符 45191">
                <a:extLst>
                  <a:ext uri="{FF2B5EF4-FFF2-40B4-BE49-F238E27FC236}">
                    <a16:creationId xmlns:a16="http://schemas.microsoft.com/office/drawing/2014/main" id="{A8BF0727-015E-B3C3-7223-8D3949241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4146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93" name="直接连接符 45192">
                <a:extLst>
                  <a:ext uri="{FF2B5EF4-FFF2-40B4-BE49-F238E27FC236}">
                    <a16:creationId xmlns:a16="http://schemas.microsoft.com/office/drawing/2014/main" id="{C791BD50-8C09-A902-F078-8F09E1C476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7238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94" name="直接连接符 45193">
                <a:extLst>
                  <a:ext uri="{FF2B5EF4-FFF2-40B4-BE49-F238E27FC236}">
                    <a16:creationId xmlns:a16="http://schemas.microsoft.com/office/drawing/2014/main" id="{18A541E9-AFC7-69BD-412F-53218F8437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0330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95" name="直接连接符 45194">
                <a:extLst>
                  <a:ext uri="{FF2B5EF4-FFF2-40B4-BE49-F238E27FC236}">
                    <a16:creationId xmlns:a16="http://schemas.microsoft.com/office/drawing/2014/main" id="{F6D46B28-8A25-8F06-B2AA-4E9581D5E4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423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96" name="直接连接符 45195">
                <a:extLst>
                  <a:ext uri="{FF2B5EF4-FFF2-40B4-BE49-F238E27FC236}">
                    <a16:creationId xmlns:a16="http://schemas.microsoft.com/office/drawing/2014/main" id="{BCE7DCB6-2C06-721C-A69C-E6091C5D51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6515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97" name="直接连接符 45196">
                <a:extLst>
                  <a:ext uri="{FF2B5EF4-FFF2-40B4-BE49-F238E27FC236}">
                    <a16:creationId xmlns:a16="http://schemas.microsoft.com/office/drawing/2014/main" id="{17FA9D44-420E-004B-DC30-4CAA2542B2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607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98" name="直接连接符 45197">
                <a:extLst>
                  <a:ext uri="{FF2B5EF4-FFF2-40B4-BE49-F238E27FC236}">
                    <a16:creationId xmlns:a16="http://schemas.microsoft.com/office/drawing/2014/main" id="{0A70A96C-4CC4-6EB5-3B87-AF27675BCF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2699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99" name="直接连接符 45198">
                <a:extLst>
                  <a:ext uri="{FF2B5EF4-FFF2-40B4-BE49-F238E27FC236}">
                    <a16:creationId xmlns:a16="http://schemas.microsoft.com/office/drawing/2014/main" id="{6CF3C278-8C6E-A2F9-B476-F9474CF41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5791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00" name="直接连接符 45199">
                <a:extLst>
                  <a:ext uri="{FF2B5EF4-FFF2-40B4-BE49-F238E27FC236}">
                    <a16:creationId xmlns:a16="http://schemas.microsoft.com/office/drawing/2014/main" id="{B37B76D0-1710-2D07-BE42-D45D1E004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8883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01" name="直接连接符 45200">
                <a:extLst>
                  <a:ext uri="{FF2B5EF4-FFF2-40B4-BE49-F238E27FC236}">
                    <a16:creationId xmlns:a16="http://schemas.microsoft.com/office/drawing/2014/main" id="{8589F627-7D17-41FF-0300-766C1DD4F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75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02" name="直接连接符 45201">
                <a:extLst>
                  <a:ext uri="{FF2B5EF4-FFF2-40B4-BE49-F238E27FC236}">
                    <a16:creationId xmlns:a16="http://schemas.microsoft.com/office/drawing/2014/main" id="{032F5F1C-E10D-E4BA-C911-9DCB47EE7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5068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03" name="直接连接符 45202">
                <a:extLst>
                  <a:ext uri="{FF2B5EF4-FFF2-40B4-BE49-F238E27FC236}">
                    <a16:creationId xmlns:a16="http://schemas.microsoft.com/office/drawing/2014/main" id="{F3BBB264-5A6A-416D-79FF-E45A0C4AC1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8160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04" name="直接连接符 45203">
                <a:extLst>
                  <a:ext uri="{FF2B5EF4-FFF2-40B4-BE49-F238E27FC236}">
                    <a16:creationId xmlns:a16="http://schemas.microsoft.com/office/drawing/2014/main" id="{853D257C-1039-BC16-0382-D8C17640F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1252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178" name="组合 45177">
              <a:extLst>
                <a:ext uri="{FF2B5EF4-FFF2-40B4-BE49-F238E27FC236}">
                  <a16:creationId xmlns:a16="http://schemas.microsoft.com/office/drawing/2014/main" id="{AB22F436-FF40-FDEE-1040-AB19D0378CA3}"/>
                </a:ext>
              </a:extLst>
            </p:cNvPr>
            <p:cNvGrpSpPr/>
            <p:nvPr/>
          </p:nvGrpSpPr>
          <p:grpSpPr>
            <a:xfrm rot="14402773">
              <a:off x="6970871" y="5321051"/>
              <a:ext cx="1195976" cy="304573"/>
              <a:chOff x="3734146" y="2228935"/>
              <a:chExt cx="877106" cy="320545"/>
            </a:xfrm>
          </p:grpSpPr>
          <p:cxnSp>
            <p:nvCxnSpPr>
              <p:cNvPr id="45179" name="直接连接符 45178">
                <a:extLst>
                  <a:ext uri="{FF2B5EF4-FFF2-40B4-BE49-F238E27FC236}">
                    <a16:creationId xmlns:a16="http://schemas.microsoft.com/office/drawing/2014/main" id="{6D0B0DDA-5194-6B39-CE45-18927FCE0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4146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80" name="直接连接符 45179">
                <a:extLst>
                  <a:ext uri="{FF2B5EF4-FFF2-40B4-BE49-F238E27FC236}">
                    <a16:creationId xmlns:a16="http://schemas.microsoft.com/office/drawing/2014/main" id="{24651AF6-6525-C45C-D0AC-F7BF6F7471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7238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81" name="直接连接符 45180">
                <a:extLst>
                  <a:ext uri="{FF2B5EF4-FFF2-40B4-BE49-F238E27FC236}">
                    <a16:creationId xmlns:a16="http://schemas.microsoft.com/office/drawing/2014/main" id="{3072C40B-693C-7EFB-C42E-494A355BB9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0330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82" name="直接连接符 45181">
                <a:extLst>
                  <a:ext uri="{FF2B5EF4-FFF2-40B4-BE49-F238E27FC236}">
                    <a16:creationId xmlns:a16="http://schemas.microsoft.com/office/drawing/2014/main" id="{81C67E10-238F-81EF-85FE-7413BB48CC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423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83" name="直接连接符 45182">
                <a:extLst>
                  <a:ext uri="{FF2B5EF4-FFF2-40B4-BE49-F238E27FC236}">
                    <a16:creationId xmlns:a16="http://schemas.microsoft.com/office/drawing/2014/main" id="{3C9146B4-EEBB-4A54-E600-692A2E086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6515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84" name="直接连接符 45183">
                <a:extLst>
                  <a:ext uri="{FF2B5EF4-FFF2-40B4-BE49-F238E27FC236}">
                    <a16:creationId xmlns:a16="http://schemas.microsoft.com/office/drawing/2014/main" id="{3A84334A-368B-5262-1D29-7F2B20B41C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607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85" name="直接连接符 45184">
                <a:extLst>
                  <a:ext uri="{FF2B5EF4-FFF2-40B4-BE49-F238E27FC236}">
                    <a16:creationId xmlns:a16="http://schemas.microsoft.com/office/drawing/2014/main" id="{3AF82025-0DB6-07EC-149E-E84C2CD1DB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2699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86" name="直接连接符 45185">
                <a:extLst>
                  <a:ext uri="{FF2B5EF4-FFF2-40B4-BE49-F238E27FC236}">
                    <a16:creationId xmlns:a16="http://schemas.microsoft.com/office/drawing/2014/main" id="{CCB0086B-8780-F096-C756-4264595509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5791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87" name="直接连接符 45186">
                <a:extLst>
                  <a:ext uri="{FF2B5EF4-FFF2-40B4-BE49-F238E27FC236}">
                    <a16:creationId xmlns:a16="http://schemas.microsoft.com/office/drawing/2014/main" id="{CDC200E0-0CB9-C901-CEE7-90C81F839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8883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88" name="直接连接符 45187">
                <a:extLst>
                  <a:ext uri="{FF2B5EF4-FFF2-40B4-BE49-F238E27FC236}">
                    <a16:creationId xmlns:a16="http://schemas.microsoft.com/office/drawing/2014/main" id="{B462AD34-887E-61D3-3AE5-CD7A86541D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75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89" name="直接连接符 45188">
                <a:extLst>
                  <a:ext uri="{FF2B5EF4-FFF2-40B4-BE49-F238E27FC236}">
                    <a16:creationId xmlns:a16="http://schemas.microsoft.com/office/drawing/2014/main" id="{252CA3B0-6C9F-719C-60BF-0200F3F86A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5068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90" name="直接连接符 45189">
                <a:extLst>
                  <a:ext uri="{FF2B5EF4-FFF2-40B4-BE49-F238E27FC236}">
                    <a16:creationId xmlns:a16="http://schemas.microsoft.com/office/drawing/2014/main" id="{FED675EF-09AF-9252-C812-1AE4F5FB14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8160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91" name="直接连接符 45190">
                <a:extLst>
                  <a:ext uri="{FF2B5EF4-FFF2-40B4-BE49-F238E27FC236}">
                    <a16:creationId xmlns:a16="http://schemas.microsoft.com/office/drawing/2014/main" id="{BE03F8E5-8ADC-9FA8-91E1-A7C0C2E2DE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1252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205" name="组合 45204">
            <a:extLst>
              <a:ext uri="{FF2B5EF4-FFF2-40B4-BE49-F238E27FC236}">
                <a16:creationId xmlns:a16="http://schemas.microsoft.com/office/drawing/2014/main" id="{1CC61D79-9FF3-F5D9-A470-96EF6ECDBC20}"/>
              </a:ext>
            </a:extLst>
          </p:cNvPr>
          <p:cNvGrpSpPr/>
          <p:nvPr/>
        </p:nvGrpSpPr>
        <p:grpSpPr>
          <a:xfrm rot="7175530">
            <a:off x="3022102" y="3025766"/>
            <a:ext cx="508875" cy="1355168"/>
            <a:chOff x="7015760" y="4180302"/>
            <a:chExt cx="705385" cy="1891024"/>
          </a:xfrm>
        </p:grpSpPr>
        <p:grpSp>
          <p:nvGrpSpPr>
            <p:cNvPr id="45206" name="组合 45205">
              <a:extLst>
                <a:ext uri="{FF2B5EF4-FFF2-40B4-BE49-F238E27FC236}">
                  <a16:creationId xmlns:a16="http://schemas.microsoft.com/office/drawing/2014/main" id="{9B9DFBC6-C469-FC9C-5665-7A31C75AB936}"/>
                </a:ext>
              </a:extLst>
            </p:cNvPr>
            <p:cNvGrpSpPr/>
            <p:nvPr/>
          </p:nvGrpSpPr>
          <p:grpSpPr>
            <a:xfrm rot="14402773">
              <a:off x="6570059" y="4626003"/>
              <a:ext cx="1195976" cy="304573"/>
              <a:chOff x="3734146" y="2228935"/>
              <a:chExt cx="877106" cy="320545"/>
            </a:xfrm>
          </p:grpSpPr>
          <p:cxnSp>
            <p:nvCxnSpPr>
              <p:cNvPr id="45221" name="直接连接符 45220">
                <a:extLst>
                  <a:ext uri="{FF2B5EF4-FFF2-40B4-BE49-F238E27FC236}">
                    <a16:creationId xmlns:a16="http://schemas.microsoft.com/office/drawing/2014/main" id="{4E774B6D-1E18-318C-D303-A98C4CCBC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4146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22" name="直接连接符 45221">
                <a:extLst>
                  <a:ext uri="{FF2B5EF4-FFF2-40B4-BE49-F238E27FC236}">
                    <a16:creationId xmlns:a16="http://schemas.microsoft.com/office/drawing/2014/main" id="{4E212619-CAD7-8F8B-599C-1503EF814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7238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23" name="直接连接符 45222">
                <a:extLst>
                  <a:ext uri="{FF2B5EF4-FFF2-40B4-BE49-F238E27FC236}">
                    <a16:creationId xmlns:a16="http://schemas.microsoft.com/office/drawing/2014/main" id="{68D2EF87-7D7A-8867-2FD1-15C7C39005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0330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24" name="直接连接符 45223">
                <a:extLst>
                  <a:ext uri="{FF2B5EF4-FFF2-40B4-BE49-F238E27FC236}">
                    <a16:creationId xmlns:a16="http://schemas.microsoft.com/office/drawing/2014/main" id="{2519C6C4-ADB6-4A6B-4145-45F7C47FBF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423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25" name="直接连接符 45224">
                <a:extLst>
                  <a:ext uri="{FF2B5EF4-FFF2-40B4-BE49-F238E27FC236}">
                    <a16:creationId xmlns:a16="http://schemas.microsoft.com/office/drawing/2014/main" id="{6417945B-484D-026B-F373-023BD2262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6515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26" name="直接连接符 45225">
                <a:extLst>
                  <a:ext uri="{FF2B5EF4-FFF2-40B4-BE49-F238E27FC236}">
                    <a16:creationId xmlns:a16="http://schemas.microsoft.com/office/drawing/2014/main" id="{0FA41352-933C-9025-E47B-D663AEAC4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607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27" name="直接连接符 45226">
                <a:extLst>
                  <a:ext uri="{FF2B5EF4-FFF2-40B4-BE49-F238E27FC236}">
                    <a16:creationId xmlns:a16="http://schemas.microsoft.com/office/drawing/2014/main" id="{18B15403-4612-37E8-42E2-CEBE47B143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2699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28" name="直接连接符 45227">
                <a:extLst>
                  <a:ext uri="{FF2B5EF4-FFF2-40B4-BE49-F238E27FC236}">
                    <a16:creationId xmlns:a16="http://schemas.microsoft.com/office/drawing/2014/main" id="{43D43618-5286-252A-8E29-4EB60E5A5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5791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29" name="直接连接符 45228">
                <a:extLst>
                  <a:ext uri="{FF2B5EF4-FFF2-40B4-BE49-F238E27FC236}">
                    <a16:creationId xmlns:a16="http://schemas.microsoft.com/office/drawing/2014/main" id="{0EE232AC-868B-0ED8-C0E2-755EB5C56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8883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30" name="直接连接符 45229">
                <a:extLst>
                  <a:ext uri="{FF2B5EF4-FFF2-40B4-BE49-F238E27FC236}">
                    <a16:creationId xmlns:a16="http://schemas.microsoft.com/office/drawing/2014/main" id="{DDC34064-EB24-30C1-1342-14AD55C1A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75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31" name="直接连接符 45230">
                <a:extLst>
                  <a:ext uri="{FF2B5EF4-FFF2-40B4-BE49-F238E27FC236}">
                    <a16:creationId xmlns:a16="http://schemas.microsoft.com/office/drawing/2014/main" id="{5C0D5574-01D9-4EAA-56F5-719B5A47F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5068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32" name="直接连接符 45231">
                <a:extLst>
                  <a:ext uri="{FF2B5EF4-FFF2-40B4-BE49-F238E27FC236}">
                    <a16:creationId xmlns:a16="http://schemas.microsoft.com/office/drawing/2014/main" id="{2E8AEA30-748F-1B95-29E6-EC4434ABF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8160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33" name="直接连接符 45232">
                <a:extLst>
                  <a:ext uri="{FF2B5EF4-FFF2-40B4-BE49-F238E27FC236}">
                    <a16:creationId xmlns:a16="http://schemas.microsoft.com/office/drawing/2014/main" id="{F6BF7255-0B84-388E-059A-B40BB94EC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1252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207" name="组合 45206">
              <a:extLst>
                <a:ext uri="{FF2B5EF4-FFF2-40B4-BE49-F238E27FC236}">
                  <a16:creationId xmlns:a16="http://schemas.microsoft.com/office/drawing/2014/main" id="{C89C314D-BC5E-E451-F251-65B14F13C1C3}"/>
                </a:ext>
              </a:extLst>
            </p:cNvPr>
            <p:cNvGrpSpPr/>
            <p:nvPr/>
          </p:nvGrpSpPr>
          <p:grpSpPr>
            <a:xfrm rot="14402773">
              <a:off x="6970871" y="5321051"/>
              <a:ext cx="1195976" cy="304573"/>
              <a:chOff x="3734146" y="2228935"/>
              <a:chExt cx="877106" cy="320545"/>
            </a:xfrm>
          </p:grpSpPr>
          <p:cxnSp>
            <p:nvCxnSpPr>
              <p:cNvPr id="45208" name="直接连接符 45207">
                <a:extLst>
                  <a:ext uri="{FF2B5EF4-FFF2-40B4-BE49-F238E27FC236}">
                    <a16:creationId xmlns:a16="http://schemas.microsoft.com/office/drawing/2014/main" id="{AE3786EF-782E-E815-93EE-39C0CB05FD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4146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09" name="直接连接符 45208">
                <a:extLst>
                  <a:ext uri="{FF2B5EF4-FFF2-40B4-BE49-F238E27FC236}">
                    <a16:creationId xmlns:a16="http://schemas.microsoft.com/office/drawing/2014/main" id="{E7C01D1B-692A-08E1-D147-C88205B60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7238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10" name="直接连接符 45209">
                <a:extLst>
                  <a:ext uri="{FF2B5EF4-FFF2-40B4-BE49-F238E27FC236}">
                    <a16:creationId xmlns:a16="http://schemas.microsoft.com/office/drawing/2014/main" id="{018A7371-4968-2EB4-2BFB-9C0BA4C5BA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0330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11" name="直接连接符 45210">
                <a:extLst>
                  <a:ext uri="{FF2B5EF4-FFF2-40B4-BE49-F238E27FC236}">
                    <a16:creationId xmlns:a16="http://schemas.microsoft.com/office/drawing/2014/main" id="{537F0B55-89BD-2D8C-32E7-C78C9F65FA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423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12" name="直接连接符 45211">
                <a:extLst>
                  <a:ext uri="{FF2B5EF4-FFF2-40B4-BE49-F238E27FC236}">
                    <a16:creationId xmlns:a16="http://schemas.microsoft.com/office/drawing/2014/main" id="{EB41180F-865F-95F2-53D0-C5EAB7CB4B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6515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13" name="直接连接符 45212">
                <a:extLst>
                  <a:ext uri="{FF2B5EF4-FFF2-40B4-BE49-F238E27FC236}">
                    <a16:creationId xmlns:a16="http://schemas.microsoft.com/office/drawing/2014/main" id="{C8B1DA00-62DB-BFF1-AC22-17FCBEC02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607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14" name="直接连接符 45213">
                <a:extLst>
                  <a:ext uri="{FF2B5EF4-FFF2-40B4-BE49-F238E27FC236}">
                    <a16:creationId xmlns:a16="http://schemas.microsoft.com/office/drawing/2014/main" id="{12C19DD2-5714-0F7C-1D4A-F64E282FDD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2699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15" name="直接连接符 45214">
                <a:extLst>
                  <a:ext uri="{FF2B5EF4-FFF2-40B4-BE49-F238E27FC236}">
                    <a16:creationId xmlns:a16="http://schemas.microsoft.com/office/drawing/2014/main" id="{02A2C126-4762-035F-461E-C60F12521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5791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16" name="直接连接符 45215">
                <a:extLst>
                  <a:ext uri="{FF2B5EF4-FFF2-40B4-BE49-F238E27FC236}">
                    <a16:creationId xmlns:a16="http://schemas.microsoft.com/office/drawing/2014/main" id="{973F11C7-02C9-D36F-93D5-2DCB2D42C8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8883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17" name="直接连接符 45216">
                <a:extLst>
                  <a:ext uri="{FF2B5EF4-FFF2-40B4-BE49-F238E27FC236}">
                    <a16:creationId xmlns:a16="http://schemas.microsoft.com/office/drawing/2014/main" id="{4778799E-E4D4-632C-36BF-696535F66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75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18" name="直接连接符 45217">
                <a:extLst>
                  <a:ext uri="{FF2B5EF4-FFF2-40B4-BE49-F238E27FC236}">
                    <a16:creationId xmlns:a16="http://schemas.microsoft.com/office/drawing/2014/main" id="{1F3CB954-550C-E691-7133-5D624280C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5068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19" name="直接连接符 45218">
                <a:extLst>
                  <a:ext uri="{FF2B5EF4-FFF2-40B4-BE49-F238E27FC236}">
                    <a16:creationId xmlns:a16="http://schemas.microsoft.com/office/drawing/2014/main" id="{D711E4D4-42C2-0D3B-2D8C-C82B4E7B27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8160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20" name="直接连接符 45219">
                <a:extLst>
                  <a:ext uri="{FF2B5EF4-FFF2-40B4-BE49-F238E27FC236}">
                    <a16:creationId xmlns:a16="http://schemas.microsoft.com/office/drawing/2014/main" id="{AB002AB4-0FFF-1A34-9DD0-E6416D5B3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1252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5234" name="直接箭头连接符 45233">
            <a:extLst>
              <a:ext uri="{FF2B5EF4-FFF2-40B4-BE49-F238E27FC236}">
                <a16:creationId xmlns:a16="http://schemas.microsoft.com/office/drawing/2014/main" id="{1E369DA1-97C3-764C-90F4-B3C8F5E41361}"/>
              </a:ext>
            </a:extLst>
          </p:cNvPr>
          <p:cNvCxnSpPr/>
          <p:nvPr/>
        </p:nvCxnSpPr>
        <p:spPr>
          <a:xfrm flipV="1">
            <a:off x="5421982" y="3964684"/>
            <a:ext cx="22322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35" name="直接箭头连接符 45234">
            <a:extLst>
              <a:ext uri="{FF2B5EF4-FFF2-40B4-BE49-F238E27FC236}">
                <a16:creationId xmlns:a16="http://schemas.microsoft.com/office/drawing/2014/main" id="{3764BCB3-8D90-852A-3F36-23A421761A5E}"/>
              </a:ext>
            </a:extLst>
          </p:cNvPr>
          <p:cNvCxnSpPr>
            <a:cxnSpLocks/>
          </p:cNvCxnSpPr>
          <p:nvPr/>
        </p:nvCxnSpPr>
        <p:spPr>
          <a:xfrm flipH="1" flipV="1">
            <a:off x="5638006" y="3069702"/>
            <a:ext cx="0" cy="1051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36" name="文本框 45235">
            <a:extLst>
              <a:ext uri="{FF2B5EF4-FFF2-40B4-BE49-F238E27FC236}">
                <a16:creationId xmlns:a16="http://schemas.microsoft.com/office/drawing/2014/main" id="{1545B237-3E82-2286-4AD9-7DB726AD2688}"/>
              </a:ext>
            </a:extLst>
          </p:cNvPr>
          <p:cNvSpPr txBox="1"/>
          <p:nvPr/>
        </p:nvSpPr>
        <p:spPr>
          <a:xfrm>
            <a:off x="7654230" y="3954542"/>
            <a:ext cx="611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237" name="文本框 45236">
            <a:extLst>
              <a:ext uri="{FF2B5EF4-FFF2-40B4-BE49-F238E27FC236}">
                <a16:creationId xmlns:a16="http://schemas.microsoft.com/office/drawing/2014/main" id="{FF582A07-5215-AE3E-F8DE-6B4782AA8DC7}"/>
              </a:ext>
            </a:extLst>
          </p:cNvPr>
          <p:cNvSpPr txBox="1"/>
          <p:nvPr/>
        </p:nvSpPr>
        <p:spPr>
          <a:xfrm>
            <a:off x="5061942" y="2714907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Sensing signal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239" name="文本框 45238">
            <a:extLst>
              <a:ext uri="{FF2B5EF4-FFF2-40B4-BE49-F238E27FC236}">
                <a16:creationId xmlns:a16="http://schemas.microsoft.com/office/drawing/2014/main" id="{BA2CEF20-3568-6041-C583-CABA359150BA}"/>
              </a:ext>
            </a:extLst>
          </p:cNvPr>
          <p:cNvSpPr txBox="1"/>
          <p:nvPr/>
        </p:nvSpPr>
        <p:spPr>
          <a:xfrm>
            <a:off x="7330575" y="295023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240" name="直接箭头连接符 45239">
            <a:extLst>
              <a:ext uri="{FF2B5EF4-FFF2-40B4-BE49-F238E27FC236}">
                <a16:creationId xmlns:a16="http://schemas.microsoft.com/office/drawing/2014/main" id="{A972444A-063A-332C-487D-94BB84DB72F0}"/>
              </a:ext>
            </a:extLst>
          </p:cNvPr>
          <p:cNvCxnSpPr/>
          <p:nvPr/>
        </p:nvCxnSpPr>
        <p:spPr>
          <a:xfrm flipH="1">
            <a:off x="7387436" y="3168363"/>
            <a:ext cx="202881" cy="180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42" name="任意多边形: 形状 45241">
            <a:extLst>
              <a:ext uri="{FF2B5EF4-FFF2-40B4-BE49-F238E27FC236}">
                <a16:creationId xmlns:a16="http://schemas.microsoft.com/office/drawing/2014/main" id="{AB5E345F-DA62-AE8A-1934-925D60E1B58F}"/>
              </a:ext>
            </a:extLst>
          </p:cNvPr>
          <p:cNvSpPr/>
          <p:nvPr/>
        </p:nvSpPr>
        <p:spPr>
          <a:xfrm>
            <a:off x="5755804" y="3304596"/>
            <a:ext cx="1660072" cy="348343"/>
          </a:xfrm>
          <a:custGeom>
            <a:avLst/>
            <a:gdLst>
              <a:gd name="connsiteX0" fmla="*/ 0 w 1660072"/>
              <a:gd name="connsiteY0" fmla="*/ 348343 h 348343"/>
              <a:gd name="connsiteX1" fmla="*/ 10886 w 1660072"/>
              <a:gd name="connsiteY1" fmla="*/ 299357 h 348343"/>
              <a:gd name="connsiteX2" fmla="*/ 261257 w 1660072"/>
              <a:gd name="connsiteY2" fmla="*/ 48986 h 348343"/>
              <a:gd name="connsiteX3" fmla="*/ 402772 w 1660072"/>
              <a:gd name="connsiteY3" fmla="*/ 27214 h 348343"/>
              <a:gd name="connsiteX4" fmla="*/ 495300 w 1660072"/>
              <a:gd name="connsiteY4" fmla="*/ 54428 h 348343"/>
              <a:gd name="connsiteX5" fmla="*/ 533400 w 1660072"/>
              <a:gd name="connsiteY5" fmla="*/ 130628 h 348343"/>
              <a:gd name="connsiteX6" fmla="*/ 593272 w 1660072"/>
              <a:gd name="connsiteY6" fmla="*/ 217714 h 348343"/>
              <a:gd name="connsiteX7" fmla="*/ 734786 w 1660072"/>
              <a:gd name="connsiteY7" fmla="*/ 288471 h 348343"/>
              <a:gd name="connsiteX8" fmla="*/ 821872 w 1660072"/>
              <a:gd name="connsiteY8" fmla="*/ 304800 h 348343"/>
              <a:gd name="connsiteX9" fmla="*/ 919843 w 1660072"/>
              <a:gd name="connsiteY9" fmla="*/ 299357 h 348343"/>
              <a:gd name="connsiteX10" fmla="*/ 979714 w 1660072"/>
              <a:gd name="connsiteY10" fmla="*/ 266700 h 348343"/>
              <a:gd name="connsiteX11" fmla="*/ 1066800 w 1660072"/>
              <a:gd name="connsiteY11" fmla="*/ 234043 h 348343"/>
              <a:gd name="connsiteX12" fmla="*/ 1219200 w 1660072"/>
              <a:gd name="connsiteY12" fmla="*/ 92528 h 348343"/>
              <a:gd name="connsiteX13" fmla="*/ 1295400 w 1660072"/>
              <a:gd name="connsiteY13" fmla="*/ 21771 h 348343"/>
              <a:gd name="connsiteX14" fmla="*/ 1322614 w 1660072"/>
              <a:gd name="connsiteY14" fmla="*/ 5443 h 348343"/>
              <a:gd name="connsiteX15" fmla="*/ 1344386 w 1660072"/>
              <a:gd name="connsiteY15" fmla="*/ 0 h 348343"/>
              <a:gd name="connsiteX16" fmla="*/ 1415143 w 1660072"/>
              <a:gd name="connsiteY16" fmla="*/ 5443 h 348343"/>
              <a:gd name="connsiteX17" fmla="*/ 1431472 w 1660072"/>
              <a:gd name="connsiteY17" fmla="*/ 16328 h 348343"/>
              <a:gd name="connsiteX18" fmla="*/ 1480457 w 1660072"/>
              <a:gd name="connsiteY18" fmla="*/ 70757 h 348343"/>
              <a:gd name="connsiteX19" fmla="*/ 1491343 w 1660072"/>
              <a:gd name="connsiteY19" fmla="*/ 97971 h 348343"/>
              <a:gd name="connsiteX20" fmla="*/ 1518557 w 1660072"/>
              <a:gd name="connsiteY20" fmla="*/ 130628 h 348343"/>
              <a:gd name="connsiteX21" fmla="*/ 1524000 w 1660072"/>
              <a:gd name="connsiteY21" fmla="*/ 146957 h 348343"/>
              <a:gd name="connsiteX22" fmla="*/ 1562100 w 1660072"/>
              <a:gd name="connsiteY22" fmla="*/ 179614 h 348343"/>
              <a:gd name="connsiteX23" fmla="*/ 1583872 w 1660072"/>
              <a:gd name="connsiteY23" fmla="*/ 201386 h 348343"/>
              <a:gd name="connsiteX24" fmla="*/ 1600200 w 1660072"/>
              <a:gd name="connsiteY24" fmla="*/ 206828 h 348343"/>
              <a:gd name="connsiteX25" fmla="*/ 1627414 w 1660072"/>
              <a:gd name="connsiteY25" fmla="*/ 223157 h 348343"/>
              <a:gd name="connsiteX26" fmla="*/ 1660072 w 1660072"/>
              <a:gd name="connsiteY26" fmla="*/ 239486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660072" h="348343">
                <a:moveTo>
                  <a:pt x="0" y="348343"/>
                </a:moveTo>
                <a:cubicBezTo>
                  <a:pt x="3629" y="332014"/>
                  <a:pt x="2280" y="313700"/>
                  <a:pt x="10886" y="299357"/>
                </a:cubicBezTo>
                <a:cubicBezTo>
                  <a:pt x="83975" y="177543"/>
                  <a:pt x="136524" y="120708"/>
                  <a:pt x="261257" y="48986"/>
                </a:cubicBezTo>
                <a:cubicBezTo>
                  <a:pt x="290233" y="32325"/>
                  <a:pt x="371238" y="29640"/>
                  <a:pt x="402772" y="27214"/>
                </a:cubicBezTo>
                <a:cubicBezTo>
                  <a:pt x="433615" y="36285"/>
                  <a:pt x="467387" y="38478"/>
                  <a:pt x="495300" y="54428"/>
                </a:cubicBezTo>
                <a:cubicBezTo>
                  <a:pt x="506209" y="60662"/>
                  <a:pt x="528047" y="120516"/>
                  <a:pt x="533400" y="130628"/>
                </a:cubicBezTo>
                <a:cubicBezTo>
                  <a:pt x="546708" y="155766"/>
                  <a:pt x="570353" y="196558"/>
                  <a:pt x="593272" y="217714"/>
                </a:cubicBezTo>
                <a:cubicBezTo>
                  <a:pt x="636189" y="257330"/>
                  <a:pt x="675251" y="270961"/>
                  <a:pt x="734786" y="288471"/>
                </a:cubicBezTo>
                <a:cubicBezTo>
                  <a:pt x="763120" y="296805"/>
                  <a:pt x="792843" y="299357"/>
                  <a:pt x="821872" y="304800"/>
                </a:cubicBezTo>
                <a:cubicBezTo>
                  <a:pt x="854529" y="302986"/>
                  <a:pt x="888049" y="307032"/>
                  <a:pt x="919843" y="299357"/>
                </a:cubicBezTo>
                <a:cubicBezTo>
                  <a:pt x="941941" y="294023"/>
                  <a:pt x="958941" y="275933"/>
                  <a:pt x="979714" y="266700"/>
                </a:cubicBezTo>
                <a:cubicBezTo>
                  <a:pt x="1008045" y="254109"/>
                  <a:pt x="1037771" y="244929"/>
                  <a:pt x="1066800" y="234043"/>
                </a:cubicBezTo>
                <a:cubicBezTo>
                  <a:pt x="1222207" y="78636"/>
                  <a:pt x="1063990" y="232957"/>
                  <a:pt x="1219200" y="92528"/>
                </a:cubicBezTo>
                <a:cubicBezTo>
                  <a:pt x="1261390" y="54356"/>
                  <a:pt x="1250869" y="55169"/>
                  <a:pt x="1295400" y="21771"/>
                </a:cubicBezTo>
                <a:cubicBezTo>
                  <a:pt x="1303863" y="15424"/>
                  <a:pt x="1312947" y="9739"/>
                  <a:pt x="1322614" y="5443"/>
                </a:cubicBezTo>
                <a:cubicBezTo>
                  <a:pt x="1329450" y="2405"/>
                  <a:pt x="1337129" y="1814"/>
                  <a:pt x="1344386" y="0"/>
                </a:cubicBezTo>
                <a:cubicBezTo>
                  <a:pt x="1367972" y="1814"/>
                  <a:pt x="1391893" y="1084"/>
                  <a:pt x="1415143" y="5443"/>
                </a:cubicBezTo>
                <a:cubicBezTo>
                  <a:pt x="1421572" y="6648"/>
                  <a:pt x="1426610" y="11952"/>
                  <a:pt x="1431472" y="16328"/>
                </a:cubicBezTo>
                <a:cubicBezTo>
                  <a:pt x="1444302" y="27875"/>
                  <a:pt x="1470498" y="50839"/>
                  <a:pt x="1480457" y="70757"/>
                </a:cubicBezTo>
                <a:cubicBezTo>
                  <a:pt x="1484826" y="79496"/>
                  <a:pt x="1486098" y="89728"/>
                  <a:pt x="1491343" y="97971"/>
                </a:cubicBezTo>
                <a:cubicBezTo>
                  <a:pt x="1498951" y="109926"/>
                  <a:pt x="1509486" y="119742"/>
                  <a:pt x="1518557" y="130628"/>
                </a:cubicBezTo>
                <a:cubicBezTo>
                  <a:pt x="1520371" y="136071"/>
                  <a:pt x="1520665" y="142288"/>
                  <a:pt x="1524000" y="146957"/>
                </a:cubicBezTo>
                <a:cubicBezTo>
                  <a:pt x="1544634" y="175844"/>
                  <a:pt x="1540906" y="161447"/>
                  <a:pt x="1562100" y="179614"/>
                </a:cubicBezTo>
                <a:cubicBezTo>
                  <a:pt x="1569892" y="186293"/>
                  <a:pt x="1575520" y="195421"/>
                  <a:pt x="1583872" y="201386"/>
                </a:cubicBezTo>
                <a:cubicBezTo>
                  <a:pt x="1588540" y="204721"/>
                  <a:pt x="1595069" y="204262"/>
                  <a:pt x="1600200" y="206828"/>
                </a:cubicBezTo>
                <a:cubicBezTo>
                  <a:pt x="1609662" y="211559"/>
                  <a:pt x="1618166" y="218019"/>
                  <a:pt x="1627414" y="223157"/>
                </a:cubicBezTo>
                <a:lnTo>
                  <a:pt x="1660072" y="239486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243" name="直接箭头连接符 45242">
            <a:extLst>
              <a:ext uri="{FF2B5EF4-FFF2-40B4-BE49-F238E27FC236}">
                <a16:creationId xmlns:a16="http://schemas.microsoft.com/office/drawing/2014/main" id="{0E46D783-9DCE-6E35-E735-814A40B18929}"/>
              </a:ext>
            </a:extLst>
          </p:cNvPr>
          <p:cNvCxnSpPr/>
          <p:nvPr/>
        </p:nvCxnSpPr>
        <p:spPr>
          <a:xfrm flipV="1">
            <a:off x="1243345" y="6260380"/>
            <a:ext cx="22322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44" name="直接箭头连接符 45243">
            <a:extLst>
              <a:ext uri="{FF2B5EF4-FFF2-40B4-BE49-F238E27FC236}">
                <a16:creationId xmlns:a16="http://schemas.microsoft.com/office/drawing/2014/main" id="{54DBA800-2C83-DDCC-E767-4C89E6B11738}"/>
              </a:ext>
            </a:extLst>
          </p:cNvPr>
          <p:cNvCxnSpPr>
            <a:cxnSpLocks/>
          </p:cNvCxnSpPr>
          <p:nvPr/>
        </p:nvCxnSpPr>
        <p:spPr>
          <a:xfrm flipH="1" flipV="1">
            <a:off x="1459369" y="5365398"/>
            <a:ext cx="0" cy="1051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45" name="文本框 45244">
            <a:extLst>
              <a:ext uri="{FF2B5EF4-FFF2-40B4-BE49-F238E27FC236}">
                <a16:creationId xmlns:a16="http://schemas.microsoft.com/office/drawing/2014/main" id="{345BB772-EF7A-3F33-A173-437031745B70}"/>
              </a:ext>
            </a:extLst>
          </p:cNvPr>
          <p:cNvSpPr txBox="1"/>
          <p:nvPr/>
        </p:nvSpPr>
        <p:spPr>
          <a:xfrm>
            <a:off x="3475593" y="6250238"/>
            <a:ext cx="611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246" name="文本框 45245">
            <a:extLst>
              <a:ext uri="{FF2B5EF4-FFF2-40B4-BE49-F238E27FC236}">
                <a16:creationId xmlns:a16="http://schemas.microsoft.com/office/drawing/2014/main" id="{9BB8058E-D9FD-61AB-B9C6-A516B4188B42}"/>
              </a:ext>
            </a:extLst>
          </p:cNvPr>
          <p:cNvSpPr txBox="1"/>
          <p:nvPr/>
        </p:nvSpPr>
        <p:spPr>
          <a:xfrm>
            <a:off x="883305" y="5010603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Sensing signal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250" name="直接连接符 45249">
            <a:extLst>
              <a:ext uri="{FF2B5EF4-FFF2-40B4-BE49-F238E27FC236}">
                <a16:creationId xmlns:a16="http://schemas.microsoft.com/office/drawing/2014/main" id="{BC9A93A9-BA8A-2CDB-D854-A27A80E0E149}"/>
              </a:ext>
            </a:extLst>
          </p:cNvPr>
          <p:cNvCxnSpPr/>
          <p:nvPr/>
        </p:nvCxnSpPr>
        <p:spPr>
          <a:xfrm>
            <a:off x="1640434" y="5805264"/>
            <a:ext cx="1542796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51" name="直接箭头连接符 45250">
            <a:extLst>
              <a:ext uri="{FF2B5EF4-FFF2-40B4-BE49-F238E27FC236}">
                <a16:creationId xmlns:a16="http://schemas.microsoft.com/office/drawing/2014/main" id="{F76CF28D-8C74-9B10-14B9-C193D31EE630}"/>
              </a:ext>
            </a:extLst>
          </p:cNvPr>
          <p:cNvCxnSpPr/>
          <p:nvPr/>
        </p:nvCxnSpPr>
        <p:spPr>
          <a:xfrm flipV="1">
            <a:off x="5191573" y="6254355"/>
            <a:ext cx="22322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52" name="直接箭头连接符 45251">
            <a:extLst>
              <a:ext uri="{FF2B5EF4-FFF2-40B4-BE49-F238E27FC236}">
                <a16:creationId xmlns:a16="http://schemas.microsoft.com/office/drawing/2014/main" id="{82E9A35E-C78D-4E60-E55F-6E93E5F01AD7}"/>
              </a:ext>
            </a:extLst>
          </p:cNvPr>
          <p:cNvCxnSpPr>
            <a:cxnSpLocks/>
          </p:cNvCxnSpPr>
          <p:nvPr/>
        </p:nvCxnSpPr>
        <p:spPr>
          <a:xfrm flipH="1" flipV="1">
            <a:off x="5407597" y="5359373"/>
            <a:ext cx="0" cy="1051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53" name="文本框 45252">
            <a:extLst>
              <a:ext uri="{FF2B5EF4-FFF2-40B4-BE49-F238E27FC236}">
                <a16:creationId xmlns:a16="http://schemas.microsoft.com/office/drawing/2014/main" id="{21CA0966-D43A-07A0-8C49-B03AE49E1489}"/>
              </a:ext>
            </a:extLst>
          </p:cNvPr>
          <p:cNvSpPr txBox="1"/>
          <p:nvPr/>
        </p:nvSpPr>
        <p:spPr>
          <a:xfrm>
            <a:off x="7423821" y="6244213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254" name="文本框 45253">
            <a:extLst>
              <a:ext uri="{FF2B5EF4-FFF2-40B4-BE49-F238E27FC236}">
                <a16:creationId xmlns:a16="http://schemas.microsoft.com/office/drawing/2014/main" id="{9A630400-20D9-437F-29B6-8B5BE5BB9A96}"/>
              </a:ext>
            </a:extLst>
          </p:cNvPr>
          <p:cNvSpPr txBox="1"/>
          <p:nvPr/>
        </p:nvSpPr>
        <p:spPr>
          <a:xfrm>
            <a:off x="4875239" y="4996385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259" name="任意多边形: 形状 45258">
            <a:extLst>
              <a:ext uri="{FF2B5EF4-FFF2-40B4-BE49-F238E27FC236}">
                <a16:creationId xmlns:a16="http://schemas.microsoft.com/office/drawing/2014/main" id="{E71B586D-6F52-79FB-CD0E-FAB4ED192E88}"/>
              </a:ext>
            </a:extLst>
          </p:cNvPr>
          <p:cNvSpPr/>
          <p:nvPr/>
        </p:nvSpPr>
        <p:spPr>
          <a:xfrm>
            <a:off x="5431971" y="5517232"/>
            <a:ext cx="1262743" cy="740229"/>
          </a:xfrm>
          <a:custGeom>
            <a:avLst/>
            <a:gdLst>
              <a:gd name="connsiteX0" fmla="*/ 0 w 1262743"/>
              <a:gd name="connsiteY0" fmla="*/ 0 h 740229"/>
              <a:gd name="connsiteX1" fmla="*/ 27215 w 1262743"/>
              <a:gd name="connsiteY1" fmla="*/ 5443 h 740229"/>
              <a:gd name="connsiteX2" fmla="*/ 32658 w 1262743"/>
              <a:gd name="connsiteY2" fmla="*/ 27215 h 740229"/>
              <a:gd name="connsiteX3" fmla="*/ 48986 w 1262743"/>
              <a:gd name="connsiteY3" fmla="*/ 43543 h 740229"/>
              <a:gd name="connsiteX4" fmla="*/ 70758 w 1262743"/>
              <a:gd name="connsiteY4" fmla="*/ 87086 h 740229"/>
              <a:gd name="connsiteX5" fmla="*/ 97972 w 1262743"/>
              <a:gd name="connsiteY5" fmla="*/ 152400 h 740229"/>
              <a:gd name="connsiteX6" fmla="*/ 114300 w 1262743"/>
              <a:gd name="connsiteY6" fmla="*/ 223158 h 740229"/>
              <a:gd name="connsiteX7" fmla="*/ 119743 w 1262743"/>
              <a:gd name="connsiteY7" fmla="*/ 272143 h 740229"/>
              <a:gd name="connsiteX8" fmla="*/ 136072 w 1262743"/>
              <a:gd name="connsiteY8" fmla="*/ 337458 h 740229"/>
              <a:gd name="connsiteX9" fmla="*/ 141515 w 1262743"/>
              <a:gd name="connsiteY9" fmla="*/ 402772 h 740229"/>
              <a:gd name="connsiteX10" fmla="*/ 157843 w 1262743"/>
              <a:gd name="connsiteY10" fmla="*/ 457200 h 740229"/>
              <a:gd name="connsiteX11" fmla="*/ 179615 w 1262743"/>
              <a:gd name="connsiteY11" fmla="*/ 522515 h 740229"/>
              <a:gd name="connsiteX12" fmla="*/ 185058 w 1262743"/>
              <a:gd name="connsiteY12" fmla="*/ 538843 h 740229"/>
              <a:gd name="connsiteX13" fmla="*/ 195943 w 1262743"/>
              <a:gd name="connsiteY13" fmla="*/ 566058 h 740229"/>
              <a:gd name="connsiteX14" fmla="*/ 206829 w 1262743"/>
              <a:gd name="connsiteY14" fmla="*/ 587829 h 740229"/>
              <a:gd name="connsiteX15" fmla="*/ 217715 w 1262743"/>
              <a:gd name="connsiteY15" fmla="*/ 615043 h 740229"/>
              <a:gd name="connsiteX16" fmla="*/ 250372 w 1262743"/>
              <a:gd name="connsiteY16" fmla="*/ 647700 h 740229"/>
              <a:gd name="connsiteX17" fmla="*/ 266700 w 1262743"/>
              <a:gd name="connsiteY17" fmla="*/ 674915 h 740229"/>
              <a:gd name="connsiteX18" fmla="*/ 283029 w 1262743"/>
              <a:gd name="connsiteY18" fmla="*/ 680358 h 740229"/>
              <a:gd name="connsiteX19" fmla="*/ 321129 w 1262743"/>
              <a:gd name="connsiteY19" fmla="*/ 702129 h 740229"/>
              <a:gd name="connsiteX20" fmla="*/ 342900 w 1262743"/>
              <a:gd name="connsiteY20" fmla="*/ 707572 h 740229"/>
              <a:gd name="connsiteX21" fmla="*/ 386443 w 1262743"/>
              <a:gd name="connsiteY21" fmla="*/ 723900 h 740229"/>
              <a:gd name="connsiteX22" fmla="*/ 522515 w 1262743"/>
              <a:gd name="connsiteY22" fmla="*/ 740229 h 740229"/>
              <a:gd name="connsiteX23" fmla="*/ 1262743 w 1262743"/>
              <a:gd name="connsiteY23" fmla="*/ 734786 h 740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62743" h="740229">
                <a:moveTo>
                  <a:pt x="0" y="0"/>
                </a:moveTo>
                <a:cubicBezTo>
                  <a:pt x="9072" y="1814"/>
                  <a:pt x="20108" y="-480"/>
                  <a:pt x="27215" y="5443"/>
                </a:cubicBezTo>
                <a:cubicBezTo>
                  <a:pt x="32962" y="10232"/>
                  <a:pt x="28947" y="20720"/>
                  <a:pt x="32658" y="27215"/>
                </a:cubicBezTo>
                <a:cubicBezTo>
                  <a:pt x="36477" y="33898"/>
                  <a:pt x="44854" y="37049"/>
                  <a:pt x="48986" y="43543"/>
                </a:cubicBezTo>
                <a:cubicBezTo>
                  <a:pt x="57698" y="57234"/>
                  <a:pt x="65627" y="71691"/>
                  <a:pt x="70758" y="87086"/>
                </a:cubicBezTo>
                <a:cubicBezTo>
                  <a:pt x="89154" y="142278"/>
                  <a:pt x="77538" y="121751"/>
                  <a:pt x="97972" y="152400"/>
                </a:cubicBezTo>
                <a:cubicBezTo>
                  <a:pt x="102076" y="168814"/>
                  <a:pt x="111506" y="203598"/>
                  <a:pt x="114300" y="223158"/>
                </a:cubicBezTo>
                <a:cubicBezTo>
                  <a:pt x="116623" y="239422"/>
                  <a:pt x="116669" y="256004"/>
                  <a:pt x="119743" y="272143"/>
                </a:cubicBezTo>
                <a:cubicBezTo>
                  <a:pt x="123942" y="294188"/>
                  <a:pt x="136072" y="337458"/>
                  <a:pt x="136072" y="337458"/>
                </a:cubicBezTo>
                <a:cubicBezTo>
                  <a:pt x="137886" y="359229"/>
                  <a:pt x="138805" y="381094"/>
                  <a:pt x="141515" y="402772"/>
                </a:cubicBezTo>
                <a:cubicBezTo>
                  <a:pt x="143674" y="420042"/>
                  <a:pt x="153899" y="441426"/>
                  <a:pt x="157843" y="457200"/>
                </a:cubicBezTo>
                <a:cubicBezTo>
                  <a:pt x="177178" y="534537"/>
                  <a:pt x="158523" y="473303"/>
                  <a:pt x="179615" y="522515"/>
                </a:cubicBezTo>
                <a:cubicBezTo>
                  <a:pt x="181875" y="527788"/>
                  <a:pt x="183044" y="533471"/>
                  <a:pt x="185058" y="538843"/>
                </a:cubicBezTo>
                <a:cubicBezTo>
                  <a:pt x="188488" y="547991"/>
                  <a:pt x="191975" y="557130"/>
                  <a:pt x="195943" y="566058"/>
                </a:cubicBezTo>
                <a:cubicBezTo>
                  <a:pt x="199238" y="573472"/>
                  <a:pt x="203534" y="580415"/>
                  <a:pt x="206829" y="587829"/>
                </a:cubicBezTo>
                <a:cubicBezTo>
                  <a:pt x="210797" y="596757"/>
                  <a:pt x="211968" y="607142"/>
                  <a:pt x="217715" y="615043"/>
                </a:cubicBezTo>
                <a:cubicBezTo>
                  <a:pt x="226770" y="627493"/>
                  <a:pt x="242452" y="634499"/>
                  <a:pt x="250372" y="647700"/>
                </a:cubicBezTo>
                <a:cubicBezTo>
                  <a:pt x="255815" y="656772"/>
                  <a:pt x="259220" y="667434"/>
                  <a:pt x="266700" y="674915"/>
                </a:cubicBezTo>
                <a:cubicBezTo>
                  <a:pt x="270757" y="678972"/>
                  <a:pt x="277897" y="677792"/>
                  <a:pt x="283029" y="680358"/>
                </a:cubicBezTo>
                <a:cubicBezTo>
                  <a:pt x="314610" y="696147"/>
                  <a:pt x="282964" y="687816"/>
                  <a:pt x="321129" y="702129"/>
                </a:cubicBezTo>
                <a:cubicBezTo>
                  <a:pt x="328133" y="704756"/>
                  <a:pt x="335804" y="705206"/>
                  <a:pt x="342900" y="707572"/>
                </a:cubicBezTo>
                <a:cubicBezTo>
                  <a:pt x="353015" y="710944"/>
                  <a:pt x="374014" y="721032"/>
                  <a:pt x="386443" y="723900"/>
                </a:cubicBezTo>
                <a:cubicBezTo>
                  <a:pt x="452402" y="739121"/>
                  <a:pt x="444840" y="735051"/>
                  <a:pt x="522515" y="740229"/>
                </a:cubicBezTo>
                <a:cubicBezTo>
                  <a:pt x="1001470" y="732745"/>
                  <a:pt x="754729" y="734786"/>
                  <a:pt x="1262743" y="73478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261" name="直接箭头连接符 45260">
            <a:extLst>
              <a:ext uri="{FF2B5EF4-FFF2-40B4-BE49-F238E27FC236}">
                <a16:creationId xmlns:a16="http://schemas.microsoft.com/office/drawing/2014/main" id="{87E56E12-9F5D-B0EA-4355-FCE5E262D5C3}"/>
              </a:ext>
            </a:extLst>
          </p:cNvPr>
          <p:cNvCxnSpPr/>
          <p:nvPr/>
        </p:nvCxnSpPr>
        <p:spPr>
          <a:xfrm>
            <a:off x="4077061" y="5805264"/>
            <a:ext cx="7981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62" name="文本框 45261">
            <a:extLst>
              <a:ext uri="{FF2B5EF4-FFF2-40B4-BE49-F238E27FC236}">
                <a16:creationId xmlns:a16="http://schemas.microsoft.com/office/drawing/2014/main" id="{A82D8520-679C-7669-A249-AEC9DEEE4506}"/>
              </a:ext>
            </a:extLst>
          </p:cNvPr>
          <p:cNvSpPr txBox="1"/>
          <p:nvPr/>
        </p:nvSpPr>
        <p:spPr>
          <a:xfrm>
            <a:off x="4207486" y="5400825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749014"/>
      </p:ext>
    </p:extLst>
  </p:cSld>
  <p:clrMapOvr>
    <a:masterClrMapping/>
  </p:clrMapOvr>
  <p:transition advTm="116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45245" grpId="0"/>
      <p:bldP spid="45246" grpId="0"/>
      <p:bldP spid="45253" grpId="0"/>
      <p:bldP spid="45254" grpId="0"/>
      <p:bldP spid="45259" grpId="0" animBg="1"/>
      <p:bldP spid="452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69B8E4-0784-4C98-9ECF-0DF0AE955A56}"/>
              </a:ext>
            </a:extLst>
          </p:cNvPr>
          <p:cNvSpPr/>
          <p:nvPr/>
        </p:nvSpPr>
        <p:spPr>
          <a:xfrm>
            <a:off x="960225" y="47457"/>
            <a:ext cx="5978055" cy="70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7030A0"/>
                </a:solidFill>
                <a:latin typeface="Sitka Text" panose="02000505000000020004" pitchFamily="2" charset="0"/>
                <a:ea typeface="楷体" panose="02010609060101010101" pitchFamily="49" charset="-122"/>
              </a:rPr>
              <a:t>Solution for Challenge 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CCDCE16-60B9-41FB-BEE3-BF92F834BED9}"/>
                  </a:ext>
                </a:extLst>
              </p:cNvPr>
              <p:cNvSpPr/>
              <p:nvPr/>
            </p:nvSpPr>
            <p:spPr>
              <a:xfrm>
                <a:off x="395536" y="1219395"/>
                <a:ext cx="8259066" cy="37820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Difference: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Detect the variation over the time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not easy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frequency domain</a:t>
                </a: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CCDCE16-60B9-41FB-BEE3-BF92F834BE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219395"/>
                <a:ext cx="8259066" cy="3782061"/>
              </a:xfrm>
              <a:prstGeom prst="rect">
                <a:avLst/>
              </a:prstGeom>
              <a:blipFill>
                <a:blip r:embed="rId3"/>
                <a:stretch>
                  <a:fillRect l="-517" b="-1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reeform: Shape 66">
            <a:extLst>
              <a:ext uri="{FF2B5EF4-FFF2-40B4-BE49-F238E27FC236}">
                <a16:creationId xmlns:a16="http://schemas.microsoft.com/office/drawing/2014/main" id="{CB2D4E17-EDA1-473E-BE3F-FC99FA05AB12}"/>
              </a:ext>
            </a:extLst>
          </p:cNvPr>
          <p:cNvSpPr>
            <a:spLocks/>
          </p:cNvSpPr>
          <p:nvPr/>
        </p:nvSpPr>
        <p:spPr bwMode="auto">
          <a:xfrm>
            <a:off x="486621" y="773459"/>
            <a:ext cx="397734" cy="450155"/>
          </a:xfrm>
          <a:custGeom>
            <a:avLst/>
            <a:gdLst>
              <a:gd name="connsiteX0" fmla="*/ 973138 w 1517650"/>
              <a:gd name="connsiteY0" fmla="*/ 0 h 1717675"/>
              <a:gd name="connsiteX1" fmla="*/ 1303338 w 1517650"/>
              <a:gd name="connsiteY1" fmla="*/ 560387 h 1717675"/>
              <a:gd name="connsiteX2" fmla="*/ 1061082 w 1517650"/>
              <a:gd name="connsiteY2" fmla="*/ 981652 h 1717675"/>
              <a:gd name="connsiteX3" fmla="*/ 1053191 w 1517650"/>
              <a:gd name="connsiteY3" fmla="*/ 998736 h 1717675"/>
              <a:gd name="connsiteX4" fmla="*/ 1102518 w 1517650"/>
              <a:gd name="connsiteY4" fmla="*/ 1159809 h 1717675"/>
              <a:gd name="connsiteX5" fmla="*/ 1109907 w 1517650"/>
              <a:gd name="connsiteY5" fmla="*/ 1162050 h 1717675"/>
              <a:gd name="connsiteX6" fmla="*/ 1355725 w 1517650"/>
              <a:gd name="connsiteY6" fmla="*/ 1162050 h 1717675"/>
              <a:gd name="connsiteX7" fmla="*/ 1517650 w 1517650"/>
              <a:gd name="connsiteY7" fmla="*/ 1435100 h 1717675"/>
              <a:gd name="connsiteX8" fmla="*/ 1360488 w 1517650"/>
              <a:gd name="connsiteY8" fmla="*/ 1714500 h 1717675"/>
              <a:gd name="connsiteX9" fmla="*/ 1036637 w 1517650"/>
              <a:gd name="connsiteY9" fmla="*/ 1717675 h 1717675"/>
              <a:gd name="connsiteX10" fmla="*/ 871537 w 1517650"/>
              <a:gd name="connsiteY10" fmla="*/ 1439863 h 1717675"/>
              <a:gd name="connsiteX11" fmla="*/ 947555 w 1517650"/>
              <a:gd name="connsiteY11" fmla="*/ 1309441 h 1717675"/>
              <a:gd name="connsiteX12" fmla="*/ 950592 w 1517650"/>
              <a:gd name="connsiteY12" fmla="*/ 1301045 h 1717675"/>
              <a:gd name="connsiteX13" fmla="*/ 885744 w 1517650"/>
              <a:gd name="connsiteY13" fmla="*/ 1133696 h 1717675"/>
              <a:gd name="connsiteX14" fmla="*/ 840137 w 1517650"/>
              <a:gd name="connsiteY14" fmla="*/ 1121464 h 1717675"/>
              <a:gd name="connsiteX15" fmla="*/ 331787 w 1517650"/>
              <a:gd name="connsiteY15" fmla="*/ 1123950 h 1717675"/>
              <a:gd name="connsiteX16" fmla="*/ 0 w 1517650"/>
              <a:gd name="connsiteY16" fmla="*/ 568325 h 1717675"/>
              <a:gd name="connsiteX17" fmla="*/ 323850 w 1517650"/>
              <a:gd name="connsiteY17" fmla="*/ 7937 h 171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17650" h="1717675">
                <a:moveTo>
                  <a:pt x="973138" y="0"/>
                </a:moveTo>
                <a:lnTo>
                  <a:pt x="1303338" y="560387"/>
                </a:lnTo>
                <a:lnTo>
                  <a:pt x="1061082" y="981652"/>
                </a:lnTo>
                <a:lnTo>
                  <a:pt x="1053191" y="998736"/>
                </a:lnTo>
                <a:cubicBezTo>
                  <a:pt x="1031548" y="1054740"/>
                  <a:pt x="1023278" y="1127088"/>
                  <a:pt x="1102518" y="1159809"/>
                </a:cubicBezTo>
                <a:lnTo>
                  <a:pt x="1109907" y="1162050"/>
                </a:lnTo>
                <a:lnTo>
                  <a:pt x="1355725" y="1162050"/>
                </a:lnTo>
                <a:lnTo>
                  <a:pt x="1517650" y="1435100"/>
                </a:lnTo>
                <a:lnTo>
                  <a:pt x="1360488" y="1714500"/>
                </a:lnTo>
                <a:lnTo>
                  <a:pt x="1036637" y="1717675"/>
                </a:lnTo>
                <a:lnTo>
                  <a:pt x="871537" y="1439863"/>
                </a:lnTo>
                <a:lnTo>
                  <a:pt x="947555" y="1309441"/>
                </a:lnTo>
                <a:lnTo>
                  <a:pt x="950592" y="1301045"/>
                </a:lnTo>
                <a:cubicBezTo>
                  <a:pt x="964229" y="1256653"/>
                  <a:pt x="975300" y="1173310"/>
                  <a:pt x="885744" y="1133696"/>
                </a:cubicBezTo>
                <a:lnTo>
                  <a:pt x="840137" y="1121464"/>
                </a:lnTo>
                <a:lnTo>
                  <a:pt x="331787" y="1123950"/>
                </a:lnTo>
                <a:lnTo>
                  <a:pt x="0" y="568325"/>
                </a:lnTo>
                <a:lnTo>
                  <a:pt x="323850" y="793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13CDDC-8BC2-481A-864C-36B0B7EB2979}"/>
              </a:ext>
            </a:extLst>
          </p:cNvPr>
          <p:cNvSpPr/>
          <p:nvPr/>
        </p:nvSpPr>
        <p:spPr>
          <a:xfrm>
            <a:off x="884354" y="836712"/>
            <a:ext cx="7502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1: High computational overhead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68BDF1-390D-4C5E-8A88-470C21DF8B80}"/>
              </a:ext>
            </a:extLst>
          </p:cNvPr>
          <p:cNvCxnSpPr>
            <a:cxnSpLocks/>
          </p:cNvCxnSpPr>
          <p:nvPr/>
        </p:nvCxnSpPr>
        <p:spPr>
          <a:xfrm>
            <a:off x="918160" y="1200010"/>
            <a:ext cx="732234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4DCC9F0F-E020-3CFA-DEFF-45301C30DE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61" y="1736146"/>
            <a:ext cx="987919" cy="987919"/>
          </a:xfrm>
          <a:prstGeom prst="rect">
            <a:avLst/>
          </a:prstGeom>
        </p:spPr>
      </p:pic>
      <p:pic>
        <p:nvPicPr>
          <p:cNvPr id="5" name="图片 4" descr="在黑暗中&#10;&#10;中度可信度描述已自动生成">
            <a:extLst>
              <a:ext uri="{FF2B5EF4-FFF2-40B4-BE49-F238E27FC236}">
                <a16:creationId xmlns:a16="http://schemas.microsoft.com/office/drawing/2014/main" id="{076EC3B9-5A35-5B4C-4AF0-B9CB5D995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054" y="1706792"/>
            <a:ext cx="987919" cy="973319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86548FE-3421-32EF-5D81-56C506BAB51A}"/>
              </a:ext>
            </a:extLst>
          </p:cNvPr>
          <p:cNvGrpSpPr/>
          <p:nvPr/>
        </p:nvGrpSpPr>
        <p:grpSpPr>
          <a:xfrm rot="7175530">
            <a:off x="3003179" y="1401180"/>
            <a:ext cx="508875" cy="1355168"/>
            <a:chOff x="7015760" y="4180302"/>
            <a:chExt cx="705385" cy="189102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087D55E-274C-03B1-A18E-5F9818A4C6B6}"/>
                </a:ext>
              </a:extLst>
            </p:cNvPr>
            <p:cNvGrpSpPr/>
            <p:nvPr/>
          </p:nvGrpSpPr>
          <p:grpSpPr>
            <a:xfrm rot="14402773">
              <a:off x="6570059" y="4626003"/>
              <a:ext cx="1195976" cy="304573"/>
              <a:chOff x="3734146" y="2228935"/>
              <a:chExt cx="877106" cy="320545"/>
            </a:xfrm>
          </p:grpSpPr>
          <p:cxnSp>
            <p:nvCxnSpPr>
              <p:cNvPr id="45082" name="直接连接符 45081">
                <a:extLst>
                  <a:ext uri="{FF2B5EF4-FFF2-40B4-BE49-F238E27FC236}">
                    <a16:creationId xmlns:a16="http://schemas.microsoft.com/office/drawing/2014/main" id="{3B744BDE-5213-D50D-83C7-12D0DC86F5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4146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83" name="直接连接符 45082">
                <a:extLst>
                  <a:ext uri="{FF2B5EF4-FFF2-40B4-BE49-F238E27FC236}">
                    <a16:creationId xmlns:a16="http://schemas.microsoft.com/office/drawing/2014/main" id="{9E60E16A-1422-10EC-DDC7-9320924C6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7238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88" name="直接连接符 45087">
                <a:extLst>
                  <a:ext uri="{FF2B5EF4-FFF2-40B4-BE49-F238E27FC236}">
                    <a16:creationId xmlns:a16="http://schemas.microsoft.com/office/drawing/2014/main" id="{4C949B34-0BF9-0F1C-FE5F-178F3A5A03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0330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91" name="直接连接符 45090">
                <a:extLst>
                  <a:ext uri="{FF2B5EF4-FFF2-40B4-BE49-F238E27FC236}">
                    <a16:creationId xmlns:a16="http://schemas.microsoft.com/office/drawing/2014/main" id="{068CB58D-8CEB-F320-B212-4383FC4CEB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423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93" name="直接连接符 45092">
                <a:extLst>
                  <a:ext uri="{FF2B5EF4-FFF2-40B4-BE49-F238E27FC236}">
                    <a16:creationId xmlns:a16="http://schemas.microsoft.com/office/drawing/2014/main" id="{5E16EA02-BFF5-EC1A-DCDD-F52FA6C0E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6515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94" name="直接连接符 45093">
                <a:extLst>
                  <a:ext uri="{FF2B5EF4-FFF2-40B4-BE49-F238E27FC236}">
                    <a16:creationId xmlns:a16="http://schemas.microsoft.com/office/drawing/2014/main" id="{08176795-D256-2773-1603-A305568DFA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607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25" name="直接连接符 45124">
                <a:extLst>
                  <a:ext uri="{FF2B5EF4-FFF2-40B4-BE49-F238E27FC236}">
                    <a16:creationId xmlns:a16="http://schemas.microsoft.com/office/drawing/2014/main" id="{B610809B-9C2A-0D59-47FD-E995D9A8C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2699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26" name="直接连接符 45125">
                <a:extLst>
                  <a:ext uri="{FF2B5EF4-FFF2-40B4-BE49-F238E27FC236}">
                    <a16:creationId xmlns:a16="http://schemas.microsoft.com/office/drawing/2014/main" id="{79A57265-5ABC-BC72-6177-3EF17634A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5791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27" name="直接连接符 45126">
                <a:extLst>
                  <a:ext uri="{FF2B5EF4-FFF2-40B4-BE49-F238E27FC236}">
                    <a16:creationId xmlns:a16="http://schemas.microsoft.com/office/drawing/2014/main" id="{43E41F34-34C8-B8E8-D953-F70635114B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8883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28" name="直接连接符 45127">
                <a:extLst>
                  <a:ext uri="{FF2B5EF4-FFF2-40B4-BE49-F238E27FC236}">
                    <a16:creationId xmlns:a16="http://schemas.microsoft.com/office/drawing/2014/main" id="{0392F21E-A92A-56D7-2454-A17EC497A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75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29" name="直接连接符 45128">
                <a:extLst>
                  <a:ext uri="{FF2B5EF4-FFF2-40B4-BE49-F238E27FC236}">
                    <a16:creationId xmlns:a16="http://schemas.microsoft.com/office/drawing/2014/main" id="{8081EED2-0D6D-8453-0C71-F449D419C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5068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30" name="直接连接符 45129">
                <a:extLst>
                  <a:ext uri="{FF2B5EF4-FFF2-40B4-BE49-F238E27FC236}">
                    <a16:creationId xmlns:a16="http://schemas.microsoft.com/office/drawing/2014/main" id="{6D9C373B-4C11-2FAA-A46A-A2C8A8F0F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8160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31" name="直接连接符 45130">
                <a:extLst>
                  <a:ext uri="{FF2B5EF4-FFF2-40B4-BE49-F238E27FC236}">
                    <a16:creationId xmlns:a16="http://schemas.microsoft.com/office/drawing/2014/main" id="{685CD93F-5019-4B43-4E5C-EA8379A80B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1252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CF6F390-0306-AAA5-DA30-0C5ECDEFFEAC}"/>
                </a:ext>
              </a:extLst>
            </p:cNvPr>
            <p:cNvGrpSpPr/>
            <p:nvPr/>
          </p:nvGrpSpPr>
          <p:grpSpPr>
            <a:xfrm rot="14402773">
              <a:off x="6970871" y="5321051"/>
              <a:ext cx="1195976" cy="304573"/>
              <a:chOff x="3734146" y="2228935"/>
              <a:chExt cx="877106" cy="320545"/>
            </a:xfrm>
          </p:grpSpPr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0E2E3023-B745-2AEA-A0FD-D6C146A0D8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4146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34EA7F58-67B8-3470-C298-2DC3B464F6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7238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762428A3-EE92-6056-0C0B-F8CACDBEB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0330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F0E75E09-9FA2-FC33-1382-B6CAFCC7B2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423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B9FD947D-BE1B-22CA-4DE5-DF47203FCF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6515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09838530-9563-1573-E300-D293A79C7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607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A37BA056-12F0-8D54-85F0-853DA19148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2699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73" name="直接连接符 45072">
                <a:extLst>
                  <a:ext uri="{FF2B5EF4-FFF2-40B4-BE49-F238E27FC236}">
                    <a16:creationId xmlns:a16="http://schemas.microsoft.com/office/drawing/2014/main" id="{CA2942DE-1642-BA2B-F9AE-C12C5CE047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5791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74" name="直接连接符 45073">
                <a:extLst>
                  <a:ext uri="{FF2B5EF4-FFF2-40B4-BE49-F238E27FC236}">
                    <a16:creationId xmlns:a16="http://schemas.microsoft.com/office/drawing/2014/main" id="{172C36C3-699E-020F-221B-DE7E1CD227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8883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75" name="直接连接符 45074">
                <a:extLst>
                  <a:ext uri="{FF2B5EF4-FFF2-40B4-BE49-F238E27FC236}">
                    <a16:creationId xmlns:a16="http://schemas.microsoft.com/office/drawing/2014/main" id="{C8358DFB-DA11-34FE-E24F-06D6DC92AF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75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76" name="直接连接符 45075">
                <a:extLst>
                  <a:ext uri="{FF2B5EF4-FFF2-40B4-BE49-F238E27FC236}">
                    <a16:creationId xmlns:a16="http://schemas.microsoft.com/office/drawing/2014/main" id="{268007A9-83DE-BE8D-C225-DCA2EDBD1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5068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77" name="直接连接符 45076">
                <a:extLst>
                  <a:ext uri="{FF2B5EF4-FFF2-40B4-BE49-F238E27FC236}">
                    <a16:creationId xmlns:a16="http://schemas.microsoft.com/office/drawing/2014/main" id="{40528269-A1CB-097A-AA43-72FA540B2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8160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80" name="直接连接符 45079">
                <a:extLst>
                  <a:ext uri="{FF2B5EF4-FFF2-40B4-BE49-F238E27FC236}">
                    <a16:creationId xmlns:a16="http://schemas.microsoft.com/office/drawing/2014/main" id="{EA2BEAFA-1221-1A4D-679A-474AC97C4C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1252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132" name="组合 45131">
            <a:extLst>
              <a:ext uri="{FF2B5EF4-FFF2-40B4-BE49-F238E27FC236}">
                <a16:creationId xmlns:a16="http://schemas.microsoft.com/office/drawing/2014/main" id="{635DA56D-9B66-462C-6B9D-A4586EDE3471}"/>
              </a:ext>
            </a:extLst>
          </p:cNvPr>
          <p:cNvGrpSpPr/>
          <p:nvPr/>
        </p:nvGrpSpPr>
        <p:grpSpPr>
          <a:xfrm rot="7175530">
            <a:off x="3022102" y="1744901"/>
            <a:ext cx="508875" cy="1355168"/>
            <a:chOff x="7015760" y="4180302"/>
            <a:chExt cx="705385" cy="1891024"/>
          </a:xfrm>
        </p:grpSpPr>
        <p:grpSp>
          <p:nvGrpSpPr>
            <p:cNvPr id="45133" name="组合 45132">
              <a:extLst>
                <a:ext uri="{FF2B5EF4-FFF2-40B4-BE49-F238E27FC236}">
                  <a16:creationId xmlns:a16="http://schemas.microsoft.com/office/drawing/2014/main" id="{3EC9E653-EA20-B2B1-EFD7-160BE7D73D6B}"/>
                </a:ext>
              </a:extLst>
            </p:cNvPr>
            <p:cNvGrpSpPr/>
            <p:nvPr/>
          </p:nvGrpSpPr>
          <p:grpSpPr>
            <a:xfrm rot="14402773">
              <a:off x="6570059" y="4626003"/>
              <a:ext cx="1195976" cy="304573"/>
              <a:chOff x="3734146" y="2228935"/>
              <a:chExt cx="877106" cy="320545"/>
            </a:xfrm>
          </p:grpSpPr>
          <p:cxnSp>
            <p:nvCxnSpPr>
              <p:cNvPr id="45148" name="直接连接符 45147">
                <a:extLst>
                  <a:ext uri="{FF2B5EF4-FFF2-40B4-BE49-F238E27FC236}">
                    <a16:creationId xmlns:a16="http://schemas.microsoft.com/office/drawing/2014/main" id="{0A2AB985-35CB-5FEE-FD70-8A1512C9E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4146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49" name="直接连接符 45148">
                <a:extLst>
                  <a:ext uri="{FF2B5EF4-FFF2-40B4-BE49-F238E27FC236}">
                    <a16:creationId xmlns:a16="http://schemas.microsoft.com/office/drawing/2014/main" id="{C2881353-FDBD-B43C-4F42-D4072CFA32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7238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50" name="直接连接符 45149">
                <a:extLst>
                  <a:ext uri="{FF2B5EF4-FFF2-40B4-BE49-F238E27FC236}">
                    <a16:creationId xmlns:a16="http://schemas.microsoft.com/office/drawing/2014/main" id="{4B47F4EC-1D9E-738B-4B2B-6BAF2A9D13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0330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51" name="直接连接符 45150">
                <a:extLst>
                  <a:ext uri="{FF2B5EF4-FFF2-40B4-BE49-F238E27FC236}">
                    <a16:creationId xmlns:a16="http://schemas.microsoft.com/office/drawing/2014/main" id="{7C957606-C235-C2FD-2FC3-C3122F8F9C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423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52" name="直接连接符 45151">
                <a:extLst>
                  <a:ext uri="{FF2B5EF4-FFF2-40B4-BE49-F238E27FC236}">
                    <a16:creationId xmlns:a16="http://schemas.microsoft.com/office/drawing/2014/main" id="{374B0E5E-0808-0CAC-3057-1E23B4B2C6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6515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53" name="直接连接符 45152">
                <a:extLst>
                  <a:ext uri="{FF2B5EF4-FFF2-40B4-BE49-F238E27FC236}">
                    <a16:creationId xmlns:a16="http://schemas.microsoft.com/office/drawing/2014/main" id="{8BD42E9B-8736-76FA-7F14-1FF28FB755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607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54" name="直接连接符 45153">
                <a:extLst>
                  <a:ext uri="{FF2B5EF4-FFF2-40B4-BE49-F238E27FC236}">
                    <a16:creationId xmlns:a16="http://schemas.microsoft.com/office/drawing/2014/main" id="{280CC664-ED65-F6AC-26BB-9D0518E22A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2699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55" name="直接连接符 45154">
                <a:extLst>
                  <a:ext uri="{FF2B5EF4-FFF2-40B4-BE49-F238E27FC236}">
                    <a16:creationId xmlns:a16="http://schemas.microsoft.com/office/drawing/2014/main" id="{4762DB1F-CC7B-82C9-CFC0-9EB35893D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5791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56" name="直接连接符 45155">
                <a:extLst>
                  <a:ext uri="{FF2B5EF4-FFF2-40B4-BE49-F238E27FC236}">
                    <a16:creationId xmlns:a16="http://schemas.microsoft.com/office/drawing/2014/main" id="{3DC7C45C-251C-0A7B-7966-4DB32B4B6D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8883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57" name="直接连接符 45156">
                <a:extLst>
                  <a:ext uri="{FF2B5EF4-FFF2-40B4-BE49-F238E27FC236}">
                    <a16:creationId xmlns:a16="http://schemas.microsoft.com/office/drawing/2014/main" id="{9725B1B4-381D-9876-E34B-6567FDFD22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75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58" name="直接连接符 45157">
                <a:extLst>
                  <a:ext uri="{FF2B5EF4-FFF2-40B4-BE49-F238E27FC236}">
                    <a16:creationId xmlns:a16="http://schemas.microsoft.com/office/drawing/2014/main" id="{D48A4876-BFAC-4025-F01A-77B82A785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5068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59" name="直接连接符 45158">
                <a:extLst>
                  <a:ext uri="{FF2B5EF4-FFF2-40B4-BE49-F238E27FC236}">
                    <a16:creationId xmlns:a16="http://schemas.microsoft.com/office/drawing/2014/main" id="{BF8A65EA-714B-947D-9A18-FA2269A53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8160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60" name="直接连接符 45159">
                <a:extLst>
                  <a:ext uri="{FF2B5EF4-FFF2-40B4-BE49-F238E27FC236}">
                    <a16:creationId xmlns:a16="http://schemas.microsoft.com/office/drawing/2014/main" id="{1573AC15-888A-2DC7-7DB1-02F9F753BF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1252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134" name="组合 45133">
              <a:extLst>
                <a:ext uri="{FF2B5EF4-FFF2-40B4-BE49-F238E27FC236}">
                  <a16:creationId xmlns:a16="http://schemas.microsoft.com/office/drawing/2014/main" id="{5BAF2F28-7D99-2411-F1EA-2F4F9542F018}"/>
                </a:ext>
              </a:extLst>
            </p:cNvPr>
            <p:cNvGrpSpPr/>
            <p:nvPr/>
          </p:nvGrpSpPr>
          <p:grpSpPr>
            <a:xfrm rot="14402773">
              <a:off x="6970871" y="5321051"/>
              <a:ext cx="1195976" cy="304573"/>
              <a:chOff x="3734146" y="2228935"/>
              <a:chExt cx="877106" cy="320545"/>
            </a:xfrm>
          </p:grpSpPr>
          <p:cxnSp>
            <p:nvCxnSpPr>
              <p:cNvPr id="45135" name="直接连接符 45134">
                <a:extLst>
                  <a:ext uri="{FF2B5EF4-FFF2-40B4-BE49-F238E27FC236}">
                    <a16:creationId xmlns:a16="http://schemas.microsoft.com/office/drawing/2014/main" id="{AC7E3053-FDA6-4B08-6BE7-458B1149D3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4146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36" name="直接连接符 45135">
                <a:extLst>
                  <a:ext uri="{FF2B5EF4-FFF2-40B4-BE49-F238E27FC236}">
                    <a16:creationId xmlns:a16="http://schemas.microsoft.com/office/drawing/2014/main" id="{077AE44B-26D5-4BE4-06FC-AB4111B201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7238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37" name="直接连接符 45136">
                <a:extLst>
                  <a:ext uri="{FF2B5EF4-FFF2-40B4-BE49-F238E27FC236}">
                    <a16:creationId xmlns:a16="http://schemas.microsoft.com/office/drawing/2014/main" id="{74E26864-39B6-26B4-214C-E70AF6556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0330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38" name="直接连接符 45137">
                <a:extLst>
                  <a:ext uri="{FF2B5EF4-FFF2-40B4-BE49-F238E27FC236}">
                    <a16:creationId xmlns:a16="http://schemas.microsoft.com/office/drawing/2014/main" id="{5CDE07BD-FC7F-80D1-7FC5-E8DE0E88F8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423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39" name="直接连接符 45138">
                <a:extLst>
                  <a:ext uri="{FF2B5EF4-FFF2-40B4-BE49-F238E27FC236}">
                    <a16:creationId xmlns:a16="http://schemas.microsoft.com/office/drawing/2014/main" id="{EECB6A32-C90F-3D0E-DDBE-E2310D0A5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6515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40" name="直接连接符 45139">
                <a:extLst>
                  <a:ext uri="{FF2B5EF4-FFF2-40B4-BE49-F238E27FC236}">
                    <a16:creationId xmlns:a16="http://schemas.microsoft.com/office/drawing/2014/main" id="{7D21EA4E-E8BE-D0F2-95FA-6E2914B61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607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41" name="直接连接符 45140">
                <a:extLst>
                  <a:ext uri="{FF2B5EF4-FFF2-40B4-BE49-F238E27FC236}">
                    <a16:creationId xmlns:a16="http://schemas.microsoft.com/office/drawing/2014/main" id="{3DE34154-8A16-14B9-1053-3D6E20036F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2699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42" name="直接连接符 45141">
                <a:extLst>
                  <a:ext uri="{FF2B5EF4-FFF2-40B4-BE49-F238E27FC236}">
                    <a16:creationId xmlns:a16="http://schemas.microsoft.com/office/drawing/2014/main" id="{7594F1AF-4D2A-DCE5-D322-4B8BD8B41C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5791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43" name="直接连接符 45142">
                <a:extLst>
                  <a:ext uri="{FF2B5EF4-FFF2-40B4-BE49-F238E27FC236}">
                    <a16:creationId xmlns:a16="http://schemas.microsoft.com/office/drawing/2014/main" id="{97648EA1-872F-609C-A12C-4F171271E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8883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44" name="直接连接符 45143">
                <a:extLst>
                  <a:ext uri="{FF2B5EF4-FFF2-40B4-BE49-F238E27FC236}">
                    <a16:creationId xmlns:a16="http://schemas.microsoft.com/office/drawing/2014/main" id="{44FA4DF2-D5D5-AF37-2673-95D504F967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75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45" name="直接连接符 45144">
                <a:extLst>
                  <a:ext uri="{FF2B5EF4-FFF2-40B4-BE49-F238E27FC236}">
                    <a16:creationId xmlns:a16="http://schemas.microsoft.com/office/drawing/2014/main" id="{525C99A1-1250-D3D6-97BA-B2862E1E0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5068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46" name="直接连接符 45145">
                <a:extLst>
                  <a:ext uri="{FF2B5EF4-FFF2-40B4-BE49-F238E27FC236}">
                    <a16:creationId xmlns:a16="http://schemas.microsoft.com/office/drawing/2014/main" id="{DD0EFD63-DC4E-29E9-4A6A-BA65ED59A0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8160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47" name="直接连接符 45146">
                <a:extLst>
                  <a:ext uri="{FF2B5EF4-FFF2-40B4-BE49-F238E27FC236}">
                    <a16:creationId xmlns:a16="http://schemas.microsoft.com/office/drawing/2014/main" id="{B6EA63D7-FC4C-497A-F87A-C7740B0F8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1252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161" name="文本框 45160">
            <a:extLst>
              <a:ext uri="{FF2B5EF4-FFF2-40B4-BE49-F238E27FC236}">
                <a16:creationId xmlns:a16="http://schemas.microsoft.com/office/drawing/2014/main" id="{78BBDC27-CB95-D2BF-94C0-478DE1667A9A}"/>
              </a:ext>
            </a:extLst>
          </p:cNvPr>
          <p:cNvSpPr txBox="1"/>
          <p:nvPr/>
        </p:nvSpPr>
        <p:spPr>
          <a:xfrm>
            <a:off x="534296" y="2073966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Static</a:t>
            </a:r>
            <a:endParaRPr lang="zh-CN" altLang="en-US" dirty="0"/>
          </a:p>
        </p:txBody>
      </p:sp>
      <p:cxnSp>
        <p:nvCxnSpPr>
          <p:cNvPr id="45163" name="直接箭头连接符 45162">
            <a:extLst>
              <a:ext uri="{FF2B5EF4-FFF2-40B4-BE49-F238E27FC236}">
                <a16:creationId xmlns:a16="http://schemas.microsoft.com/office/drawing/2014/main" id="{3BF38FE9-570E-CC1C-1B10-AA9EB0903CCF}"/>
              </a:ext>
            </a:extLst>
          </p:cNvPr>
          <p:cNvCxnSpPr/>
          <p:nvPr/>
        </p:nvCxnSpPr>
        <p:spPr>
          <a:xfrm flipV="1">
            <a:off x="5458367" y="2540538"/>
            <a:ext cx="22322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64" name="直接箭头连接符 45163">
            <a:extLst>
              <a:ext uri="{FF2B5EF4-FFF2-40B4-BE49-F238E27FC236}">
                <a16:creationId xmlns:a16="http://schemas.microsoft.com/office/drawing/2014/main" id="{D5B9E0D8-9C51-E54E-7441-B5257CAB2487}"/>
              </a:ext>
            </a:extLst>
          </p:cNvPr>
          <p:cNvCxnSpPr>
            <a:cxnSpLocks/>
          </p:cNvCxnSpPr>
          <p:nvPr/>
        </p:nvCxnSpPr>
        <p:spPr>
          <a:xfrm flipH="1" flipV="1">
            <a:off x="5674391" y="1645556"/>
            <a:ext cx="0" cy="1051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66" name="文本框 45165">
            <a:extLst>
              <a:ext uri="{FF2B5EF4-FFF2-40B4-BE49-F238E27FC236}">
                <a16:creationId xmlns:a16="http://schemas.microsoft.com/office/drawing/2014/main" id="{32521039-676D-4B60-525E-F94DEA80734C}"/>
              </a:ext>
            </a:extLst>
          </p:cNvPr>
          <p:cNvSpPr txBox="1"/>
          <p:nvPr/>
        </p:nvSpPr>
        <p:spPr>
          <a:xfrm>
            <a:off x="7690615" y="2530396"/>
            <a:ext cx="611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167" name="文本框 45166">
            <a:extLst>
              <a:ext uri="{FF2B5EF4-FFF2-40B4-BE49-F238E27FC236}">
                <a16:creationId xmlns:a16="http://schemas.microsoft.com/office/drawing/2014/main" id="{0479E5F9-557D-A208-97DC-69B605EB28AA}"/>
              </a:ext>
            </a:extLst>
          </p:cNvPr>
          <p:cNvSpPr txBox="1"/>
          <p:nvPr/>
        </p:nvSpPr>
        <p:spPr>
          <a:xfrm>
            <a:off x="5098327" y="1290761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Sensing signal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169" name="直接连接符 45168">
            <a:extLst>
              <a:ext uri="{FF2B5EF4-FFF2-40B4-BE49-F238E27FC236}">
                <a16:creationId xmlns:a16="http://schemas.microsoft.com/office/drawing/2014/main" id="{873465CB-2D51-15B1-2A9E-F132E5FB1336}"/>
              </a:ext>
            </a:extLst>
          </p:cNvPr>
          <p:cNvCxnSpPr/>
          <p:nvPr/>
        </p:nvCxnSpPr>
        <p:spPr>
          <a:xfrm>
            <a:off x="5787779" y="2061158"/>
            <a:ext cx="1542796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70" name="文本框 45169">
            <a:extLst>
              <a:ext uri="{FF2B5EF4-FFF2-40B4-BE49-F238E27FC236}">
                <a16:creationId xmlns:a16="http://schemas.microsoft.com/office/drawing/2014/main" id="{B0DEF84E-EE5F-B7CA-2150-84BFCA7551CF}"/>
              </a:ext>
            </a:extLst>
          </p:cNvPr>
          <p:cNvSpPr txBox="1"/>
          <p:nvPr/>
        </p:nvSpPr>
        <p:spPr>
          <a:xfrm>
            <a:off x="7686600" y="1281261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unchanged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172" name="直接箭头连接符 45171">
            <a:extLst>
              <a:ext uri="{FF2B5EF4-FFF2-40B4-BE49-F238E27FC236}">
                <a16:creationId xmlns:a16="http://schemas.microsoft.com/office/drawing/2014/main" id="{CAAD977A-9801-67A6-9C7E-59539F354BB0}"/>
              </a:ext>
            </a:extLst>
          </p:cNvPr>
          <p:cNvCxnSpPr/>
          <p:nvPr/>
        </p:nvCxnSpPr>
        <p:spPr>
          <a:xfrm flipH="1">
            <a:off x="7423821" y="1744217"/>
            <a:ext cx="202881" cy="180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173" name="图片 45172">
            <a:extLst>
              <a:ext uri="{FF2B5EF4-FFF2-40B4-BE49-F238E27FC236}">
                <a16:creationId xmlns:a16="http://schemas.microsoft.com/office/drawing/2014/main" id="{D7E9E4DE-642E-2A7C-6D0E-3401A1776E1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15" y="3128575"/>
            <a:ext cx="788830" cy="788830"/>
          </a:xfrm>
          <a:prstGeom prst="rect">
            <a:avLst/>
          </a:prstGeom>
        </p:spPr>
      </p:pic>
      <p:sp>
        <p:nvSpPr>
          <p:cNvPr id="45174" name="文本框 45173">
            <a:extLst>
              <a:ext uri="{FF2B5EF4-FFF2-40B4-BE49-F238E27FC236}">
                <a16:creationId xmlns:a16="http://schemas.microsoft.com/office/drawing/2014/main" id="{E2B1318C-9CDA-3573-8A1D-03014FF9ECF3}"/>
              </a:ext>
            </a:extLst>
          </p:cNvPr>
          <p:cNvSpPr txBox="1"/>
          <p:nvPr/>
        </p:nvSpPr>
        <p:spPr>
          <a:xfrm>
            <a:off x="576886" y="334348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Action</a:t>
            </a:r>
            <a:endParaRPr lang="zh-CN" altLang="en-US" dirty="0"/>
          </a:p>
        </p:txBody>
      </p:sp>
      <p:pic>
        <p:nvPicPr>
          <p:cNvPr id="45175" name="图片 45174">
            <a:extLst>
              <a:ext uri="{FF2B5EF4-FFF2-40B4-BE49-F238E27FC236}">
                <a16:creationId xmlns:a16="http://schemas.microsoft.com/office/drawing/2014/main" id="{2B5AB0E7-9DD1-4FD1-9B53-535CAAB273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61" y="3017011"/>
            <a:ext cx="987919" cy="987919"/>
          </a:xfrm>
          <a:prstGeom prst="rect">
            <a:avLst/>
          </a:prstGeom>
        </p:spPr>
      </p:pic>
      <p:grpSp>
        <p:nvGrpSpPr>
          <p:cNvPr id="45176" name="组合 45175">
            <a:extLst>
              <a:ext uri="{FF2B5EF4-FFF2-40B4-BE49-F238E27FC236}">
                <a16:creationId xmlns:a16="http://schemas.microsoft.com/office/drawing/2014/main" id="{7246FA05-5C8A-B27E-285F-C88235FB3C0B}"/>
              </a:ext>
            </a:extLst>
          </p:cNvPr>
          <p:cNvGrpSpPr/>
          <p:nvPr/>
        </p:nvGrpSpPr>
        <p:grpSpPr>
          <a:xfrm rot="7175530">
            <a:off x="3003179" y="2682045"/>
            <a:ext cx="508875" cy="1355168"/>
            <a:chOff x="7015760" y="4180302"/>
            <a:chExt cx="705385" cy="1891024"/>
          </a:xfrm>
        </p:grpSpPr>
        <p:grpSp>
          <p:nvGrpSpPr>
            <p:cNvPr id="45177" name="组合 45176">
              <a:extLst>
                <a:ext uri="{FF2B5EF4-FFF2-40B4-BE49-F238E27FC236}">
                  <a16:creationId xmlns:a16="http://schemas.microsoft.com/office/drawing/2014/main" id="{728CD1B1-BB71-CBF4-707D-E4107F4ACE06}"/>
                </a:ext>
              </a:extLst>
            </p:cNvPr>
            <p:cNvGrpSpPr/>
            <p:nvPr/>
          </p:nvGrpSpPr>
          <p:grpSpPr>
            <a:xfrm rot="14402773">
              <a:off x="6570059" y="4626003"/>
              <a:ext cx="1195976" cy="304573"/>
              <a:chOff x="3734146" y="2228935"/>
              <a:chExt cx="877106" cy="320545"/>
            </a:xfrm>
          </p:grpSpPr>
          <p:cxnSp>
            <p:nvCxnSpPr>
              <p:cNvPr id="45192" name="直接连接符 45191">
                <a:extLst>
                  <a:ext uri="{FF2B5EF4-FFF2-40B4-BE49-F238E27FC236}">
                    <a16:creationId xmlns:a16="http://schemas.microsoft.com/office/drawing/2014/main" id="{A8BF0727-015E-B3C3-7223-8D3949241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4146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93" name="直接连接符 45192">
                <a:extLst>
                  <a:ext uri="{FF2B5EF4-FFF2-40B4-BE49-F238E27FC236}">
                    <a16:creationId xmlns:a16="http://schemas.microsoft.com/office/drawing/2014/main" id="{C791BD50-8C09-A902-F078-8F09E1C476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7238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94" name="直接连接符 45193">
                <a:extLst>
                  <a:ext uri="{FF2B5EF4-FFF2-40B4-BE49-F238E27FC236}">
                    <a16:creationId xmlns:a16="http://schemas.microsoft.com/office/drawing/2014/main" id="{18A541E9-AFC7-69BD-412F-53218F8437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0330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95" name="直接连接符 45194">
                <a:extLst>
                  <a:ext uri="{FF2B5EF4-FFF2-40B4-BE49-F238E27FC236}">
                    <a16:creationId xmlns:a16="http://schemas.microsoft.com/office/drawing/2014/main" id="{F6D46B28-8A25-8F06-B2AA-4E9581D5E4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423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96" name="直接连接符 45195">
                <a:extLst>
                  <a:ext uri="{FF2B5EF4-FFF2-40B4-BE49-F238E27FC236}">
                    <a16:creationId xmlns:a16="http://schemas.microsoft.com/office/drawing/2014/main" id="{BCE7DCB6-2C06-721C-A69C-E6091C5D51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6515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97" name="直接连接符 45196">
                <a:extLst>
                  <a:ext uri="{FF2B5EF4-FFF2-40B4-BE49-F238E27FC236}">
                    <a16:creationId xmlns:a16="http://schemas.microsoft.com/office/drawing/2014/main" id="{17FA9D44-420E-004B-DC30-4CAA2542B2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607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98" name="直接连接符 45197">
                <a:extLst>
                  <a:ext uri="{FF2B5EF4-FFF2-40B4-BE49-F238E27FC236}">
                    <a16:creationId xmlns:a16="http://schemas.microsoft.com/office/drawing/2014/main" id="{0A70A96C-4CC4-6EB5-3B87-AF27675BCF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2699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99" name="直接连接符 45198">
                <a:extLst>
                  <a:ext uri="{FF2B5EF4-FFF2-40B4-BE49-F238E27FC236}">
                    <a16:creationId xmlns:a16="http://schemas.microsoft.com/office/drawing/2014/main" id="{6CF3C278-8C6E-A2F9-B476-F9474CF41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5791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00" name="直接连接符 45199">
                <a:extLst>
                  <a:ext uri="{FF2B5EF4-FFF2-40B4-BE49-F238E27FC236}">
                    <a16:creationId xmlns:a16="http://schemas.microsoft.com/office/drawing/2014/main" id="{B37B76D0-1710-2D07-BE42-D45D1E004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8883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01" name="直接连接符 45200">
                <a:extLst>
                  <a:ext uri="{FF2B5EF4-FFF2-40B4-BE49-F238E27FC236}">
                    <a16:creationId xmlns:a16="http://schemas.microsoft.com/office/drawing/2014/main" id="{8589F627-7D17-41FF-0300-766C1DD4F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75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02" name="直接连接符 45201">
                <a:extLst>
                  <a:ext uri="{FF2B5EF4-FFF2-40B4-BE49-F238E27FC236}">
                    <a16:creationId xmlns:a16="http://schemas.microsoft.com/office/drawing/2014/main" id="{032F5F1C-E10D-E4BA-C911-9DCB47EE7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5068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03" name="直接连接符 45202">
                <a:extLst>
                  <a:ext uri="{FF2B5EF4-FFF2-40B4-BE49-F238E27FC236}">
                    <a16:creationId xmlns:a16="http://schemas.microsoft.com/office/drawing/2014/main" id="{F3BBB264-5A6A-416D-79FF-E45A0C4AC1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8160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04" name="直接连接符 45203">
                <a:extLst>
                  <a:ext uri="{FF2B5EF4-FFF2-40B4-BE49-F238E27FC236}">
                    <a16:creationId xmlns:a16="http://schemas.microsoft.com/office/drawing/2014/main" id="{853D257C-1039-BC16-0382-D8C17640F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1252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178" name="组合 45177">
              <a:extLst>
                <a:ext uri="{FF2B5EF4-FFF2-40B4-BE49-F238E27FC236}">
                  <a16:creationId xmlns:a16="http://schemas.microsoft.com/office/drawing/2014/main" id="{AB22F436-FF40-FDEE-1040-AB19D0378CA3}"/>
                </a:ext>
              </a:extLst>
            </p:cNvPr>
            <p:cNvGrpSpPr/>
            <p:nvPr/>
          </p:nvGrpSpPr>
          <p:grpSpPr>
            <a:xfrm rot="14402773">
              <a:off x="6970871" y="5321051"/>
              <a:ext cx="1195976" cy="304573"/>
              <a:chOff x="3734146" y="2228935"/>
              <a:chExt cx="877106" cy="320545"/>
            </a:xfrm>
          </p:grpSpPr>
          <p:cxnSp>
            <p:nvCxnSpPr>
              <p:cNvPr id="45179" name="直接连接符 45178">
                <a:extLst>
                  <a:ext uri="{FF2B5EF4-FFF2-40B4-BE49-F238E27FC236}">
                    <a16:creationId xmlns:a16="http://schemas.microsoft.com/office/drawing/2014/main" id="{6D0B0DDA-5194-6B39-CE45-18927FCE0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4146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80" name="直接连接符 45179">
                <a:extLst>
                  <a:ext uri="{FF2B5EF4-FFF2-40B4-BE49-F238E27FC236}">
                    <a16:creationId xmlns:a16="http://schemas.microsoft.com/office/drawing/2014/main" id="{24651AF6-6525-C45C-D0AC-F7BF6F7471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7238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81" name="直接连接符 45180">
                <a:extLst>
                  <a:ext uri="{FF2B5EF4-FFF2-40B4-BE49-F238E27FC236}">
                    <a16:creationId xmlns:a16="http://schemas.microsoft.com/office/drawing/2014/main" id="{3072C40B-693C-7EFB-C42E-494A355BB9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0330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82" name="直接连接符 45181">
                <a:extLst>
                  <a:ext uri="{FF2B5EF4-FFF2-40B4-BE49-F238E27FC236}">
                    <a16:creationId xmlns:a16="http://schemas.microsoft.com/office/drawing/2014/main" id="{81C67E10-238F-81EF-85FE-7413BB48CC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423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83" name="直接连接符 45182">
                <a:extLst>
                  <a:ext uri="{FF2B5EF4-FFF2-40B4-BE49-F238E27FC236}">
                    <a16:creationId xmlns:a16="http://schemas.microsoft.com/office/drawing/2014/main" id="{3C9146B4-EEBB-4A54-E600-692A2E086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6515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84" name="直接连接符 45183">
                <a:extLst>
                  <a:ext uri="{FF2B5EF4-FFF2-40B4-BE49-F238E27FC236}">
                    <a16:creationId xmlns:a16="http://schemas.microsoft.com/office/drawing/2014/main" id="{3A84334A-368B-5262-1D29-7F2B20B41C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607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85" name="直接连接符 45184">
                <a:extLst>
                  <a:ext uri="{FF2B5EF4-FFF2-40B4-BE49-F238E27FC236}">
                    <a16:creationId xmlns:a16="http://schemas.microsoft.com/office/drawing/2014/main" id="{3AF82025-0DB6-07EC-149E-E84C2CD1DB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2699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86" name="直接连接符 45185">
                <a:extLst>
                  <a:ext uri="{FF2B5EF4-FFF2-40B4-BE49-F238E27FC236}">
                    <a16:creationId xmlns:a16="http://schemas.microsoft.com/office/drawing/2014/main" id="{CCB0086B-8780-F096-C756-4264595509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5791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87" name="直接连接符 45186">
                <a:extLst>
                  <a:ext uri="{FF2B5EF4-FFF2-40B4-BE49-F238E27FC236}">
                    <a16:creationId xmlns:a16="http://schemas.microsoft.com/office/drawing/2014/main" id="{CDC200E0-0CB9-C901-CEE7-90C81F839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8883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88" name="直接连接符 45187">
                <a:extLst>
                  <a:ext uri="{FF2B5EF4-FFF2-40B4-BE49-F238E27FC236}">
                    <a16:creationId xmlns:a16="http://schemas.microsoft.com/office/drawing/2014/main" id="{B462AD34-887E-61D3-3AE5-CD7A86541D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75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89" name="直接连接符 45188">
                <a:extLst>
                  <a:ext uri="{FF2B5EF4-FFF2-40B4-BE49-F238E27FC236}">
                    <a16:creationId xmlns:a16="http://schemas.microsoft.com/office/drawing/2014/main" id="{252CA3B0-6C9F-719C-60BF-0200F3F86A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5068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90" name="直接连接符 45189">
                <a:extLst>
                  <a:ext uri="{FF2B5EF4-FFF2-40B4-BE49-F238E27FC236}">
                    <a16:creationId xmlns:a16="http://schemas.microsoft.com/office/drawing/2014/main" id="{FED675EF-09AF-9252-C812-1AE4F5FB14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8160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91" name="直接连接符 45190">
                <a:extLst>
                  <a:ext uri="{FF2B5EF4-FFF2-40B4-BE49-F238E27FC236}">
                    <a16:creationId xmlns:a16="http://schemas.microsoft.com/office/drawing/2014/main" id="{BE03F8E5-8ADC-9FA8-91E1-A7C0C2E2DE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1252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205" name="组合 45204">
            <a:extLst>
              <a:ext uri="{FF2B5EF4-FFF2-40B4-BE49-F238E27FC236}">
                <a16:creationId xmlns:a16="http://schemas.microsoft.com/office/drawing/2014/main" id="{1CC61D79-9FF3-F5D9-A470-96EF6ECDBC20}"/>
              </a:ext>
            </a:extLst>
          </p:cNvPr>
          <p:cNvGrpSpPr/>
          <p:nvPr/>
        </p:nvGrpSpPr>
        <p:grpSpPr>
          <a:xfrm rot="7175530">
            <a:off x="3022102" y="3025766"/>
            <a:ext cx="508875" cy="1355168"/>
            <a:chOff x="7015760" y="4180302"/>
            <a:chExt cx="705385" cy="1891024"/>
          </a:xfrm>
        </p:grpSpPr>
        <p:grpSp>
          <p:nvGrpSpPr>
            <p:cNvPr id="45206" name="组合 45205">
              <a:extLst>
                <a:ext uri="{FF2B5EF4-FFF2-40B4-BE49-F238E27FC236}">
                  <a16:creationId xmlns:a16="http://schemas.microsoft.com/office/drawing/2014/main" id="{9B9DFBC6-C469-FC9C-5665-7A31C75AB936}"/>
                </a:ext>
              </a:extLst>
            </p:cNvPr>
            <p:cNvGrpSpPr/>
            <p:nvPr/>
          </p:nvGrpSpPr>
          <p:grpSpPr>
            <a:xfrm rot="14402773">
              <a:off x="6570059" y="4626003"/>
              <a:ext cx="1195976" cy="304573"/>
              <a:chOff x="3734146" y="2228935"/>
              <a:chExt cx="877106" cy="320545"/>
            </a:xfrm>
          </p:grpSpPr>
          <p:cxnSp>
            <p:nvCxnSpPr>
              <p:cNvPr id="45221" name="直接连接符 45220">
                <a:extLst>
                  <a:ext uri="{FF2B5EF4-FFF2-40B4-BE49-F238E27FC236}">
                    <a16:creationId xmlns:a16="http://schemas.microsoft.com/office/drawing/2014/main" id="{4E774B6D-1E18-318C-D303-A98C4CCBC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4146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22" name="直接连接符 45221">
                <a:extLst>
                  <a:ext uri="{FF2B5EF4-FFF2-40B4-BE49-F238E27FC236}">
                    <a16:creationId xmlns:a16="http://schemas.microsoft.com/office/drawing/2014/main" id="{4E212619-CAD7-8F8B-599C-1503EF814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7238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23" name="直接连接符 45222">
                <a:extLst>
                  <a:ext uri="{FF2B5EF4-FFF2-40B4-BE49-F238E27FC236}">
                    <a16:creationId xmlns:a16="http://schemas.microsoft.com/office/drawing/2014/main" id="{68D2EF87-7D7A-8867-2FD1-15C7C39005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0330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24" name="直接连接符 45223">
                <a:extLst>
                  <a:ext uri="{FF2B5EF4-FFF2-40B4-BE49-F238E27FC236}">
                    <a16:creationId xmlns:a16="http://schemas.microsoft.com/office/drawing/2014/main" id="{2519C6C4-ADB6-4A6B-4145-45F7C47FBF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423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25" name="直接连接符 45224">
                <a:extLst>
                  <a:ext uri="{FF2B5EF4-FFF2-40B4-BE49-F238E27FC236}">
                    <a16:creationId xmlns:a16="http://schemas.microsoft.com/office/drawing/2014/main" id="{6417945B-484D-026B-F373-023BD2262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6515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26" name="直接连接符 45225">
                <a:extLst>
                  <a:ext uri="{FF2B5EF4-FFF2-40B4-BE49-F238E27FC236}">
                    <a16:creationId xmlns:a16="http://schemas.microsoft.com/office/drawing/2014/main" id="{0FA41352-933C-9025-E47B-D663AEAC4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607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27" name="直接连接符 45226">
                <a:extLst>
                  <a:ext uri="{FF2B5EF4-FFF2-40B4-BE49-F238E27FC236}">
                    <a16:creationId xmlns:a16="http://schemas.microsoft.com/office/drawing/2014/main" id="{18B15403-4612-37E8-42E2-CEBE47B143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2699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28" name="直接连接符 45227">
                <a:extLst>
                  <a:ext uri="{FF2B5EF4-FFF2-40B4-BE49-F238E27FC236}">
                    <a16:creationId xmlns:a16="http://schemas.microsoft.com/office/drawing/2014/main" id="{43D43618-5286-252A-8E29-4EB60E5A5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5791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29" name="直接连接符 45228">
                <a:extLst>
                  <a:ext uri="{FF2B5EF4-FFF2-40B4-BE49-F238E27FC236}">
                    <a16:creationId xmlns:a16="http://schemas.microsoft.com/office/drawing/2014/main" id="{0EE232AC-868B-0ED8-C0E2-755EB5C56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8883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30" name="直接连接符 45229">
                <a:extLst>
                  <a:ext uri="{FF2B5EF4-FFF2-40B4-BE49-F238E27FC236}">
                    <a16:creationId xmlns:a16="http://schemas.microsoft.com/office/drawing/2014/main" id="{DDC34064-EB24-30C1-1342-14AD55C1A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75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31" name="直接连接符 45230">
                <a:extLst>
                  <a:ext uri="{FF2B5EF4-FFF2-40B4-BE49-F238E27FC236}">
                    <a16:creationId xmlns:a16="http://schemas.microsoft.com/office/drawing/2014/main" id="{5C0D5574-01D9-4EAA-56F5-719B5A47F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5068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32" name="直接连接符 45231">
                <a:extLst>
                  <a:ext uri="{FF2B5EF4-FFF2-40B4-BE49-F238E27FC236}">
                    <a16:creationId xmlns:a16="http://schemas.microsoft.com/office/drawing/2014/main" id="{2E8AEA30-748F-1B95-29E6-EC4434ABF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8160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33" name="直接连接符 45232">
                <a:extLst>
                  <a:ext uri="{FF2B5EF4-FFF2-40B4-BE49-F238E27FC236}">
                    <a16:creationId xmlns:a16="http://schemas.microsoft.com/office/drawing/2014/main" id="{F6BF7255-0B84-388E-059A-B40BB94EC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1252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207" name="组合 45206">
              <a:extLst>
                <a:ext uri="{FF2B5EF4-FFF2-40B4-BE49-F238E27FC236}">
                  <a16:creationId xmlns:a16="http://schemas.microsoft.com/office/drawing/2014/main" id="{C89C314D-BC5E-E451-F251-65B14F13C1C3}"/>
                </a:ext>
              </a:extLst>
            </p:cNvPr>
            <p:cNvGrpSpPr/>
            <p:nvPr/>
          </p:nvGrpSpPr>
          <p:grpSpPr>
            <a:xfrm rot="14402773">
              <a:off x="6970871" y="5321051"/>
              <a:ext cx="1195976" cy="304573"/>
              <a:chOff x="3734146" y="2228935"/>
              <a:chExt cx="877106" cy="320545"/>
            </a:xfrm>
          </p:grpSpPr>
          <p:cxnSp>
            <p:nvCxnSpPr>
              <p:cNvPr id="45208" name="直接连接符 45207">
                <a:extLst>
                  <a:ext uri="{FF2B5EF4-FFF2-40B4-BE49-F238E27FC236}">
                    <a16:creationId xmlns:a16="http://schemas.microsoft.com/office/drawing/2014/main" id="{AE3786EF-782E-E815-93EE-39C0CB05FD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4146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09" name="直接连接符 45208">
                <a:extLst>
                  <a:ext uri="{FF2B5EF4-FFF2-40B4-BE49-F238E27FC236}">
                    <a16:creationId xmlns:a16="http://schemas.microsoft.com/office/drawing/2014/main" id="{E7C01D1B-692A-08E1-D147-C88205B60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7238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10" name="直接连接符 45209">
                <a:extLst>
                  <a:ext uri="{FF2B5EF4-FFF2-40B4-BE49-F238E27FC236}">
                    <a16:creationId xmlns:a16="http://schemas.microsoft.com/office/drawing/2014/main" id="{018A7371-4968-2EB4-2BFB-9C0BA4C5BA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0330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11" name="直接连接符 45210">
                <a:extLst>
                  <a:ext uri="{FF2B5EF4-FFF2-40B4-BE49-F238E27FC236}">
                    <a16:creationId xmlns:a16="http://schemas.microsoft.com/office/drawing/2014/main" id="{537F0B55-89BD-2D8C-32E7-C78C9F65FA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423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12" name="直接连接符 45211">
                <a:extLst>
                  <a:ext uri="{FF2B5EF4-FFF2-40B4-BE49-F238E27FC236}">
                    <a16:creationId xmlns:a16="http://schemas.microsoft.com/office/drawing/2014/main" id="{EB41180F-865F-95F2-53D0-C5EAB7CB4B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6515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13" name="直接连接符 45212">
                <a:extLst>
                  <a:ext uri="{FF2B5EF4-FFF2-40B4-BE49-F238E27FC236}">
                    <a16:creationId xmlns:a16="http://schemas.microsoft.com/office/drawing/2014/main" id="{C8B1DA00-62DB-BFF1-AC22-17FCBEC02A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9607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14" name="直接连接符 45213">
                <a:extLst>
                  <a:ext uri="{FF2B5EF4-FFF2-40B4-BE49-F238E27FC236}">
                    <a16:creationId xmlns:a16="http://schemas.microsoft.com/office/drawing/2014/main" id="{12C19DD2-5714-0F7C-1D4A-F64E282FDD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2699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15" name="直接连接符 45214">
                <a:extLst>
                  <a:ext uri="{FF2B5EF4-FFF2-40B4-BE49-F238E27FC236}">
                    <a16:creationId xmlns:a16="http://schemas.microsoft.com/office/drawing/2014/main" id="{02A2C126-4762-035F-461E-C60F12521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5791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16" name="直接连接符 45215">
                <a:extLst>
                  <a:ext uri="{FF2B5EF4-FFF2-40B4-BE49-F238E27FC236}">
                    <a16:creationId xmlns:a16="http://schemas.microsoft.com/office/drawing/2014/main" id="{973F11C7-02C9-D36F-93D5-2DCB2D42C8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8883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17" name="直接连接符 45216">
                <a:extLst>
                  <a:ext uri="{FF2B5EF4-FFF2-40B4-BE49-F238E27FC236}">
                    <a16:creationId xmlns:a16="http://schemas.microsoft.com/office/drawing/2014/main" id="{4778799E-E4D4-632C-36BF-696535F66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1975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18" name="直接连接符 45217">
                <a:extLst>
                  <a:ext uri="{FF2B5EF4-FFF2-40B4-BE49-F238E27FC236}">
                    <a16:creationId xmlns:a16="http://schemas.microsoft.com/office/drawing/2014/main" id="{1F3CB954-550C-E691-7133-5D624280C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5068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19" name="直接连接符 45218">
                <a:extLst>
                  <a:ext uri="{FF2B5EF4-FFF2-40B4-BE49-F238E27FC236}">
                    <a16:creationId xmlns:a16="http://schemas.microsoft.com/office/drawing/2014/main" id="{D711E4D4-42C2-0D3B-2D8C-C82B4E7B27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8160" y="2228935"/>
                <a:ext cx="0" cy="320545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20" name="直接连接符 45219">
                <a:extLst>
                  <a:ext uri="{FF2B5EF4-FFF2-40B4-BE49-F238E27FC236}">
                    <a16:creationId xmlns:a16="http://schemas.microsoft.com/office/drawing/2014/main" id="{AB002AB4-0FFF-1A34-9DD0-E6416D5B3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1252" y="2320125"/>
                <a:ext cx="0" cy="138166"/>
              </a:xfrm>
              <a:prstGeom prst="line">
                <a:avLst/>
              </a:prstGeom>
              <a:ln w="28575">
                <a:solidFill>
                  <a:srgbClr val="A3233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5234" name="直接箭头连接符 45233">
            <a:extLst>
              <a:ext uri="{FF2B5EF4-FFF2-40B4-BE49-F238E27FC236}">
                <a16:creationId xmlns:a16="http://schemas.microsoft.com/office/drawing/2014/main" id="{1E369DA1-97C3-764C-90F4-B3C8F5E41361}"/>
              </a:ext>
            </a:extLst>
          </p:cNvPr>
          <p:cNvCxnSpPr/>
          <p:nvPr/>
        </p:nvCxnSpPr>
        <p:spPr>
          <a:xfrm flipV="1">
            <a:off x="5421982" y="3964684"/>
            <a:ext cx="22322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35" name="直接箭头连接符 45234">
            <a:extLst>
              <a:ext uri="{FF2B5EF4-FFF2-40B4-BE49-F238E27FC236}">
                <a16:creationId xmlns:a16="http://schemas.microsoft.com/office/drawing/2014/main" id="{3764BCB3-8D90-852A-3F36-23A421761A5E}"/>
              </a:ext>
            </a:extLst>
          </p:cNvPr>
          <p:cNvCxnSpPr>
            <a:cxnSpLocks/>
          </p:cNvCxnSpPr>
          <p:nvPr/>
        </p:nvCxnSpPr>
        <p:spPr>
          <a:xfrm flipH="1" flipV="1">
            <a:off x="5638006" y="3069702"/>
            <a:ext cx="0" cy="1051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36" name="文本框 45235">
            <a:extLst>
              <a:ext uri="{FF2B5EF4-FFF2-40B4-BE49-F238E27FC236}">
                <a16:creationId xmlns:a16="http://schemas.microsoft.com/office/drawing/2014/main" id="{1545B237-3E82-2286-4AD9-7DB726AD2688}"/>
              </a:ext>
            </a:extLst>
          </p:cNvPr>
          <p:cNvSpPr txBox="1"/>
          <p:nvPr/>
        </p:nvSpPr>
        <p:spPr>
          <a:xfrm>
            <a:off x="7654230" y="3954542"/>
            <a:ext cx="611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237" name="文本框 45236">
            <a:extLst>
              <a:ext uri="{FF2B5EF4-FFF2-40B4-BE49-F238E27FC236}">
                <a16:creationId xmlns:a16="http://schemas.microsoft.com/office/drawing/2014/main" id="{FF582A07-5215-AE3E-F8DE-6B4782AA8DC7}"/>
              </a:ext>
            </a:extLst>
          </p:cNvPr>
          <p:cNvSpPr txBox="1"/>
          <p:nvPr/>
        </p:nvSpPr>
        <p:spPr>
          <a:xfrm>
            <a:off x="5061942" y="2714907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Sensing signal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239" name="文本框 45238">
            <a:extLst>
              <a:ext uri="{FF2B5EF4-FFF2-40B4-BE49-F238E27FC236}">
                <a16:creationId xmlns:a16="http://schemas.microsoft.com/office/drawing/2014/main" id="{BA2CEF20-3568-6041-C583-CABA359150BA}"/>
              </a:ext>
            </a:extLst>
          </p:cNvPr>
          <p:cNvSpPr txBox="1"/>
          <p:nvPr/>
        </p:nvSpPr>
        <p:spPr>
          <a:xfrm>
            <a:off x="7330575" y="295023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240" name="直接箭头连接符 45239">
            <a:extLst>
              <a:ext uri="{FF2B5EF4-FFF2-40B4-BE49-F238E27FC236}">
                <a16:creationId xmlns:a16="http://schemas.microsoft.com/office/drawing/2014/main" id="{A972444A-063A-332C-487D-94BB84DB72F0}"/>
              </a:ext>
            </a:extLst>
          </p:cNvPr>
          <p:cNvCxnSpPr/>
          <p:nvPr/>
        </p:nvCxnSpPr>
        <p:spPr>
          <a:xfrm flipH="1">
            <a:off x="7387436" y="3168363"/>
            <a:ext cx="202881" cy="1805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42" name="任意多边形: 形状 45241">
            <a:extLst>
              <a:ext uri="{FF2B5EF4-FFF2-40B4-BE49-F238E27FC236}">
                <a16:creationId xmlns:a16="http://schemas.microsoft.com/office/drawing/2014/main" id="{AB5E345F-DA62-AE8A-1934-925D60E1B58F}"/>
              </a:ext>
            </a:extLst>
          </p:cNvPr>
          <p:cNvSpPr/>
          <p:nvPr/>
        </p:nvSpPr>
        <p:spPr>
          <a:xfrm>
            <a:off x="5755804" y="3304596"/>
            <a:ext cx="1660072" cy="348343"/>
          </a:xfrm>
          <a:custGeom>
            <a:avLst/>
            <a:gdLst>
              <a:gd name="connsiteX0" fmla="*/ 0 w 1660072"/>
              <a:gd name="connsiteY0" fmla="*/ 348343 h 348343"/>
              <a:gd name="connsiteX1" fmla="*/ 10886 w 1660072"/>
              <a:gd name="connsiteY1" fmla="*/ 299357 h 348343"/>
              <a:gd name="connsiteX2" fmla="*/ 261257 w 1660072"/>
              <a:gd name="connsiteY2" fmla="*/ 48986 h 348343"/>
              <a:gd name="connsiteX3" fmla="*/ 402772 w 1660072"/>
              <a:gd name="connsiteY3" fmla="*/ 27214 h 348343"/>
              <a:gd name="connsiteX4" fmla="*/ 495300 w 1660072"/>
              <a:gd name="connsiteY4" fmla="*/ 54428 h 348343"/>
              <a:gd name="connsiteX5" fmla="*/ 533400 w 1660072"/>
              <a:gd name="connsiteY5" fmla="*/ 130628 h 348343"/>
              <a:gd name="connsiteX6" fmla="*/ 593272 w 1660072"/>
              <a:gd name="connsiteY6" fmla="*/ 217714 h 348343"/>
              <a:gd name="connsiteX7" fmla="*/ 734786 w 1660072"/>
              <a:gd name="connsiteY7" fmla="*/ 288471 h 348343"/>
              <a:gd name="connsiteX8" fmla="*/ 821872 w 1660072"/>
              <a:gd name="connsiteY8" fmla="*/ 304800 h 348343"/>
              <a:gd name="connsiteX9" fmla="*/ 919843 w 1660072"/>
              <a:gd name="connsiteY9" fmla="*/ 299357 h 348343"/>
              <a:gd name="connsiteX10" fmla="*/ 979714 w 1660072"/>
              <a:gd name="connsiteY10" fmla="*/ 266700 h 348343"/>
              <a:gd name="connsiteX11" fmla="*/ 1066800 w 1660072"/>
              <a:gd name="connsiteY11" fmla="*/ 234043 h 348343"/>
              <a:gd name="connsiteX12" fmla="*/ 1219200 w 1660072"/>
              <a:gd name="connsiteY12" fmla="*/ 92528 h 348343"/>
              <a:gd name="connsiteX13" fmla="*/ 1295400 w 1660072"/>
              <a:gd name="connsiteY13" fmla="*/ 21771 h 348343"/>
              <a:gd name="connsiteX14" fmla="*/ 1322614 w 1660072"/>
              <a:gd name="connsiteY14" fmla="*/ 5443 h 348343"/>
              <a:gd name="connsiteX15" fmla="*/ 1344386 w 1660072"/>
              <a:gd name="connsiteY15" fmla="*/ 0 h 348343"/>
              <a:gd name="connsiteX16" fmla="*/ 1415143 w 1660072"/>
              <a:gd name="connsiteY16" fmla="*/ 5443 h 348343"/>
              <a:gd name="connsiteX17" fmla="*/ 1431472 w 1660072"/>
              <a:gd name="connsiteY17" fmla="*/ 16328 h 348343"/>
              <a:gd name="connsiteX18" fmla="*/ 1480457 w 1660072"/>
              <a:gd name="connsiteY18" fmla="*/ 70757 h 348343"/>
              <a:gd name="connsiteX19" fmla="*/ 1491343 w 1660072"/>
              <a:gd name="connsiteY19" fmla="*/ 97971 h 348343"/>
              <a:gd name="connsiteX20" fmla="*/ 1518557 w 1660072"/>
              <a:gd name="connsiteY20" fmla="*/ 130628 h 348343"/>
              <a:gd name="connsiteX21" fmla="*/ 1524000 w 1660072"/>
              <a:gd name="connsiteY21" fmla="*/ 146957 h 348343"/>
              <a:gd name="connsiteX22" fmla="*/ 1562100 w 1660072"/>
              <a:gd name="connsiteY22" fmla="*/ 179614 h 348343"/>
              <a:gd name="connsiteX23" fmla="*/ 1583872 w 1660072"/>
              <a:gd name="connsiteY23" fmla="*/ 201386 h 348343"/>
              <a:gd name="connsiteX24" fmla="*/ 1600200 w 1660072"/>
              <a:gd name="connsiteY24" fmla="*/ 206828 h 348343"/>
              <a:gd name="connsiteX25" fmla="*/ 1627414 w 1660072"/>
              <a:gd name="connsiteY25" fmla="*/ 223157 h 348343"/>
              <a:gd name="connsiteX26" fmla="*/ 1660072 w 1660072"/>
              <a:gd name="connsiteY26" fmla="*/ 239486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660072" h="348343">
                <a:moveTo>
                  <a:pt x="0" y="348343"/>
                </a:moveTo>
                <a:cubicBezTo>
                  <a:pt x="3629" y="332014"/>
                  <a:pt x="2280" y="313700"/>
                  <a:pt x="10886" y="299357"/>
                </a:cubicBezTo>
                <a:cubicBezTo>
                  <a:pt x="83975" y="177543"/>
                  <a:pt x="136524" y="120708"/>
                  <a:pt x="261257" y="48986"/>
                </a:cubicBezTo>
                <a:cubicBezTo>
                  <a:pt x="290233" y="32325"/>
                  <a:pt x="371238" y="29640"/>
                  <a:pt x="402772" y="27214"/>
                </a:cubicBezTo>
                <a:cubicBezTo>
                  <a:pt x="433615" y="36285"/>
                  <a:pt x="467387" y="38478"/>
                  <a:pt x="495300" y="54428"/>
                </a:cubicBezTo>
                <a:cubicBezTo>
                  <a:pt x="506209" y="60662"/>
                  <a:pt x="528047" y="120516"/>
                  <a:pt x="533400" y="130628"/>
                </a:cubicBezTo>
                <a:cubicBezTo>
                  <a:pt x="546708" y="155766"/>
                  <a:pt x="570353" y="196558"/>
                  <a:pt x="593272" y="217714"/>
                </a:cubicBezTo>
                <a:cubicBezTo>
                  <a:pt x="636189" y="257330"/>
                  <a:pt x="675251" y="270961"/>
                  <a:pt x="734786" y="288471"/>
                </a:cubicBezTo>
                <a:cubicBezTo>
                  <a:pt x="763120" y="296805"/>
                  <a:pt x="792843" y="299357"/>
                  <a:pt x="821872" y="304800"/>
                </a:cubicBezTo>
                <a:cubicBezTo>
                  <a:pt x="854529" y="302986"/>
                  <a:pt x="888049" y="307032"/>
                  <a:pt x="919843" y="299357"/>
                </a:cubicBezTo>
                <a:cubicBezTo>
                  <a:pt x="941941" y="294023"/>
                  <a:pt x="958941" y="275933"/>
                  <a:pt x="979714" y="266700"/>
                </a:cubicBezTo>
                <a:cubicBezTo>
                  <a:pt x="1008045" y="254109"/>
                  <a:pt x="1037771" y="244929"/>
                  <a:pt x="1066800" y="234043"/>
                </a:cubicBezTo>
                <a:cubicBezTo>
                  <a:pt x="1222207" y="78636"/>
                  <a:pt x="1063990" y="232957"/>
                  <a:pt x="1219200" y="92528"/>
                </a:cubicBezTo>
                <a:cubicBezTo>
                  <a:pt x="1261390" y="54356"/>
                  <a:pt x="1250869" y="55169"/>
                  <a:pt x="1295400" y="21771"/>
                </a:cubicBezTo>
                <a:cubicBezTo>
                  <a:pt x="1303863" y="15424"/>
                  <a:pt x="1312947" y="9739"/>
                  <a:pt x="1322614" y="5443"/>
                </a:cubicBezTo>
                <a:cubicBezTo>
                  <a:pt x="1329450" y="2405"/>
                  <a:pt x="1337129" y="1814"/>
                  <a:pt x="1344386" y="0"/>
                </a:cubicBezTo>
                <a:cubicBezTo>
                  <a:pt x="1367972" y="1814"/>
                  <a:pt x="1391893" y="1084"/>
                  <a:pt x="1415143" y="5443"/>
                </a:cubicBezTo>
                <a:cubicBezTo>
                  <a:pt x="1421572" y="6648"/>
                  <a:pt x="1426610" y="11952"/>
                  <a:pt x="1431472" y="16328"/>
                </a:cubicBezTo>
                <a:cubicBezTo>
                  <a:pt x="1444302" y="27875"/>
                  <a:pt x="1470498" y="50839"/>
                  <a:pt x="1480457" y="70757"/>
                </a:cubicBezTo>
                <a:cubicBezTo>
                  <a:pt x="1484826" y="79496"/>
                  <a:pt x="1486098" y="89728"/>
                  <a:pt x="1491343" y="97971"/>
                </a:cubicBezTo>
                <a:cubicBezTo>
                  <a:pt x="1498951" y="109926"/>
                  <a:pt x="1509486" y="119742"/>
                  <a:pt x="1518557" y="130628"/>
                </a:cubicBezTo>
                <a:cubicBezTo>
                  <a:pt x="1520371" y="136071"/>
                  <a:pt x="1520665" y="142288"/>
                  <a:pt x="1524000" y="146957"/>
                </a:cubicBezTo>
                <a:cubicBezTo>
                  <a:pt x="1544634" y="175844"/>
                  <a:pt x="1540906" y="161447"/>
                  <a:pt x="1562100" y="179614"/>
                </a:cubicBezTo>
                <a:cubicBezTo>
                  <a:pt x="1569892" y="186293"/>
                  <a:pt x="1575520" y="195421"/>
                  <a:pt x="1583872" y="201386"/>
                </a:cubicBezTo>
                <a:cubicBezTo>
                  <a:pt x="1588540" y="204721"/>
                  <a:pt x="1595069" y="204262"/>
                  <a:pt x="1600200" y="206828"/>
                </a:cubicBezTo>
                <a:cubicBezTo>
                  <a:pt x="1609662" y="211559"/>
                  <a:pt x="1618166" y="218019"/>
                  <a:pt x="1627414" y="223157"/>
                </a:cubicBezTo>
                <a:lnTo>
                  <a:pt x="1660072" y="239486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243" name="直接箭头连接符 45242">
            <a:extLst>
              <a:ext uri="{FF2B5EF4-FFF2-40B4-BE49-F238E27FC236}">
                <a16:creationId xmlns:a16="http://schemas.microsoft.com/office/drawing/2014/main" id="{0E46D783-9DCE-6E35-E735-814A40B18929}"/>
              </a:ext>
            </a:extLst>
          </p:cNvPr>
          <p:cNvCxnSpPr/>
          <p:nvPr/>
        </p:nvCxnSpPr>
        <p:spPr>
          <a:xfrm flipV="1">
            <a:off x="1243345" y="6260380"/>
            <a:ext cx="22322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44" name="直接箭头连接符 45243">
            <a:extLst>
              <a:ext uri="{FF2B5EF4-FFF2-40B4-BE49-F238E27FC236}">
                <a16:creationId xmlns:a16="http://schemas.microsoft.com/office/drawing/2014/main" id="{54DBA800-2C83-DDCC-E767-4C89E6B11738}"/>
              </a:ext>
            </a:extLst>
          </p:cNvPr>
          <p:cNvCxnSpPr>
            <a:cxnSpLocks/>
          </p:cNvCxnSpPr>
          <p:nvPr/>
        </p:nvCxnSpPr>
        <p:spPr>
          <a:xfrm flipH="1" flipV="1">
            <a:off x="1459369" y="5365398"/>
            <a:ext cx="0" cy="1051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45" name="文本框 45244">
            <a:extLst>
              <a:ext uri="{FF2B5EF4-FFF2-40B4-BE49-F238E27FC236}">
                <a16:creationId xmlns:a16="http://schemas.microsoft.com/office/drawing/2014/main" id="{345BB772-EF7A-3F33-A173-437031745B70}"/>
              </a:ext>
            </a:extLst>
          </p:cNvPr>
          <p:cNvSpPr txBox="1"/>
          <p:nvPr/>
        </p:nvSpPr>
        <p:spPr>
          <a:xfrm>
            <a:off x="3475593" y="6250238"/>
            <a:ext cx="611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246" name="文本框 45245">
            <a:extLst>
              <a:ext uri="{FF2B5EF4-FFF2-40B4-BE49-F238E27FC236}">
                <a16:creationId xmlns:a16="http://schemas.microsoft.com/office/drawing/2014/main" id="{9BB8058E-D9FD-61AB-B9C6-A516B4188B42}"/>
              </a:ext>
            </a:extLst>
          </p:cNvPr>
          <p:cNvSpPr txBox="1"/>
          <p:nvPr/>
        </p:nvSpPr>
        <p:spPr>
          <a:xfrm>
            <a:off x="883305" y="5010603"/>
            <a:ext cx="1378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Sensing signal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249" name="任意多边形: 形状 45248">
            <a:extLst>
              <a:ext uri="{FF2B5EF4-FFF2-40B4-BE49-F238E27FC236}">
                <a16:creationId xmlns:a16="http://schemas.microsoft.com/office/drawing/2014/main" id="{DF40A666-F416-0438-1F59-0D5872DE6E5D}"/>
              </a:ext>
            </a:extLst>
          </p:cNvPr>
          <p:cNvSpPr/>
          <p:nvPr/>
        </p:nvSpPr>
        <p:spPr>
          <a:xfrm>
            <a:off x="1577167" y="5600292"/>
            <a:ext cx="1660072" cy="348343"/>
          </a:xfrm>
          <a:custGeom>
            <a:avLst/>
            <a:gdLst>
              <a:gd name="connsiteX0" fmla="*/ 0 w 1660072"/>
              <a:gd name="connsiteY0" fmla="*/ 348343 h 348343"/>
              <a:gd name="connsiteX1" fmla="*/ 10886 w 1660072"/>
              <a:gd name="connsiteY1" fmla="*/ 299357 h 348343"/>
              <a:gd name="connsiteX2" fmla="*/ 261257 w 1660072"/>
              <a:gd name="connsiteY2" fmla="*/ 48986 h 348343"/>
              <a:gd name="connsiteX3" fmla="*/ 402772 w 1660072"/>
              <a:gd name="connsiteY3" fmla="*/ 27214 h 348343"/>
              <a:gd name="connsiteX4" fmla="*/ 495300 w 1660072"/>
              <a:gd name="connsiteY4" fmla="*/ 54428 h 348343"/>
              <a:gd name="connsiteX5" fmla="*/ 533400 w 1660072"/>
              <a:gd name="connsiteY5" fmla="*/ 130628 h 348343"/>
              <a:gd name="connsiteX6" fmla="*/ 593272 w 1660072"/>
              <a:gd name="connsiteY6" fmla="*/ 217714 h 348343"/>
              <a:gd name="connsiteX7" fmla="*/ 734786 w 1660072"/>
              <a:gd name="connsiteY7" fmla="*/ 288471 h 348343"/>
              <a:gd name="connsiteX8" fmla="*/ 821872 w 1660072"/>
              <a:gd name="connsiteY8" fmla="*/ 304800 h 348343"/>
              <a:gd name="connsiteX9" fmla="*/ 919843 w 1660072"/>
              <a:gd name="connsiteY9" fmla="*/ 299357 h 348343"/>
              <a:gd name="connsiteX10" fmla="*/ 979714 w 1660072"/>
              <a:gd name="connsiteY10" fmla="*/ 266700 h 348343"/>
              <a:gd name="connsiteX11" fmla="*/ 1066800 w 1660072"/>
              <a:gd name="connsiteY11" fmla="*/ 234043 h 348343"/>
              <a:gd name="connsiteX12" fmla="*/ 1219200 w 1660072"/>
              <a:gd name="connsiteY12" fmla="*/ 92528 h 348343"/>
              <a:gd name="connsiteX13" fmla="*/ 1295400 w 1660072"/>
              <a:gd name="connsiteY13" fmla="*/ 21771 h 348343"/>
              <a:gd name="connsiteX14" fmla="*/ 1322614 w 1660072"/>
              <a:gd name="connsiteY14" fmla="*/ 5443 h 348343"/>
              <a:gd name="connsiteX15" fmla="*/ 1344386 w 1660072"/>
              <a:gd name="connsiteY15" fmla="*/ 0 h 348343"/>
              <a:gd name="connsiteX16" fmla="*/ 1415143 w 1660072"/>
              <a:gd name="connsiteY16" fmla="*/ 5443 h 348343"/>
              <a:gd name="connsiteX17" fmla="*/ 1431472 w 1660072"/>
              <a:gd name="connsiteY17" fmla="*/ 16328 h 348343"/>
              <a:gd name="connsiteX18" fmla="*/ 1480457 w 1660072"/>
              <a:gd name="connsiteY18" fmla="*/ 70757 h 348343"/>
              <a:gd name="connsiteX19" fmla="*/ 1491343 w 1660072"/>
              <a:gd name="connsiteY19" fmla="*/ 97971 h 348343"/>
              <a:gd name="connsiteX20" fmla="*/ 1518557 w 1660072"/>
              <a:gd name="connsiteY20" fmla="*/ 130628 h 348343"/>
              <a:gd name="connsiteX21" fmla="*/ 1524000 w 1660072"/>
              <a:gd name="connsiteY21" fmla="*/ 146957 h 348343"/>
              <a:gd name="connsiteX22" fmla="*/ 1562100 w 1660072"/>
              <a:gd name="connsiteY22" fmla="*/ 179614 h 348343"/>
              <a:gd name="connsiteX23" fmla="*/ 1583872 w 1660072"/>
              <a:gd name="connsiteY23" fmla="*/ 201386 h 348343"/>
              <a:gd name="connsiteX24" fmla="*/ 1600200 w 1660072"/>
              <a:gd name="connsiteY24" fmla="*/ 206828 h 348343"/>
              <a:gd name="connsiteX25" fmla="*/ 1627414 w 1660072"/>
              <a:gd name="connsiteY25" fmla="*/ 223157 h 348343"/>
              <a:gd name="connsiteX26" fmla="*/ 1660072 w 1660072"/>
              <a:gd name="connsiteY26" fmla="*/ 239486 h 34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660072" h="348343">
                <a:moveTo>
                  <a:pt x="0" y="348343"/>
                </a:moveTo>
                <a:cubicBezTo>
                  <a:pt x="3629" y="332014"/>
                  <a:pt x="2280" y="313700"/>
                  <a:pt x="10886" y="299357"/>
                </a:cubicBezTo>
                <a:cubicBezTo>
                  <a:pt x="83975" y="177543"/>
                  <a:pt x="136524" y="120708"/>
                  <a:pt x="261257" y="48986"/>
                </a:cubicBezTo>
                <a:cubicBezTo>
                  <a:pt x="290233" y="32325"/>
                  <a:pt x="371238" y="29640"/>
                  <a:pt x="402772" y="27214"/>
                </a:cubicBezTo>
                <a:cubicBezTo>
                  <a:pt x="433615" y="36285"/>
                  <a:pt x="467387" y="38478"/>
                  <a:pt x="495300" y="54428"/>
                </a:cubicBezTo>
                <a:cubicBezTo>
                  <a:pt x="506209" y="60662"/>
                  <a:pt x="528047" y="120516"/>
                  <a:pt x="533400" y="130628"/>
                </a:cubicBezTo>
                <a:cubicBezTo>
                  <a:pt x="546708" y="155766"/>
                  <a:pt x="570353" y="196558"/>
                  <a:pt x="593272" y="217714"/>
                </a:cubicBezTo>
                <a:cubicBezTo>
                  <a:pt x="636189" y="257330"/>
                  <a:pt x="675251" y="270961"/>
                  <a:pt x="734786" y="288471"/>
                </a:cubicBezTo>
                <a:cubicBezTo>
                  <a:pt x="763120" y="296805"/>
                  <a:pt x="792843" y="299357"/>
                  <a:pt x="821872" y="304800"/>
                </a:cubicBezTo>
                <a:cubicBezTo>
                  <a:pt x="854529" y="302986"/>
                  <a:pt x="888049" y="307032"/>
                  <a:pt x="919843" y="299357"/>
                </a:cubicBezTo>
                <a:cubicBezTo>
                  <a:pt x="941941" y="294023"/>
                  <a:pt x="958941" y="275933"/>
                  <a:pt x="979714" y="266700"/>
                </a:cubicBezTo>
                <a:cubicBezTo>
                  <a:pt x="1008045" y="254109"/>
                  <a:pt x="1037771" y="244929"/>
                  <a:pt x="1066800" y="234043"/>
                </a:cubicBezTo>
                <a:cubicBezTo>
                  <a:pt x="1222207" y="78636"/>
                  <a:pt x="1063990" y="232957"/>
                  <a:pt x="1219200" y="92528"/>
                </a:cubicBezTo>
                <a:cubicBezTo>
                  <a:pt x="1261390" y="54356"/>
                  <a:pt x="1250869" y="55169"/>
                  <a:pt x="1295400" y="21771"/>
                </a:cubicBezTo>
                <a:cubicBezTo>
                  <a:pt x="1303863" y="15424"/>
                  <a:pt x="1312947" y="9739"/>
                  <a:pt x="1322614" y="5443"/>
                </a:cubicBezTo>
                <a:cubicBezTo>
                  <a:pt x="1329450" y="2405"/>
                  <a:pt x="1337129" y="1814"/>
                  <a:pt x="1344386" y="0"/>
                </a:cubicBezTo>
                <a:cubicBezTo>
                  <a:pt x="1367972" y="1814"/>
                  <a:pt x="1391893" y="1084"/>
                  <a:pt x="1415143" y="5443"/>
                </a:cubicBezTo>
                <a:cubicBezTo>
                  <a:pt x="1421572" y="6648"/>
                  <a:pt x="1426610" y="11952"/>
                  <a:pt x="1431472" y="16328"/>
                </a:cubicBezTo>
                <a:cubicBezTo>
                  <a:pt x="1444302" y="27875"/>
                  <a:pt x="1470498" y="50839"/>
                  <a:pt x="1480457" y="70757"/>
                </a:cubicBezTo>
                <a:cubicBezTo>
                  <a:pt x="1484826" y="79496"/>
                  <a:pt x="1486098" y="89728"/>
                  <a:pt x="1491343" y="97971"/>
                </a:cubicBezTo>
                <a:cubicBezTo>
                  <a:pt x="1498951" y="109926"/>
                  <a:pt x="1509486" y="119742"/>
                  <a:pt x="1518557" y="130628"/>
                </a:cubicBezTo>
                <a:cubicBezTo>
                  <a:pt x="1520371" y="136071"/>
                  <a:pt x="1520665" y="142288"/>
                  <a:pt x="1524000" y="146957"/>
                </a:cubicBezTo>
                <a:cubicBezTo>
                  <a:pt x="1544634" y="175844"/>
                  <a:pt x="1540906" y="161447"/>
                  <a:pt x="1562100" y="179614"/>
                </a:cubicBezTo>
                <a:cubicBezTo>
                  <a:pt x="1569892" y="186293"/>
                  <a:pt x="1575520" y="195421"/>
                  <a:pt x="1583872" y="201386"/>
                </a:cubicBezTo>
                <a:cubicBezTo>
                  <a:pt x="1588540" y="204721"/>
                  <a:pt x="1595069" y="204262"/>
                  <a:pt x="1600200" y="206828"/>
                </a:cubicBezTo>
                <a:cubicBezTo>
                  <a:pt x="1609662" y="211559"/>
                  <a:pt x="1618166" y="218019"/>
                  <a:pt x="1627414" y="223157"/>
                </a:cubicBezTo>
                <a:lnTo>
                  <a:pt x="1660072" y="239486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251" name="直接箭头连接符 45250">
            <a:extLst>
              <a:ext uri="{FF2B5EF4-FFF2-40B4-BE49-F238E27FC236}">
                <a16:creationId xmlns:a16="http://schemas.microsoft.com/office/drawing/2014/main" id="{F76CF28D-8C74-9B10-14B9-C193D31EE630}"/>
              </a:ext>
            </a:extLst>
          </p:cNvPr>
          <p:cNvCxnSpPr/>
          <p:nvPr/>
        </p:nvCxnSpPr>
        <p:spPr>
          <a:xfrm flipV="1">
            <a:off x="5191573" y="6254355"/>
            <a:ext cx="22322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52" name="直接箭头连接符 45251">
            <a:extLst>
              <a:ext uri="{FF2B5EF4-FFF2-40B4-BE49-F238E27FC236}">
                <a16:creationId xmlns:a16="http://schemas.microsoft.com/office/drawing/2014/main" id="{82E9A35E-C78D-4E60-E55F-6E93E5F01AD7}"/>
              </a:ext>
            </a:extLst>
          </p:cNvPr>
          <p:cNvCxnSpPr>
            <a:cxnSpLocks/>
          </p:cNvCxnSpPr>
          <p:nvPr/>
        </p:nvCxnSpPr>
        <p:spPr>
          <a:xfrm flipH="1" flipV="1">
            <a:off x="5407597" y="5359373"/>
            <a:ext cx="0" cy="1051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53" name="文本框 45252">
            <a:extLst>
              <a:ext uri="{FF2B5EF4-FFF2-40B4-BE49-F238E27FC236}">
                <a16:creationId xmlns:a16="http://schemas.microsoft.com/office/drawing/2014/main" id="{21CA0966-D43A-07A0-8C49-B03AE49E1489}"/>
              </a:ext>
            </a:extLst>
          </p:cNvPr>
          <p:cNvSpPr txBox="1"/>
          <p:nvPr/>
        </p:nvSpPr>
        <p:spPr>
          <a:xfrm>
            <a:off x="7423821" y="6244213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254" name="文本框 45253">
            <a:extLst>
              <a:ext uri="{FF2B5EF4-FFF2-40B4-BE49-F238E27FC236}">
                <a16:creationId xmlns:a16="http://schemas.microsoft.com/office/drawing/2014/main" id="{9A630400-20D9-437F-29B6-8B5BE5BB9A96}"/>
              </a:ext>
            </a:extLst>
          </p:cNvPr>
          <p:cNvSpPr txBox="1"/>
          <p:nvPr/>
        </p:nvSpPr>
        <p:spPr>
          <a:xfrm>
            <a:off x="4875239" y="4996385"/>
            <a:ext cx="1064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261" name="直接箭头连接符 45260">
            <a:extLst>
              <a:ext uri="{FF2B5EF4-FFF2-40B4-BE49-F238E27FC236}">
                <a16:creationId xmlns:a16="http://schemas.microsoft.com/office/drawing/2014/main" id="{87E56E12-9F5D-B0EA-4355-FCE5E262D5C3}"/>
              </a:ext>
            </a:extLst>
          </p:cNvPr>
          <p:cNvCxnSpPr/>
          <p:nvPr/>
        </p:nvCxnSpPr>
        <p:spPr>
          <a:xfrm>
            <a:off x="4077061" y="5805264"/>
            <a:ext cx="7981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62" name="文本框 45261">
            <a:extLst>
              <a:ext uri="{FF2B5EF4-FFF2-40B4-BE49-F238E27FC236}">
                <a16:creationId xmlns:a16="http://schemas.microsoft.com/office/drawing/2014/main" id="{A82D8520-679C-7669-A249-AEC9DEEE4506}"/>
              </a:ext>
            </a:extLst>
          </p:cNvPr>
          <p:cNvSpPr txBox="1"/>
          <p:nvPr/>
        </p:nvSpPr>
        <p:spPr>
          <a:xfrm>
            <a:off x="4207486" y="5400825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426F6EE-BC30-C0CC-034C-BBC14F4190DA}"/>
              </a:ext>
            </a:extLst>
          </p:cNvPr>
          <p:cNvSpPr/>
          <p:nvPr/>
        </p:nvSpPr>
        <p:spPr>
          <a:xfrm>
            <a:off x="5415643" y="5515429"/>
            <a:ext cx="1162957" cy="593271"/>
          </a:xfrm>
          <a:custGeom>
            <a:avLst/>
            <a:gdLst>
              <a:gd name="connsiteX0" fmla="*/ 0 w 1162957"/>
              <a:gd name="connsiteY0" fmla="*/ 1814 h 593271"/>
              <a:gd name="connsiteX1" fmla="*/ 9071 w 1162957"/>
              <a:gd name="connsiteY1" fmla="*/ 0 h 593271"/>
              <a:gd name="connsiteX2" fmla="*/ 27214 w 1162957"/>
              <a:gd name="connsiteY2" fmla="*/ 5442 h 593271"/>
              <a:gd name="connsiteX3" fmla="*/ 41728 w 1162957"/>
              <a:gd name="connsiteY3" fmla="*/ 18142 h 593271"/>
              <a:gd name="connsiteX4" fmla="*/ 54428 w 1162957"/>
              <a:gd name="connsiteY4" fmla="*/ 30842 h 593271"/>
              <a:gd name="connsiteX5" fmla="*/ 61686 w 1162957"/>
              <a:gd name="connsiteY5" fmla="*/ 38100 h 593271"/>
              <a:gd name="connsiteX6" fmla="*/ 68943 w 1162957"/>
              <a:gd name="connsiteY6" fmla="*/ 56242 h 593271"/>
              <a:gd name="connsiteX7" fmla="*/ 74386 w 1162957"/>
              <a:gd name="connsiteY7" fmla="*/ 63500 h 593271"/>
              <a:gd name="connsiteX8" fmla="*/ 81643 w 1162957"/>
              <a:gd name="connsiteY8" fmla="*/ 74385 h 593271"/>
              <a:gd name="connsiteX9" fmla="*/ 87086 w 1162957"/>
              <a:gd name="connsiteY9" fmla="*/ 96157 h 593271"/>
              <a:gd name="connsiteX10" fmla="*/ 92528 w 1162957"/>
              <a:gd name="connsiteY10" fmla="*/ 110671 h 593271"/>
              <a:gd name="connsiteX11" fmla="*/ 94343 w 1162957"/>
              <a:gd name="connsiteY11" fmla="*/ 116114 h 593271"/>
              <a:gd name="connsiteX12" fmla="*/ 96157 w 1162957"/>
              <a:gd name="connsiteY12" fmla="*/ 128814 h 593271"/>
              <a:gd name="connsiteX13" fmla="*/ 97971 w 1162957"/>
              <a:gd name="connsiteY13" fmla="*/ 136071 h 593271"/>
              <a:gd name="connsiteX14" fmla="*/ 103414 w 1162957"/>
              <a:gd name="connsiteY14" fmla="*/ 157842 h 593271"/>
              <a:gd name="connsiteX15" fmla="*/ 108857 w 1162957"/>
              <a:gd name="connsiteY15" fmla="*/ 186871 h 593271"/>
              <a:gd name="connsiteX16" fmla="*/ 110671 w 1162957"/>
              <a:gd name="connsiteY16" fmla="*/ 195942 h 593271"/>
              <a:gd name="connsiteX17" fmla="*/ 116114 w 1162957"/>
              <a:gd name="connsiteY17" fmla="*/ 212271 h 593271"/>
              <a:gd name="connsiteX18" fmla="*/ 121557 w 1162957"/>
              <a:gd name="connsiteY18" fmla="*/ 224971 h 593271"/>
              <a:gd name="connsiteX19" fmla="*/ 125186 w 1162957"/>
              <a:gd name="connsiteY19" fmla="*/ 239485 h 593271"/>
              <a:gd name="connsiteX20" fmla="*/ 128814 w 1162957"/>
              <a:gd name="connsiteY20" fmla="*/ 263071 h 593271"/>
              <a:gd name="connsiteX21" fmla="*/ 130628 w 1162957"/>
              <a:gd name="connsiteY21" fmla="*/ 272142 h 593271"/>
              <a:gd name="connsiteX22" fmla="*/ 132443 w 1162957"/>
              <a:gd name="connsiteY22" fmla="*/ 283028 h 593271"/>
              <a:gd name="connsiteX23" fmla="*/ 136071 w 1162957"/>
              <a:gd name="connsiteY23" fmla="*/ 295728 h 593271"/>
              <a:gd name="connsiteX24" fmla="*/ 145143 w 1162957"/>
              <a:gd name="connsiteY24" fmla="*/ 353785 h 593271"/>
              <a:gd name="connsiteX25" fmla="*/ 148771 w 1162957"/>
              <a:gd name="connsiteY25" fmla="*/ 377371 h 593271"/>
              <a:gd name="connsiteX26" fmla="*/ 156028 w 1162957"/>
              <a:gd name="connsiteY26" fmla="*/ 406400 h 593271"/>
              <a:gd name="connsiteX27" fmla="*/ 157843 w 1162957"/>
              <a:gd name="connsiteY27" fmla="*/ 419100 h 593271"/>
              <a:gd name="connsiteX28" fmla="*/ 165100 w 1162957"/>
              <a:gd name="connsiteY28" fmla="*/ 437242 h 593271"/>
              <a:gd name="connsiteX29" fmla="*/ 168728 w 1162957"/>
              <a:gd name="connsiteY29" fmla="*/ 446314 h 593271"/>
              <a:gd name="connsiteX30" fmla="*/ 170543 w 1162957"/>
              <a:gd name="connsiteY30" fmla="*/ 451757 h 593271"/>
              <a:gd name="connsiteX31" fmla="*/ 174171 w 1162957"/>
              <a:gd name="connsiteY31" fmla="*/ 457200 h 593271"/>
              <a:gd name="connsiteX32" fmla="*/ 179614 w 1162957"/>
              <a:gd name="connsiteY32" fmla="*/ 471714 h 593271"/>
              <a:gd name="connsiteX33" fmla="*/ 186871 w 1162957"/>
              <a:gd name="connsiteY33" fmla="*/ 488042 h 593271"/>
              <a:gd name="connsiteX34" fmla="*/ 192314 w 1162957"/>
              <a:gd name="connsiteY34" fmla="*/ 493485 h 593271"/>
              <a:gd name="connsiteX35" fmla="*/ 199571 w 1162957"/>
              <a:gd name="connsiteY35" fmla="*/ 517071 h 593271"/>
              <a:gd name="connsiteX36" fmla="*/ 205014 w 1162957"/>
              <a:gd name="connsiteY36" fmla="*/ 529771 h 593271"/>
              <a:gd name="connsiteX37" fmla="*/ 208643 w 1162957"/>
              <a:gd name="connsiteY37" fmla="*/ 542471 h 593271"/>
              <a:gd name="connsiteX38" fmla="*/ 215900 w 1162957"/>
              <a:gd name="connsiteY38" fmla="*/ 551542 h 593271"/>
              <a:gd name="connsiteX39" fmla="*/ 226786 w 1162957"/>
              <a:gd name="connsiteY39" fmla="*/ 564242 h 593271"/>
              <a:gd name="connsiteX40" fmla="*/ 234043 w 1162957"/>
              <a:gd name="connsiteY40" fmla="*/ 569685 h 593271"/>
              <a:gd name="connsiteX41" fmla="*/ 243114 w 1162957"/>
              <a:gd name="connsiteY41" fmla="*/ 578757 h 593271"/>
              <a:gd name="connsiteX42" fmla="*/ 254000 w 1162957"/>
              <a:gd name="connsiteY42" fmla="*/ 582385 h 593271"/>
              <a:gd name="connsiteX43" fmla="*/ 277586 w 1162957"/>
              <a:gd name="connsiteY43" fmla="*/ 591457 h 593271"/>
              <a:gd name="connsiteX44" fmla="*/ 290286 w 1162957"/>
              <a:gd name="connsiteY44" fmla="*/ 593271 h 593271"/>
              <a:gd name="connsiteX45" fmla="*/ 353786 w 1162957"/>
              <a:gd name="connsiteY45" fmla="*/ 589642 h 593271"/>
              <a:gd name="connsiteX46" fmla="*/ 362857 w 1162957"/>
              <a:gd name="connsiteY46" fmla="*/ 584200 h 593271"/>
              <a:gd name="connsiteX47" fmla="*/ 379186 w 1162957"/>
              <a:gd name="connsiteY47" fmla="*/ 578757 h 593271"/>
              <a:gd name="connsiteX48" fmla="*/ 391886 w 1162957"/>
              <a:gd name="connsiteY48" fmla="*/ 571500 h 593271"/>
              <a:gd name="connsiteX49" fmla="*/ 408214 w 1162957"/>
              <a:gd name="connsiteY49" fmla="*/ 566057 h 593271"/>
              <a:gd name="connsiteX50" fmla="*/ 417286 w 1162957"/>
              <a:gd name="connsiteY50" fmla="*/ 560614 h 593271"/>
              <a:gd name="connsiteX51" fmla="*/ 439057 w 1162957"/>
              <a:gd name="connsiteY51" fmla="*/ 549728 h 593271"/>
              <a:gd name="connsiteX52" fmla="*/ 471714 w 1162957"/>
              <a:gd name="connsiteY52" fmla="*/ 518885 h 593271"/>
              <a:gd name="connsiteX53" fmla="*/ 520700 w 1162957"/>
              <a:gd name="connsiteY53" fmla="*/ 471714 h 593271"/>
              <a:gd name="connsiteX54" fmla="*/ 553357 w 1162957"/>
              <a:gd name="connsiteY54" fmla="*/ 422728 h 593271"/>
              <a:gd name="connsiteX55" fmla="*/ 566057 w 1162957"/>
              <a:gd name="connsiteY55" fmla="*/ 397328 h 593271"/>
              <a:gd name="connsiteX56" fmla="*/ 576943 w 1162957"/>
              <a:gd name="connsiteY56" fmla="*/ 381000 h 593271"/>
              <a:gd name="connsiteX57" fmla="*/ 586014 w 1162957"/>
              <a:gd name="connsiteY57" fmla="*/ 361042 h 593271"/>
              <a:gd name="connsiteX58" fmla="*/ 591457 w 1162957"/>
              <a:gd name="connsiteY58" fmla="*/ 346528 h 593271"/>
              <a:gd name="connsiteX59" fmla="*/ 598714 w 1162957"/>
              <a:gd name="connsiteY59" fmla="*/ 337457 h 593271"/>
              <a:gd name="connsiteX60" fmla="*/ 615043 w 1162957"/>
              <a:gd name="connsiteY60" fmla="*/ 297542 h 593271"/>
              <a:gd name="connsiteX61" fmla="*/ 622300 w 1162957"/>
              <a:gd name="connsiteY61" fmla="*/ 286657 h 593271"/>
              <a:gd name="connsiteX62" fmla="*/ 631371 w 1162957"/>
              <a:gd name="connsiteY62" fmla="*/ 268514 h 593271"/>
              <a:gd name="connsiteX63" fmla="*/ 654957 w 1162957"/>
              <a:gd name="connsiteY63" fmla="*/ 239485 h 593271"/>
              <a:gd name="connsiteX64" fmla="*/ 664028 w 1162957"/>
              <a:gd name="connsiteY64" fmla="*/ 232228 h 593271"/>
              <a:gd name="connsiteX65" fmla="*/ 674914 w 1162957"/>
              <a:gd name="connsiteY65" fmla="*/ 219528 h 593271"/>
              <a:gd name="connsiteX66" fmla="*/ 682171 w 1162957"/>
              <a:gd name="connsiteY66" fmla="*/ 214085 h 593271"/>
              <a:gd name="connsiteX67" fmla="*/ 705757 w 1162957"/>
              <a:gd name="connsiteY67" fmla="*/ 203200 h 593271"/>
              <a:gd name="connsiteX68" fmla="*/ 716643 w 1162957"/>
              <a:gd name="connsiteY68" fmla="*/ 201385 h 593271"/>
              <a:gd name="connsiteX69" fmla="*/ 729343 w 1162957"/>
              <a:gd name="connsiteY69" fmla="*/ 195942 h 593271"/>
              <a:gd name="connsiteX70" fmla="*/ 796471 w 1162957"/>
              <a:gd name="connsiteY70" fmla="*/ 199571 h 593271"/>
              <a:gd name="connsiteX71" fmla="*/ 834571 w 1162957"/>
              <a:gd name="connsiteY71" fmla="*/ 215900 h 593271"/>
              <a:gd name="connsiteX72" fmla="*/ 849086 w 1162957"/>
              <a:gd name="connsiteY72" fmla="*/ 219528 h 593271"/>
              <a:gd name="connsiteX73" fmla="*/ 878114 w 1162957"/>
              <a:gd name="connsiteY73" fmla="*/ 228600 h 593271"/>
              <a:gd name="connsiteX74" fmla="*/ 887186 w 1162957"/>
              <a:gd name="connsiteY74" fmla="*/ 234042 h 593271"/>
              <a:gd name="connsiteX75" fmla="*/ 903514 w 1162957"/>
              <a:gd name="connsiteY75" fmla="*/ 241300 h 593271"/>
              <a:gd name="connsiteX76" fmla="*/ 927100 w 1162957"/>
              <a:gd name="connsiteY76" fmla="*/ 264885 h 593271"/>
              <a:gd name="connsiteX77" fmla="*/ 936171 w 1162957"/>
              <a:gd name="connsiteY77" fmla="*/ 270328 h 593271"/>
              <a:gd name="connsiteX78" fmla="*/ 947057 w 1162957"/>
              <a:gd name="connsiteY78" fmla="*/ 283028 h 593271"/>
              <a:gd name="connsiteX79" fmla="*/ 952500 w 1162957"/>
              <a:gd name="connsiteY79" fmla="*/ 292100 h 593271"/>
              <a:gd name="connsiteX80" fmla="*/ 961571 w 1162957"/>
              <a:gd name="connsiteY80" fmla="*/ 304800 h 593271"/>
              <a:gd name="connsiteX81" fmla="*/ 974271 w 1162957"/>
              <a:gd name="connsiteY81" fmla="*/ 319314 h 593271"/>
              <a:gd name="connsiteX82" fmla="*/ 986971 w 1162957"/>
              <a:gd name="connsiteY82" fmla="*/ 335642 h 593271"/>
              <a:gd name="connsiteX83" fmla="*/ 994228 w 1162957"/>
              <a:gd name="connsiteY83" fmla="*/ 344714 h 593271"/>
              <a:gd name="connsiteX84" fmla="*/ 997857 w 1162957"/>
              <a:gd name="connsiteY84" fmla="*/ 350157 h 593271"/>
              <a:gd name="connsiteX85" fmla="*/ 1017814 w 1162957"/>
              <a:gd name="connsiteY85" fmla="*/ 368300 h 593271"/>
              <a:gd name="connsiteX86" fmla="*/ 1028700 w 1162957"/>
              <a:gd name="connsiteY86" fmla="*/ 381000 h 593271"/>
              <a:gd name="connsiteX87" fmla="*/ 1037771 w 1162957"/>
              <a:gd name="connsiteY87" fmla="*/ 390071 h 593271"/>
              <a:gd name="connsiteX88" fmla="*/ 1043214 w 1162957"/>
              <a:gd name="connsiteY88" fmla="*/ 397328 h 593271"/>
              <a:gd name="connsiteX89" fmla="*/ 1054100 w 1162957"/>
              <a:gd name="connsiteY89" fmla="*/ 410028 h 593271"/>
              <a:gd name="connsiteX90" fmla="*/ 1088571 w 1162957"/>
              <a:gd name="connsiteY90" fmla="*/ 451757 h 593271"/>
              <a:gd name="connsiteX91" fmla="*/ 1106714 w 1162957"/>
              <a:gd name="connsiteY91" fmla="*/ 471714 h 593271"/>
              <a:gd name="connsiteX92" fmla="*/ 1113971 w 1162957"/>
              <a:gd name="connsiteY92" fmla="*/ 484414 h 593271"/>
              <a:gd name="connsiteX93" fmla="*/ 1117600 w 1162957"/>
              <a:gd name="connsiteY93" fmla="*/ 489857 h 593271"/>
              <a:gd name="connsiteX94" fmla="*/ 1128486 w 1162957"/>
              <a:gd name="connsiteY94" fmla="*/ 511628 h 593271"/>
              <a:gd name="connsiteX95" fmla="*/ 1135743 w 1162957"/>
              <a:gd name="connsiteY95" fmla="*/ 518885 h 593271"/>
              <a:gd name="connsiteX96" fmla="*/ 1143000 w 1162957"/>
              <a:gd name="connsiteY96" fmla="*/ 535214 h 593271"/>
              <a:gd name="connsiteX97" fmla="*/ 1144814 w 1162957"/>
              <a:gd name="connsiteY97" fmla="*/ 540657 h 593271"/>
              <a:gd name="connsiteX98" fmla="*/ 1148443 w 1162957"/>
              <a:gd name="connsiteY98" fmla="*/ 547914 h 593271"/>
              <a:gd name="connsiteX99" fmla="*/ 1152071 w 1162957"/>
              <a:gd name="connsiteY99" fmla="*/ 556985 h 593271"/>
              <a:gd name="connsiteX100" fmla="*/ 1155700 w 1162957"/>
              <a:gd name="connsiteY100" fmla="*/ 564242 h 593271"/>
              <a:gd name="connsiteX101" fmla="*/ 1162957 w 1162957"/>
              <a:gd name="connsiteY101" fmla="*/ 582385 h 593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162957" h="593271">
                <a:moveTo>
                  <a:pt x="0" y="1814"/>
                </a:moveTo>
                <a:cubicBezTo>
                  <a:pt x="3024" y="1209"/>
                  <a:pt x="5987" y="0"/>
                  <a:pt x="9071" y="0"/>
                </a:cubicBezTo>
                <a:cubicBezTo>
                  <a:pt x="18107" y="0"/>
                  <a:pt x="19988" y="1829"/>
                  <a:pt x="27214" y="5442"/>
                </a:cubicBezTo>
                <a:cubicBezTo>
                  <a:pt x="45669" y="23897"/>
                  <a:pt x="15148" y="-6223"/>
                  <a:pt x="41728" y="18142"/>
                </a:cubicBezTo>
                <a:cubicBezTo>
                  <a:pt x="46141" y="22187"/>
                  <a:pt x="50195" y="26609"/>
                  <a:pt x="54428" y="30842"/>
                </a:cubicBezTo>
                <a:lnTo>
                  <a:pt x="61686" y="38100"/>
                </a:lnTo>
                <a:cubicBezTo>
                  <a:pt x="63854" y="44605"/>
                  <a:pt x="65402" y="49750"/>
                  <a:pt x="68943" y="56242"/>
                </a:cubicBezTo>
                <a:cubicBezTo>
                  <a:pt x="70391" y="58897"/>
                  <a:pt x="72652" y="61023"/>
                  <a:pt x="74386" y="63500"/>
                </a:cubicBezTo>
                <a:cubicBezTo>
                  <a:pt x="76887" y="67072"/>
                  <a:pt x="81643" y="74385"/>
                  <a:pt x="81643" y="74385"/>
                </a:cubicBezTo>
                <a:cubicBezTo>
                  <a:pt x="88974" y="96382"/>
                  <a:pt x="82199" y="74169"/>
                  <a:pt x="87086" y="96157"/>
                </a:cubicBezTo>
                <a:cubicBezTo>
                  <a:pt x="87835" y="99528"/>
                  <a:pt x="91756" y="108613"/>
                  <a:pt x="92528" y="110671"/>
                </a:cubicBezTo>
                <a:cubicBezTo>
                  <a:pt x="93200" y="112462"/>
                  <a:pt x="93738" y="114300"/>
                  <a:pt x="94343" y="116114"/>
                </a:cubicBezTo>
                <a:cubicBezTo>
                  <a:pt x="94948" y="120347"/>
                  <a:pt x="95392" y="124607"/>
                  <a:pt x="96157" y="128814"/>
                </a:cubicBezTo>
                <a:cubicBezTo>
                  <a:pt x="96603" y="131267"/>
                  <a:pt x="97525" y="133618"/>
                  <a:pt x="97971" y="136071"/>
                </a:cubicBezTo>
                <a:cubicBezTo>
                  <a:pt x="101383" y="154837"/>
                  <a:pt x="97332" y="142636"/>
                  <a:pt x="103414" y="157842"/>
                </a:cubicBezTo>
                <a:cubicBezTo>
                  <a:pt x="110995" y="203322"/>
                  <a:pt x="104058" y="165275"/>
                  <a:pt x="108857" y="186871"/>
                </a:cubicBezTo>
                <a:cubicBezTo>
                  <a:pt x="109526" y="189881"/>
                  <a:pt x="109824" y="192977"/>
                  <a:pt x="110671" y="195942"/>
                </a:cubicBezTo>
                <a:cubicBezTo>
                  <a:pt x="112247" y="201459"/>
                  <a:pt x="113548" y="207139"/>
                  <a:pt x="116114" y="212271"/>
                </a:cubicBezTo>
                <a:cubicBezTo>
                  <a:pt x="119090" y="218222"/>
                  <a:pt x="119954" y="219095"/>
                  <a:pt x="121557" y="224971"/>
                </a:cubicBezTo>
                <a:cubicBezTo>
                  <a:pt x="122869" y="229782"/>
                  <a:pt x="124141" y="234609"/>
                  <a:pt x="125186" y="239485"/>
                </a:cubicBezTo>
                <a:cubicBezTo>
                  <a:pt x="126691" y="246507"/>
                  <a:pt x="127656" y="256124"/>
                  <a:pt x="128814" y="263071"/>
                </a:cubicBezTo>
                <a:cubicBezTo>
                  <a:pt x="129321" y="266113"/>
                  <a:pt x="130076" y="269108"/>
                  <a:pt x="130628" y="272142"/>
                </a:cubicBezTo>
                <a:cubicBezTo>
                  <a:pt x="131286" y="275761"/>
                  <a:pt x="131616" y="279443"/>
                  <a:pt x="132443" y="283028"/>
                </a:cubicBezTo>
                <a:cubicBezTo>
                  <a:pt x="133433" y="287318"/>
                  <a:pt x="135293" y="291395"/>
                  <a:pt x="136071" y="295728"/>
                </a:cubicBezTo>
                <a:cubicBezTo>
                  <a:pt x="139531" y="315007"/>
                  <a:pt x="142132" y="334431"/>
                  <a:pt x="145143" y="353785"/>
                </a:cubicBezTo>
                <a:cubicBezTo>
                  <a:pt x="146366" y="361645"/>
                  <a:pt x="146842" y="369654"/>
                  <a:pt x="148771" y="377371"/>
                </a:cubicBezTo>
                <a:lnTo>
                  <a:pt x="156028" y="406400"/>
                </a:lnTo>
                <a:cubicBezTo>
                  <a:pt x="156633" y="410633"/>
                  <a:pt x="156881" y="414933"/>
                  <a:pt x="157843" y="419100"/>
                </a:cubicBezTo>
                <a:cubicBezTo>
                  <a:pt x="160365" y="430029"/>
                  <a:pt x="161147" y="428348"/>
                  <a:pt x="165100" y="437242"/>
                </a:cubicBezTo>
                <a:cubicBezTo>
                  <a:pt x="166423" y="440218"/>
                  <a:pt x="167584" y="443265"/>
                  <a:pt x="168728" y="446314"/>
                </a:cubicBezTo>
                <a:cubicBezTo>
                  <a:pt x="169400" y="448105"/>
                  <a:pt x="169688" y="450046"/>
                  <a:pt x="170543" y="451757"/>
                </a:cubicBezTo>
                <a:cubicBezTo>
                  <a:pt x="171518" y="453707"/>
                  <a:pt x="172962" y="455386"/>
                  <a:pt x="174171" y="457200"/>
                </a:cubicBezTo>
                <a:cubicBezTo>
                  <a:pt x="178101" y="472913"/>
                  <a:pt x="173289" y="455901"/>
                  <a:pt x="179614" y="471714"/>
                </a:cubicBezTo>
                <a:cubicBezTo>
                  <a:pt x="183264" y="480840"/>
                  <a:pt x="181502" y="481600"/>
                  <a:pt x="186871" y="488042"/>
                </a:cubicBezTo>
                <a:cubicBezTo>
                  <a:pt x="188514" y="490013"/>
                  <a:pt x="190500" y="491671"/>
                  <a:pt x="192314" y="493485"/>
                </a:cubicBezTo>
                <a:cubicBezTo>
                  <a:pt x="194436" y="501976"/>
                  <a:pt x="195831" y="508346"/>
                  <a:pt x="199571" y="517071"/>
                </a:cubicBezTo>
                <a:cubicBezTo>
                  <a:pt x="201385" y="521304"/>
                  <a:pt x="203465" y="525434"/>
                  <a:pt x="205014" y="529771"/>
                </a:cubicBezTo>
                <a:cubicBezTo>
                  <a:pt x="206495" y="533917"/>
                  <a:pt x="206674" y="538533"/>
                  <a:pt x="208643" y="542471"/>
                </a:cubicBezTo>
                <a:cubicBezTo>
                  <a:pt x="210375" y="545934"/>
                  <a:pt x="213577" y="548444"/>
                  <a:pt x="215900" y="551542"/>
                </a:cubicBezTo>
                <a:cubicBezTo>
                  <a:pt x="221909" y="559554"/>
                  <a:pt x="217228" y="555879"/>
                  <a:pt x="226786" y="564242"/>
                </a:cubicBezTo>
                <a:cubicBezTo>
                  <a:pt x="229062" y="566233"/>
                  <a:pt x="231783" y="567676"/>
                  <a:pt x="234043" y="569685"/>
                </a:cubicBezTo>
                <a:cubicBezTo>
                  <a:pt x="237239" y="572526"/>
                  <a:pt x="239506" y="576461"/>
                  <a:pt x="243114" y="578757"/>
                </a:cubicBezTo>
                <a:cubicBezTo>
                  <a:pt x="246341" y="580810"/>
                  <a:pt x="250449" y="580965"/>
                  <a:pt x="254000" y="582385"/>
                </a:cubicBezTo>
                <a:cubicBezTo>
                  <a:pt x="269705" y="588667"/>
                  <a:pt x="251655" y="584974"/>
                  <a:pt x="277586" y="591457"/>
                </a:cubicBezTo>
                <a:cubicBezTo>
                  <a:pt x="281735" y="592494"/>
                  <a:pt x="286053" y="592666"/>
                  <a:pt x="290286" y="593271"/>
                </a:cubicBezTo>
                <a:cubicBezTo>
                  <a:pt x="311453" y="592061"/>
                  <a:pt x="332749" y="592272"/>
                  <a:pt x="353786" y="589642"/>
                </a:cubicBezTo>
                <a:cubicBezTo>
                  <a:pt x="357285" y="589205"/>
                  <a:pt x="359616" y="585589"/>
                  <a:pt x="362857" y="584200"/>
                </a:cubicBezTo>
                <a:cubicBezTo>
                  <a:pt x="368131" y="581940"/>
                  <a:pt x="373930" y="581057"/>
                  <a:pt x="379186" y="578757"/>
                </a:cubicBezTo>
                <a:cubicBezTo>
                  <a:pt x="383653" y="576803"/>
                  <a:pt x="387419" y="573454"/>
                  <a:pt x="391886" y="571500"/>
                </a:cubicBezTo>
                <a:cubicBezTo>
                  <a:pt x="397142" y="569200"/>
                  <a:pt x="402941" y="568317"/>
                  <a:pt x="408214" y="566057"/>
                </a:cubicBezTo>
                <a:cubicBezTo>
                  <a:pt x="411455" y="564668"/>
                  <a:pt x="414169" y="562264"/>
                  <a:pt x="417286" y="560614"/>
                </a:cubicBezTo>
                <a:cubicBezTo>
                  <a:pt x="424457" y="556818"/>
                  <a:pt x="432134" y="553959"/>
                  <a:pt x="439057" y="549728"/>
                </a:cubicBezTo>
                <a:cubicBezTo>
                  <a:pt x="447440" y="544605"/>
                  <a:pt x="469175" y="521142"/>
                  <a:pt x="471714" y="518885"/>
                </a:cubicBezTo>
                <a:cubicBezTo>
                  <a:pt x="485321" y="506790"/>
                  <a:pt x="508667" y="488203"/>
                  <a:pt x="520700" y="471714"/>
                </a:cubicBezTo>
                <a:cubicBezTo>
                  <a:pt x="532268" y="455861"/>
                  <a:pt x="544581" y="440281"/>
                  <a:pt x="553357" y="422728"/>
                </a:cubicBezTo>
                <a:cubicBezTo>
                  <a:pt x="557590" y="414261"/>
                  <a:pt x="560806" y="405204"/>
                  <a:pt x="566057" y="397328"/>
                </a:cubicBezTo>
                <a:cubicBezTo>
                  <a:pt x="569686" y="391885"/>
                  <a:pt x="573791" y="386732"/>
                  <a:pt x="576943" y="381000"/>
                </a:cubicBezTo>
                <a:cubicBezTo>
                  <a:pt x="580465" y="374597"/>
                  <a:pt x="583178" y="367777"/>
                  <a:pt x="586014" y="361042"/>
                </a:cubicBezTo>
                <a:cubicBezTo>
                  <a:pt x="588019" y="356280"/>
                  <a:pt x="589007" y="351077"/>
                  <a:pt x="591457" y="346528"/>
                </a:cubicBezTo>
                <a:cubicBezTo>
                  <a:pt x="593293" y="343119"/>
                  <a:pt x="596793" y="340819"/>
                  <a:pt x="598714" y="337457"/>
                </a:cubicBezTo>
                <a:cubicBezTo>
                  <a:pt x="605334" y="325871"/>
                  <a:pt x="609571" y="309094"/>
                  <a:pt x="615043" y="297542"/>
                </a:cubicBezTo>
                <a:cubicBezTo>
                  <a:pt x="616910" y="293601"/>
                  <a:pt x="620162" y="290458"/>
                  <a:pt x="622300" y="286657"/>
                </a:cubicBezTo>
                <a:cubicBezTo>
                  <a:pt x="625615" y="280764"/>
                  <a:pt x="627845" y="274283"/>
                  <a:pt x="631371" y="268514"/>
                </a:cubicBezTo>
                <a:cubicBezTo>
                  <a:pt x="635568" y="261646"/>
                  <a:pt x="649486" y="244957"/>
                  <a:pt x="654957" y="239485"/>
                </a:cubicBezTo>
                <a:cubicBezTo>
                  <a:pt x="657695" y="236747"/>
                  <a:pt x="661290" y="234966"/>
                  <a:pt x="664028" y="232228"/>
                </a:cubicBezTo>
                <a:cubicBezTo>
                  <a:pt x="667971" y="228285"/>
                  <a:pt x="670971" y="223471"/>
                  <a:pt x="674914" y="219528"/>
                </a:cubicBezTo>
                <a:cubicBezTo>
                  <a:pt x="677052" y="217390"/>
                  <a:pt x="679655" y="215762"/>
                  <a:pt x="682171" y="214085"/>
                </a:cubicBezTo>
                <a:cubicBezTo>
                  <a:pt x="690461" y="208558"/>
                  <a:pt x="695578" y="206108"/>
                  <a:pt x="705757" y="203200"/>
                </a:cubicBezTo>
                <a:cubicBezTo>
                  <a:pt x="709294" y="202189"/>
                  <a:pt x="713014" y="201990"/>
                  <a:pt x="716643" y="201385"/>
                </a:cubicBezTo>
                <a:cubicBezTo>
                  <a:pt x="720876" y="199571"/>
                  <a:pt x="724743" y="196178"/>
                  <a:pt x="729343" y="195942"/>
                </a:cubicBezTo>
                <a:cubicBezTo>
                  <a:pt x="744477" y="195166"/>
                  <a:pt x="775741" y="194388"/>
                  <a:pt x="796471" y="199571"/>
                </a:cubicBezTo>
                <a:cubicBezTo>
                  <a:pt x="821175" y="205747"/>
                  <a:pt x="798992" y="201346"/>
                  <a:pt x="834571" y="215900"/>
                </a:cubicBezTo>
                <a:cubicBezTo>
                  <a:pt x="839187" y="217788"/>
                  <a:pt x="844330" y="218026"/>
                  <a:pt x="849086" y="219528"/>
                </a:cubicBezTo>
                <a:cubicBezTo>
                  <a:pt x="881399" y="229731"/>
                  <a:pt x="857982" y="224572"/>
                  <a:pt x="878114" y="228600"/>
                </a:cubicBezTo>
                <a:cubicBezTo>
                  <a:pt x="881138" y="230414"/>
                  <a:pt x="884032" y="232465"/>
                  <a:pt x="887186" y="234042"/>
                </a:cubicBezTo>
                <a:cubicBezTo>
                  <a:pt x="892513" y="236706"/>
                  <a:pt x="898558" y="237996"/>
                  <a:pt x="903514" y="241300"/>
                </a:cubicBezTo>
                <a:cubicBezTo>
                  <a:pt x="939596" y="265355"/>
                  <a:pt x="906329" y="246422"/>
                  <a:pt x="927100" y="264885"/>
                </a:cubicBezTo>
                <a:cubicBezTo>
                  <a:pt x="929736" y="267228"/>
                  <a:pt x="933147" y="268514"/>
                  <a:pt x="936171" y="270328"/>
                </a:cubicBezTo>
                <a:cubicBezTo>
                  <a:pt x="949183" y="289844"/>
                  <a:pt x="926515" y="256617"/>
                  <a:pt x="947057" y="283028"/>
                </a:cubicBezTo>
                <a:cubicBezTo>
                  <a:pt x="949222" y="285812"/>
                  <a:pt x="950544" y="289166"/>
                  <a:pt x="952500" y="292100"/>
                </a:cubicBezTo>
                <a:cubicBezTo>
                  <a:pt x="955386" y="296429"/>
                  <a:pt x="958450" y="300638"/>
                  <a:pt x="961571" y="304800"/>
                </a:cubicBezTo>
                <a:cubicBezTo>
                  <a:pt x="983401" y="333907"/>
                  <a:pt x="957495" y="299184"/>
                  <a:pt x="974271" y="319314"/>
                </a:cubicBezTo>
                <a:cubicBezTo>
                  <a:pt x="978685" y="324611"/>
                  <a:pt x="982711" y="330220"/>
                  <a:pt x="986971" y="335642"/>
                </a:cubicBezTo>
                <a:cubicBezTo>
                  <a:pt x="989363" y="338687"/>
                  <a:pt x="992080" y="341492"/>
                  <a:pt x="994228" y="344714"/>
                </a:cubicBezTo>
                <a:cubicBezTo>
                  <a:pt x="995438" y="346528"/>
                  <a:pt x="996408" y="348527"/>
                  <a:pt x="997857" y="350157"/>
                </a:cubicBezTo>
                <a:cubicBezTo>
                  <a:pt x="1025590" y="381354"/>
                  <a:pt x="994089" y="344574"/>
                  <a:pt x="1017814" y="368300"/>
                </a:cubicBezTo>
                <a:cubicBezTo>
                  <a:pt x="1021757" y="372243"/>
                  <a:pt x="1024932" y="376890"/>
                  <a:pt x="1028700" y="381000"/>
                </a:cubicBezTo>
                <a:cubicBezTo>
                  <a:pt x="1031589" y="384152"/>
                  <a:pt x="1034930" y="386875"/>
                  <a:pt x="1037771" y="390071"/>
                </a:cubicBezTo>
                <a:cubicBezTo>
                  <a:pt x="1039780" y="392331"/>
                  <a:pt x="1041299" y="394988"/>
                  <a:pt x="1043214" y="397328"/>
                </a:cubicBezTo>
                <a:cubicBezTo>
                  <a:pt x="1046745" y="401643"/>
                  <a:pt x="1050279" y="405968"/>
                  <a:pt x="1054100" y="410028"/>
                </a:cubicBezTo>
                <a:cubicBezTo>
                  <a:pt x="1103889" y="462929"/>
                  <a:pt x="1039553" y="389839"/>
                  <a:pt x="1088571" y="451757"/>
                </a:cubicBezTo>
                <a:cubicBezTo>
                  <a:pt x="1094151" y="458806"/>
                  <a:pt x="1101194" y="464617"/>
                  <a:pt x="1106714" y="471714"/>
                </a:cubicBezTo>
                <a:cubicBezTo>
                  <a:pt x="1109707" y="475563"/>
                  <a:pt x="1111462" y="480233"/>
                  <a:pt x="1113971" y="484414"/>
                </a:cubicBezTo>
                <a:cubicBezTo>
                  <a:pt x="1115093" y="486284"/>
                  <a:pt x="1116390" y="488043"/>
                  <a:pt x="1117600" y="489857"/>
                </a:cubicBezTo>
                <a:cubicBezTo>
                  <a:pt x="1120681" y="499102"/>
                  <a:pt x="1120770" y="500483"/>
                  <a:pt x="1128486" y="511628"/>
                </a:cubicBezTo>
                <a:cubicBezTo>
                  <a:pt x="1130433" y="514441"/>
                  <a:pt x="1133324" y="516466"/>
                  <a:pt x="1135743" y="518885"/>
                </a:cubicBezTo>
                <a:cubicBezTo>
                  <a:pt x="1139205" y="532734"/>
                  <a:pt x="1135153" y="519519"/>
                  <a:pt x="1143000" y="535214"/>
                </a:cubicBezTo>
                <a:cubicBezTo>
                  <a:pt x="1143855" y="536925"/>
                  <a:pt x="1144061" y="538899"/>
                  <a:pt x="1144814" y="540657"/>
                </a:cubicBezTo>
                <a:cubicBezTo>
                  <a:pt x="1145879" y="543143"/>
                  <a:pt x="1147345" y="545443"/>
                  <a:pt x="1148443" y="547914"/>
                </a:cubicBezTo>
                <a:cubicBezTo>
                  <a:pt x="1149766" y="550890"/>
                  <a:pt x="1150748" y="554009"/>
                  <a:pt x="1152071" y="556985"/>
                </a:cubicBezTo>
                <a:cubicBezTo>
                  <a:pt x="1153169" y="559456"/>
                  <a:pt x="1154635" y="561756"/>
                  <a:pt x="1155700" y="564242"/>
                </a:cubicBezTo>
                <a:cubicBezTo>
                  <a:pt x="1158266" y="570229"/>
                  <a:pt x="1162957" y="582385"/>
                  <a:pt x="1162957" y="58238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8B1F2C4-AAED-5C3C-437D-8D28CEAF077F}"/>
              </a:ext>
            </a:extLst>
          </p:cNvPr>
          <p:cNvSpPr/>
          <p:nvPr/>
        </p:nvSpPr>
        <p:spPr>
          <a:xfrm>
            <a:off x="5931875" y="5568373"/>
            <a:ext cx="574485" cy="4854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8A63CA-3E41-38FE-C366-9133BE706493}"/>
              </a:ext>
            </a:extLst>
          </p:cNvPr>
          <p:cNvCxnSpPr/>
          <p:nvPr/>
        </p:nvCxnSpPr>
        <p:spPr>
          <a:xfrm flipH="1">
            <a:off x="6513062" y="5442243"/>
            <a:ext cx="202881" cy="1805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4849E6F-E107-4D6F-A46C-0C5C60580C14}"/>
                  </a:ext>
                </a:extLst>
              </p:cNvPr>
              <p:cNvSpPr txBox="1"/>
              <p:nvPr/>
            </p:nvSpPr>
            <p:spPr>
              <a:xfrm>
                <a:off x="6938280" y="4632048"/>
                <a:ext cx="16147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Much easier to be detected with a threshold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4849E6F-E107-4D6F-A46C-0C5C60580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80" y="4632048"/>
                <a:ext cx="1614703" cy="830997"/>
              </a:xfrm>
              <a:prstGeom prst="rect">
                <a:avLst/>
              </a:prstGeom>
              <a:blipFill>
                <a:blip r:embed="rId7"/>
                <a:stretch>
                  <a:fillRect t="-2206" r="-2642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034918"/>
      </p:ext>
    </p:extLst>
  </p:cSld>
  <p:clrMapOvr>
    <a:masterClrMapping/>
  </p:clrMapOvr>
  <p:transition advTm="11669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69B8E4-0784-4C98-9ECF-0DF0AE955A56}"/>
              </a:ext>
            </a:extLst>
          </p:cNvPr>
          <p:cNvSpPr/>
          <p:nvPr/>
        </p:nvSpPr>
        <p:spPr>
          <a:xfrm>
            <a:off x="960225" y="47457"/>
            <a:ext cx="5411975" cy="70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7030A0"/>
                </a:solidFill>
                <a:latin typeface="Sitka Text" panose="02000505000000020004" pitchFamily="2" charset="0"/>
                <a:ea typeface="楷体" panose="02010609060101010101" pitchFamily="49" charset="-122"/>
              </a:rPr>
              <a:t>Solution for Challenge 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CCDCE16-60B9-41FB-BEE3-BF92F834BED9}"/>
              </a:ext>
            </a:extLst>
          </p:cNvPr>
          <p:cNvSpPr/>
          <p:nvPr/>
        </p:nvSpPr>
        <p:spPr>
          <a:xfrm>
            <a:off x="395536" y="1124744"/>
            <a:ext cx="8259066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novel sensing framework (OFDM radar)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Key: an action detection module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computational waste for the static state. </a:t>
            </a:r>
          </a:p>
        </p:txBody>
      </p:sp>
      <p:sp>
        <p:nvSpPr>
          <p:cNvPr id="37" name="Freeform: Shape 66">
            <a:extLst>
              <a:ext uri="{FF2B5EF4-FFF2-40B4-BE49-F238E27FC236}">
                <a16:creationId xmlns:a16="http://schemas.microsoft.com/office/drawing/2014/main" id="{CB2D4E17-EDA1-473E-BE3F-FC99FA05AB12}"/>
              </a:ext>
            </a:extLst>
          </p:cNvPr>
          <p:cNvSpPr>
            <a:spLocks/>
          </p:cNvSpPr>
          <p:nvPr/>
        </p:nvSpPr>
        <p:spPr bwMode="auto">
          <a:xfrm>
            <a:off x="486621" y="773459"/>
            <a:ext cx="397734" cy="450155"/>
          </a:xfrm>
          <a:custGeom>
            <a:avLst/>
            <a:gdLst>
              <a:gd name="connsiteX0" fmla="*/ 973138 w 1517650"/>
              <a:gd name="connsiteY0" fmla="*/ 0 h 1717675"/>
              <a:gd name="connsiteX1" fmla="*/ 1303338 w 1517650"/>
              <a:gd name="connsiteY1" fmla="*/ 560387 h 1717675"/>
              <a:gd name="connsiteX2" fmla="*/ 1061082 w 1517650"/>
              <a:gd name="connsiteY2" fmla="*/ 981652 h 1717675"/>
              <a:gd name="connsiteX3" fmla="*/ 1053191 w 1517650"/>
              <a:gd name="connsiteY3" fmla="*/ 998736 h 1717675"/>
              <a:gd name="connsiteX4" fmla="*/ 1102518 w 1517650"/>
              <a:gd name="connsiteY4" fmla="*/ 1159809 h 1717675"/>
              <a:gd name="connsiteX5" fmla="*/ 1109907 w 1517650"/>
              <a:gd name="connsiteY5" fmla="*/ 1162050 h 1717675"/>
              <a:gd name="connsiteX6" fmla="*/ 1355725 w 1517650"/>
              <a:gd name="connsiteY6" fmla="*/ 1162050 h 1717675"/>
              <a:gd name="connsiteX7" fmla="*/ 1517650 w 1517650"/>
              <a:gd name="connsiteY7" fmla="*/ 1435100 h 1717675"/>
              <a:gd name="connsiteX8" fmla="*/ 1360488 w 1517650"/>
              <a:gd name="connsiteY8" fmla="*/ 1714500 h 1717675"/>
              <a:gd name="connsiteX9" fmla="*/ 1036637 w 1517650"/>
              <a:gd name="connsiteY9" fmla="*/ 1717675 h 1717675"/>
              <a:gd name="connsiteX10" fmla="*/ 871537 w 1517650"/>
              <a:gd name="connsiteY10" fmla="*/ 1439863 h 1717675"/>
              <a:gd name="connsiteX11" fmla="*/ 947555 w 1517650"/>
              <a:gd name="connsiteY11" fmla="*/ 1309441 h 1717675"/>
              <a:gd name="connsiteX12" fmla="*/ 950592 w 1517650"/>
              <a:gd name="connsiteY12" fmla="*/ 1301045 h 1717675"/>
              <a:gd name="connsiteX13" fmla="*/ 885744 w 1517650"/>
              <a:gd name="connsiteY13" fmla="*/ 1133696 h 1717675"/>
              <a:gd name="connsiteX14" fmla="*/ 840137 w 1517650"/>
              <a:gd name="connsiteY14" fmla="*/ 1121464 h 1717675"/>
              <a:gd name="connsiteX15" fmla="*/ 331787 w 1517650"/>
              <a:gd name="connsiteY15" fmla="*/ 1123950 h 1717675"/>
              <a:gd name="connsiteX16" fmla="*/ 0 w 1517650"/>
              <a:gd name="connsiteY16" fmla="*/ 568325 h 1717675"/>
              <a:gd name="connsiteX17" fmla="*/ 323850 w 1517650"/>
              <a:gd name="connsiteY17" fmla="*/ 7937 h 171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17650" h="1717675">
                <a:moveTo>
                  <a:pt x="973138" y="0"/>
                </a:moveTo>
                <a:lnTo>
                  <a:pt x="1303338" y="560387"/>
                </a:lnTo>
                <a:lnTo>
                  <a:pt x="1061082" y="981652"/>
                </a:lnTo>
                <a:lnTo>
                  <a:pt x="1053191" y="998736"/>
                </a:lnTo>
                <a:cubicBezTo>
                  <a:pt x="1031548" y="1054740"/>
                  <a:pt x="1023278" y="1127088"/>
                  <a:pt x="1102518" y="1159809"/>
                </a:cubicBezTo>
                <a:lnTo>
                  <a:pt x="1109907" y="1162050"/>
                </a:lnTo>
                <a:lnTo>
                  <a:pt x="1355725" y="1162050"/>
                </a:lnTo>
                <a:lnTo>
                  <a:pt x="1517650" y="1435100"/>
                </a:lnTo>
                <a:lnTo>
                  <a:pt x="1360488" y="1714500"/>
                </a:lnTo>
                <a:lnTo>
                  <a:pt x="1036637" y="1717675"/>
                </a:lnTo>
                <a:lnTo>
                  <a:pt x="871537" y="1439863"/>
                </a:lnTo>
                <a:lnTo>
                  <a:pt x="947555" y="1309441"/>
                </a:lnTo>
                <a:lnTo>
                  <a:pt x="950592" y="1301045"/>
                </a:lnTo>
                <a:cubicBezTo>
                  <a:pt x="964229" y="1256653"/>
                  <a:pt x="975300" y="1173310"/>
                  <a:pt x="885744" y="1133696"/>
                </a:cubicBezTo>
                <a:lnTo>
                  <a:pt x="840137" y="1121464"/>
                </a:lnTo>
                <a:lnTo>
                  <a:pt x="331787" y="1123950"/>
                </a:lnTo>
                <a:lnTo>
                  <a:pt x="0" y="568325"/>
                </a:lnTo>
                <a:lnTo>
                  <a:pt x="323850" y="793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13CDDC-8BC2-481A-864C-36B0B7EB2979}"/>
              </a:ext>
            </a:extLst>
          </p:cNvPr>
          <p:cNvSpPr/>
          <p:nvPr/>
        </p:nvSpPr>
        <p:spPr>
          <a:xfrm>
            <a:off x="884354" y="836712"/>
            <a:ext cx="7502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1: High computational overhead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68BDF1-390D-4C5E-8A88-470C21DF8B80}"/>
              </a:ext>
            </a:extLst>
          </p:cNvPr>
          <p:cNvCxnSpPr>
            <a:cxnSpLocks/>
          </p:cNvCxnSpPr>
          <p:nvPr/>
        </p:nvCxnSpPr>
        <p:spPr>
          <a:xfrm>
            <a:off x="918160" y="1200010"/>
            <a:ext cx="732234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7C89520D-B948-05CF-98D9-E5B679053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377" y="1515453"/>
            <a:ext cx="5789314" cy="45571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1" y="3645024"/>
            <a:ext cx="2880000" cy="205027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68A63CA-3E41-38FE-C366-9133BE706493}"/>
              </a:ext>
            </a:extLst>
          </p:cNvPr>
          <p:cNvCxnSpPr/>
          <p:nvPr/>
        </p:nvCxnSpPr>
        <p:spPr>
          <a:xfrm flipH="1" flipV="1">
            <a:off x="3635895" y="3846771"/>
            <a:ext cx="288033" cy="8628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86" y="4437112"/>
            <a:ext cx="2880000" cy="19510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83897" y="3352588"/>
            <a:ext cx="10935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CSI matrix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43439" y="4072134"/>
                <a:ext cx="263687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CSI vector for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altLang="zh-CN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subcarrier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39" y="4072134"/>
                <a:ext cx="2636876" cy="338554"/>
              </a:xfrm>
              <a:prstGeom prst="rect">
                <a:avLst/>
              </a:prstGeom>
              <a:blipFill>
                <a:blip r:embed="rId6"/>
                <a:stretch>
                  <a:fillRect l="-1389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09640" y="1720219"/>
                <a:ext cx="166455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Sampling rate: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40" y="1720219"/>
                <a:ext cx="1664558" cy="338554"/>
              </a:xfrm>
              <a:prstGeom prst="rect">
                <a:avLst/>
              </a:prstGeom>
              <a:blipFill>
                <a:blip r:embed="rId7"/>
                <a:stretch>
                  <a:fillRect l="-2198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698257"/>
      </p:ext>
    </p:extLst>
  </p:cSld>
  <p:clrMapOvr>
    <a:masterClrMapping/>
  </p:clrMapOvr>
  <p:transition advTm="11669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69B8E4-0784-4C98-9ECF-0DF0AE955A56}"/>
              </a:ext>
            </a:extLst>
          </p:cNvPr>
          <p:cNvSpPr/>
          <p:nvPr/>
        </p:nvSpPr>
        <p:spPr>
          <a:xfrm>
            <a:off x="960225" y="47457"/>
            <a:ext cx="5411975" cy="70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7030A0"/>
                </a:solidFill>
                <a:latin typeface="Sitka Text" panose="02000505000000020004" pitchFamily="2" charset="0"/>
                <a:ea typeface="楷体" panose="02010609060101010101" pitchFamily="49" charset="-122"/>
              </a:rPr>
              <a:t>Solution for Challenge 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CCDCE16-60B9-41FB-BEE3-BF92F834BED9}"/>
                  </a:ext>
                </a:extLst>
              </p:cNvPr>
              <p:cNvSpPr/>
              <p:nvPr/>
            </p:nvSpPr>
            <p:spPr>
              <a:xfrm>
                <a:off x="395536" y="1124744"/>
                <a:ext cx="8259066" cy="54938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Focus on the action recognition phase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 CSI matrix </a:t>
                </a:r>
                <a:b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Size = the number of subcarriers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(sampling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duration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CCDCE16-60B9-41FB-BEE3-BF92F834BE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4"/>
                <a:ext cx="8259066" cy="5493812"/>
              </a:xfrm>
              <a:prstGeom prst="rect">
                <a:avLst/>
              </a:prstGeom>
              <a:blipFill>
                <a:blip r:embed="rId3"/>
                <a:stretch>
                  <a:fillRect l="-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reeform: Shape 66">
            <a:extLst>
              <a:ext uri="{FF2B5EF4-FFF2-40B4-BE49-F238E27FC236}">
                <a16:creationId xmlns:a16="http://schemas.microsoft.com/office/drawing/2014/main" id="{CB2D4E17-EDA1-473E-BE3F-FC99FA05AB12}"/>
              </a:ext>
            </a:extLst>
          </p:cNvPr>
          <p:cNvSpPr>
            <a:spLocks/>
          </p:cNvSpPr>
          <p:nvPr/>
        </p:nvSpPr>
        <p:spPr bwMode="auto">
          <a:xfrm>
            <a:off x="486621" y="773459"/>
            <a:ext cx="397734" cy="450155"/>
          </a:xfrm>
          <a:custGeom>
            <a:avLst/>
            <a:gdLst>
              <a:gd name="connsiteX0" fmla="*/ 973138 w 1517650"/>
              <a:gd name="connsiteY0" fmla="*/ 0 h 1717675"/>
              <a:gd name="connsiteX1" fmla="*/ 1303338 w 1517650"/>
              <a:gd name="connsiteY1" fmla="*/ 560387 h 1717675"/>
              <a:gd name="connsiteX2" fmla="*/ 1061082 w 1517650"/>
              <a:gd name="connsiteY2" fmla="*/ 981652 h 1717675"/>
              <a:gd name="connsiteX3" fmla="*/ 1053191 w 1517650"/>
              <a:gd name="connsiteY3" fmla="*/ 998736 h 1717675"/>
              <a:gd name="connsiteX4" fmla="*/ 1102518 w 1517650"/>
              <a:gd name="connsiteY4" fmla="*/ 1159809 h 1717675"/>
              <a:gd name="connsiteX5" fmla="*/ 1109907 w 1517650"/>
              <a:gd name="connsiteY5" fmla="*/ 1162050 h 1717675"/>
              <a:gd name="connsiteX6" fmla="*/ 1355725 w 1517650"/>
              <a:gd name="connsiteY6" fmla="*/ 1162050 h 1717675"/>
              <a:gd name="connsiteX7" fmla="*/ 1517650 w 1517650"/>
              <a:gd name="connsiteY7" fmla="*/ 1435100 h 1717675"/>
              <a:gd name="connsiteX8" fmla="*/ 1360488 w 1517650"/>
              <a:gd name="connsiteY8" fmla="*/ 1714500 h 1717675"/>
              <a:gd name="connsiteX9" fmla="*/ 1036637 w 1517650"/>
              <a:gd name="connsiteY9" fmla="*/ 1717675 h 1717675"/>
              <a:gd name="connsiteX10" fmla="*/ 871537 w 1517650"/>
              <a:gd name="connsiteY10" fmla="*/ 1439863 h 1717675"/>
              <a:gd name="connsiteX11" fmla="*/ 947555 w 1517650"/>
              <a:gd name="connsiteY11" fmla="*/ 1309441 h 1717675"/>
              <a:gd name="connsiteX12" fmla="*/ 950592 w 1517650"/>
              <a:gd name="connsiteY12" fmla="*/ 1301045 h 1717675"/>
              <a:gd name="connsiteX13" fmla="*/ 885744 w 1517650"/>
              <a:gd name="connsiteY13" fmla="*/ 1133696 h 1717675"/>
              <a:gd name="connsiteX14" fmla="*/ 840137 w 1517650"/>
              <a:gd name="connsiteY14" fmla="*/ 1121464 h 1717675"/>
              <a:gd name="connsiteX15" fmla="*/ 331787 w 1517650"/>
              <a:gd name="connsiteY15" fmla="*/ 1123950 h 1717675"/>
              <a:gd name="connsiteX16" fmla="*/ 0 w 1517650"/>
              <a:gd name="connsiteY16" fmla="*/ 568325 h 1717675"/>
              <a:gd name="connsiteX17" fmla="*/ 323850 w 1517650"/>
              <a:gd name="connsiteY17" fmla="*/ 7937 h 171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17650" h="1717675">
                <a:moveTo>
                  <a:pt x="973138" y="0"/>
                </a:moveTo>
                <a:lnTo>
                  <a:pt x="1303338" y="560387"/>
                </a:lnTo>
                <a:lnTo>
                  <a:pt x="1061082" y="981652"/>
                </a:lnTo>
                <a:lnTo>
                  <a:pt x="1053191" y="998736"/>
                </a:lnTo>
                <a:cubicBezTo>
                  <a:pt x="1031548" y="1054740"/>
                  <a:pt x="1023278" y="1127088"/>
                  <a:pt x="1102518" y="1159809"/>
                </a:cubicBezTo>
                <a:lnTo>
                  <a:pt x="1109907" y="1162050"/>
                </a:lnTo>
                <a:lnTo>
                  <a:pt x="1355725" y="1162050"/>
                </a:lnTo>
                <a:lnTo>
                  <a:pt x="1517650" y="1435100"/>
                </a:lnTo>
                <a:lnTo>
                  <a:pt x="1360488" y="1714500"/>
                </a:lnTo>
                <a:lnTo>
                  <a:pt x="1036637" y="1717675"/>
                </a:lnTo>
                <a:lnTo>
                  <a:pt x="871537" y="1439863"/>
                </a:lnTo>
                <a:lnTo>
                  <a:pt x="947555" y="1309441"/>
                </a:lnTo>
                <a:lnTo>
                  <a:pt x="950592" y="1301045"/>
                </a:lnTo>
                <a:cubicBezTo>
                  <a:pt x="964229" y="1256653"/>
                  <a:pt x="975300" y="1173310"/>
                  <a:pt x="885744" y="1133696"/>
                </a:cubicBezTo>
                <a:lnTo>
                  <a:pt x="840137" y="1121464"/>
                </a:lnTo>
                <a:lnTo>
                  <a:pt x="331787" y="1123950"/>
                </a:lnTo>
                <a:lnTo>
                  <a:pt x="0" y="568325"/>
                </a:lnTo>
                <a:lnTo>
                  <a:pt x="323850" y="793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13CDDC-8BC2-481A-864C-36B0B7EB2979}"/>
              </a:ext>
            </a:extLst>
          </p:cNvPr>
          <p:cNvSpPr/>
          <p:nvPr/>
        </p:nvSpPr>
        <p:spPr>
          <a:xfrm>
            <a:off x="884354" y="836712"/>
            <a:ext cx="7502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2: Performance Analysis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68BDF1-390D-4C5E-8A88-470C21DF8B80}"/>
              </a:ext>
            </a:extLst>
          </p:cNvPr>
          <p:cNvCxnSpPr>
            <a:cxnSpLocks/>
          </p:cNvCxnSpPr>
          <p:nvPr/>
        </p:nvCxnSpPr>
        <p:spPr>
          <a:xfrm>
            <a:off x="918160" y="1200010"/>
            <a:ext cx="732234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7C89520D-B948-05CF-98D9-E5B6790534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974" t="43570" b="1939"/>
          <a:stretch/>
        </p:blipFill>
        <p:spPr>
          <a:xfrm>
            <a:off x="1691706" y="1557329"/>
            <a:ext cx="5918622" cy="3383839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2267744" y="2204864"/>
            <a:ext cx="648072" cy="6539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292080" y="2270004"/>
            <a:ext cx="504056" cy="5109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788024" y="5733256"/>
            <a:ext cx="14401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037458"/>
      </p:ext>
    </p:extLst>
  </p:cSld>
  <p:clrMapOvr>
    <a:masterClrMapping/>
  </p:clrMapOvr>
  <p:transition advTm="11669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69B8E4-0784-4C98-9ECF-0DF0AE955A56}"/>
              </a:ext>
            </a:extLst>
          </p:cNvPr>
          <p:cNvSpPr/>
          <p:nvPr/>
        </p:nvSpPr>
        <p:spPr>
          <a:xfrm>
            <a:off x="960225" y="47457"/>
            <a:ext cx="5772594" cy="70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7030A0"/>
                </a:solidFill>
                <a:latin typeface="Sitka Text" panose="02000505000000020004" pitchFamily="2" charset="0"/>
                <a:ea typeface="楷体" panose="02010609060101010101" pitchFamily="49" charset="-122"/>
              </a:rPr>
              <a:t>Solution for Challenge 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CCDCE16-60B9-41FB-BEE3-BF92F834BED9}"/>
              </a:ext>
            </a:extLst>
          </p:cNvPr>
          <p:cNvSpPr/>
          <p:nvPr/>
        </p:nvSpPr>
        <p:spPr>
          <a:xfrm>
            <a:off x="395536" y="1124744"/>
            <a:ext cx="825906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detection module: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of high-frequency components (using the sampling theorem):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: Shape 66">
            <a:extLst>
              <a:ext uri="{FF2B5EF4-FFF2-40B4-BE49-F238E27FC236}">
                <a16:creationId xmlns:a16="http://schemas.microsoft.com/office/drawing/2014/main" id="{CB2D4E17-EDA1-473E-BE3F-FC99FA05AB12}"/>
              </a:ext>
            </a:extLst>
          </p:cNvPr>
          <p:cNvSpPr>
            <a:spLocks/>
          </p:cNvSpPr>
          <p:nvPr/>
        </p:nvSpPr>
        <p:spPr bwMode="auto">
          <a:xfrm>
            <a:off x="486621" y="773459"/>
            <a:ext cx="397734" cy="450155"/>
          </a:xfrm>
          <a:custGeom>
            <a:avLst/>
            <a:gdLst>
              <a:gd name="connsiteX0" fmla="*/ 973138 w 1517650"/>
              <a:gd name="connsiteY0" fmla="*/ 0 h 1717675"/>
              <a:gd name="connsiteX1" fmla="*/ 1303338 w 1517650"/>
              <a:gd name="connsiteY1" fmla="*/ 560387 h 1717675"/>
              <a:gd name="connsiteX2" fmla="*/ 1061082 w 1517650"/>
              <a:gd name="connsiteY2" fmla="*/ 981652 h 1717675"/>
              <a:gd name="connsiteX3" fmla="*/ 1053191 w 1517650"/>
              <a:gd name="connsiteY3" fmla="*/ 998736 h 1717675"/>
              <a:gd name="connsiteX4" fmla="*/ 1102518 w 1517650"/>
              <a:gd name="connsiteY4" fmla="*/ 1159809 h 1717675"/>
              <a:gd name="connsiteX5" fmla="*/ 1109907 w 1517650"/>
              <a:gd name="connsiteY5" fmla="*/ 1162050 h 1717675"/>
              <a:gd name="connsiteX6" fmla="*/ 1355725 w 1517650"/>
              <a:gd name="connsiteY6" fmla="*/ 1162050 h 1717675"/>
              <a:gd name="connsiteX7" fmla="*/ 1517650 w 1517650"/>
              <a:gd name="connsiteY7" fmla="*/ 1435100 h 1717675"/>
              <a:gd name="connsiteX8" fmla="*/ 1360488 w 1517650"/>
              <a:gd name="connsiteY8" fmla="*/ 1714500 h 1717675"/>
              <a:gd name="connsiteX9" fmla="*/ 1036637 w 1517650"/>
              <a:gd name="connsiteY9" fmla="*/ 1717675 h 1717675"/>
              <a:gd name="connsiteX10" fmla="*/ 871537 w 1517650"/>
              <a:gd name="connsiteY10" fmla="*/ 1439863 h 1717675"/>
              <a:gd name="connsiteX11" fmla="*/ 947555 w 1517650"/>
              <a:gd name="connsiteY11" fmla="*/ 1309441 h 1717675"/>
              <a:gd name="connsiteX12" fmla="*/ 950592 w 1517650"/>
              <a:gd name="connsiteY12" fmla="*/ 1301045 h 1717675"/>
              <a:gd name="connsiteX13" fmla="*/ 885744 w 1517650"/>
              <a:gd name="connsiteY13" fmla="*/ 1133696 h 1717675"/>
              <a:gd name="connsiteX14" fmla="*/ 840137 w 1517650"/>
              <a:gd name="connsiteY14" fmla="*/ 1121464 h 1717675"/>
              <a:gd name="connsiteX15" fmla="*/ 331787 w 1517650"/>
              <a:gd name="connsiteY15" fmla="*/ 1123950 h 1717675"/>
              <a:gd name="connsiteX16" fmla="*/ 0 w 1517650"/>
              <a:gd name="connsiteY16" fmla="*/ 568325 h 1717675"/>
              <a:gd name="connsiteX17" fmla="*/ 323850 w 1517650"/>
              <a:gd name="connsiteY17" fmla="*/ 7937 h 171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17650" h="1717675">
                <a:moveTo>
                  <a:pt x="973138" y="0"/>
                </a:moveTo>
                <a:lnTo>
                  <a:pt x="1303338" y="560387"/>
                </a:lnTo>
                <a:lnTo>
                  <a:pt x="1061082" y="981652"/>
                </a:lnTo>
                <a:lnTo>
                  <a:pt x="1053191" y="998736"/>
                </a:lnTo>
                <a:cubicBezTo>
                  <a:pt x="1031548" y="1054740"/>
                  <a:pt x="1023278" y="1127088"/>
                  <a:pt x="1102518" y="1159809"/>
                </a:cubicBezTo>
                <a:lnTo>
                  <a:pt x="1109907" y="1162050"/>
                </a:lnTo>
                <a:lnTo>
                  <a:pt x="1355725" y="1162050"/>
                </a:lnTo>
                <a:lnTo>
                  <a:pt x="1517650" y="1435100"/>
                </a:lnTo>
                <a:lnTo>
                  <a:pt x="1360488" y="1714500"/>
                </a:lnTo>
                <a:lnTo>
                  <a:pt x="1036637" y="1717675"/>
                </a:lnTo>
                <a:lnTo>
                  <a:pt x="871537" y="1439863"/>
                </a:lnTo>
                <a:lnTo>
                  <a:pt x="947555" y="1309441"/>
                </a:lnTo>
                <a:lnTo>
                  <a:pt x="950592" y="1301045"/>
                </a:lnTo>
                <a:cubicBezTo>
                  <a:pt x="964229" y="1256653"/>
                  <a:pt x="975300" y="1173310"/>
                  <a:pt x="885744" y="1133696"/>
                </a:cubicBezTo>
                <a:lnTo>
                  <a:pt x="840137" y="1121464"/>
                </a:lnTo>
                <a:lnTo>
                  <a:pt x="331787" y="1123950"/>
                </a:lnTo>
                <a:lnTo>
                  <a:pt x="0" y="568325"/>
                </a:lnTo>
                <a:lnTo>
                  <a:pt x="323850" y="793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13CDDC-8BC2-481A-864C-36B0B7EB2979}"/>
              </a:ext>
            </a:extLst>
          </p:cNvPr>
          <p:cNvSpPr/>
          <p:nvPr/>
        </p:nvSpPr>
        <p:spPr>
          <a:xfrm>
            <a:off x="884354" y="836712"/>
            <a:ext cx="7502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2: Performance Analysis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68BDF1-390D-4C5E-8A88-470C21DF8B80}"/>
              </a:ext>
            </a:extLst>
          </p:cNvPr>
          <p:cNvCxnSpPr>
            <a:cxnSpLocks/>
          </p:cNvCxnSpPr>
          <p:nvPr/>
        </p:nvCxnSpPr>
        <p:spPr>
          <a:xfrm>
            <a:off x="918160" y="1200010"/>
            <a:ext cx="732234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519066" y="2246079"/>
            <a:ext cx="4105869" cy="828154"/>
            <a:chOff x="2411308" y="2064856"/>
            <a:chExt cx="4105869" cy="828154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3"/>
            <a:srcRect r="89951" b="50691"/>
            <a:stretch/>
          </p:blipFill>
          <p:spPr>
            <a:xfrm>
              <a:off x="2411308" y="2136864"/>
              <a:ext cx="414411" cy="756146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3"/>
            <a:srcRect l="8744" t="46696"/>
            <a:stretch/>
          </p:blipFill>
          <p:spPr>
            <a:xfrm>
              <a:off x="2753711" y="2064856"/>
              <a:ext cx="3763466" cy="817424"/>
            </a:xfrm>
            <a:prstGeom prst="rect">
              <a:avLst/>
            </a:prstGeom>
          </p:spPr>
        </p:pic>
      </p:grpSp>
      <p:cxnSp>
        <p:nvCxnSpPr>
          <p:cNvPr id="18" name="直接连接符 17"/>
          <p:cNvCxnSpPr/>
          <p:nvPr/>
        </p:nvCxnSpPr>
        <p:spPr>
          <a:xfrm>
            <a:off x="5580112" y="2962151"/>
            <a:ext cx="9361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71894" y="3355335"/>
                <a:ext cx="53270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 samples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less randomness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 accurate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894" y="3355335"/>
                <a:ext cx="5327099" cy="369332"/>
              </a:xfrm>
              <a:prstGeom prst="rect">
                <a:avLst/>
              </a:prstGeom>
              <a:blipFill>
                <a:blip r:embed="rId4"/>
                <a:stretch>
                  <a:fillRect l="-915"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 flipH="1">
            <a:off x="5004048" y="3074233"/>
            <a:ext cx="1044116" cy="2052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39" y="2868062"/>
            <a:ext cx="1700417" cy="1343878"/>
          </a:xfrm>
          <a:prstGeom prst="rect">
            <a:avLst/>
          </a:prstGeom>
        </p:spPr>
      </p:pic>
      <p:sp>
        <p:nvSpPr>
          <p:cNvPr id="25" name="弧形 24"/>
          <p:cNvSpPr/>
          <p:nvPr/>
        </p:nvSpPr>
        <p:spPr>
          <a:xfrm rot="13246680">
            <a:off x="1528021" y="1957575"/>
            <a:ext cx="2538494" cy="2601767"/>
          </a:xfrm>
          <a:prstGeom prst="arc">
            <a:avLst>
              <a:gd name="adj1" fmla="val 16073258"/>
              <a:gd name="adj2" fmla="val 54445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08945" y="3255015"/>
            <a:ext cx="1402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77582" y="3995772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Degree of freedom is high enough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732819" y="2152353"/>
            <a:ext cx="2428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Chi-squared distribution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6"/>
          <a:srcRect r="61851"/>
          <a:stretch/>
        </p:blipFill>
        <p:spPr>
          <a:xfrm>
            <a:off x="2173146" y="5556501"/>
            <a:ext cx="1533200" cy="58778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6622" y="5532158"/>
            <a:ext cx="3013253" cy="684131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8"/>
          <a:srcRect b="30738"/>
          <a:stretch/>
        </p:blipFill>
        <p:spPr>
          <a:xfrm>
            <a:off x="2129069" y="6168077"/>
            <a:ext cx="2661964" cy="670006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 rotWithShape="1">
          <a:blip r:embed="rId8"/>
          <a:srcRect t="68186"/>
          <a:stretch/>
        </p:blipFill>
        <p:spPr>
          <a:xfrm>
            <a:off x="4788572" y="6216252"/>
            <a:ext cx="3590476" cy="4150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3614233" y="4824794"/>
                <a:ext cx="2042419" cy="4044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altLang="zh-CN" sz="20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𝐶𝑁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0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altLang="zh-CN" sz="20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sSubSup>
                          <m:sSub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0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sub>
                          <m:sup>
                            <m:r>
                              <a:rPr lang="en-US" altLang="zh-CN" sz="2000" b="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233" y="4824794"/>
                <a:ext cx="2042419" cy="404406"/>
              </a:xfrm>
              <a:prstGeom prst="rect">
                <a:avLst/>
              </a:prstGeom>
              <a:blipFill>
                <a:blip r:embed="rId9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箭头: 右 45078">
            <a:extLst>
              <a:ext uri="{FF2B5EF4-FFF2-40B4-BE49-F238E27FC236}">
                <a16:creationId xmlns:a16="http://schemas.microsoft.com/office/drawing/2014/main" id="{B9631102-9F7B-6720-7F33-B3BF47CF62F4}"/>
              </a:ext>
            </a:extLst>
          </p:cNvPr>
          <p:cNvSpPr/>
          <p:nvPr/>
        </p:nvSpPr>
        <p:spPr>
          <a:xfrm rot="5400000">
            <a:off x="4495060" y="4414398"/>
            <a:ext cx="285004" cy="289827"/>
          </a:xfrm>
          <a:prstGeom prst="rightArrow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左大括号 41"/>
          <p:cNvSpPr/>
          <p:nvPr/>
        </p:nvSpPr>
        <p:spPr>
          <a:xfrm>
            <a:off x="1763688" y="5789519"/>
            <a:ext cx="288032" cy="841832"/>
          </a:xfrm>
          <a:prstGeom prst="leftBrace">
            <a:avLst>
              <a:gd name="adj1" fmla="val 5458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68A63CA-3E41-38FE-C366-9133BE706493}"/>
              </a:ext>
            </a:extLst>
          </p:cNvPr>
          <p:cNvCxnSpPr/>
          <p:nvPr/>
        </p:nvCxnSpPr>
        <p:spPr>
          <a:xfrm flipH="1">
            <a:off x="6957575" y="5465848"/>
            <a:ext cx="202881" cy="1805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948264" y="4826326"/>
            <a:ext cx="19735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are obtained by fitting.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71816"/>
      </p:ext>
    </p:extLst>
  </p:cSld>
  <p:clrMapOvr>
    <a:masterClrMapping/>
  </p:clrMapOvr>
  <p:transition advTm="11669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69B8E4-0784-4C98-9ECF-0DF0AE955A56}"/>
              </a:ext>
            </a:extLst>
          </p:cNvPr>
          <p:cNvSpPr/>
          <p:nvPr/>
        </p:nvSpPr>
        <p:spPr>
          <a:xfrm>
            <a:off x="960225" y="47457"/>
            <a:ext cx="5267959" cy="70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7030A0"/>
                </a:solidFill>
                <a:latin typeface="Sitka Text" panose="02000505000000020004" pitchFamily="2" charset="0"/>
                <a:ea typeface="楷体" panose="02010609060101010101" pitchFamily="49" charset="-122"/>
              </a:rPr>
              <a:t>Solution for Challenge 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CCDCE16-60B9-41FB-BEE3-BF92F834BED9}"/>
              </a:ext>
            </a:extLst>
          </p:cNvPr>
          <p:cNvSpPr/>
          <p:nvPr/>
        </p:nvSpPr>
        <p:spPr>
          <a:xfrm>
            <a:off x="395536" y="1124744"/>
            <a:ext cx="82590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detection module: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test: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: Shape 66">
            <a:extLst>
              <a:ext uri="{FF2B5EF4-FFF2-40B4-BE49-F238E27FC236}">
                <a16:creationId xmlns:a16="http://schemas.microsoft.com/office/drawing/2014/main" id="{CB2D4E17-EDA1-473E-BE3F-FC99FA05AB12}"/>
              </a:ext>
            </a:extLst>
          </p:cNvPr>
          <p:cNvSpPr>
            <a:spLocks/>
          </p:cNvSpPr>
          <p:nvPr/>
        </p:nvSpPr>
        <p:spPr bwMode="auto">
          <a:xfrm>
            <a:off x="486621" y="773459"/>
            <a:ext cx="397734" cy="450155"/>
          </a:xfrm>
          <a:custGeom>
            <a:avLst/>
            <a:gdLst>
              <a:gd name="connsiteX0" fmla="*/ 973138 w 1517650"/>
              <a:gd name="connsiteY0" fmla="*/ 0 h 1717675"/>
              <a:gd name="connsiteX1" fmla="*/ 1303338 w 1517650"/>
              <a:gd name="connsiteY1" fmla="*/ 560387 h 1717675"/>
              <a:gd name="connsiteX2" fmla="*/ 1061082 w 1517650"/>
              <a:gd name="connsiteY2" fmla="*/ 981652 h 1717675"/>
              <a:gd name="connsiteX3" fmla="*/ 1053191 w 1517650"/>
              <a:gd name="connsiteY3" fmla="*/ 998736 h 1717675"/>
              <a:gd name="connsiteX4" fmla="*/ 1102518 w 1517650"/>
              <a:gd name="connsiteY4" fmla="*/ 1159809 h 1717675"/>
              <a:gd name="connsiteX5" fmla="*/ 1109907 w 1517650"/>
              <a:gd name="connsiteY5" fmla="*/ 1162050 h 1717675"/>
              <a:gd name="connsiteX6" fmla="*/ 1355725 w 1517650"/>
              <a:gd name="connsiteY6" fmla="*/ 1162050 h 1717675"/>
              <a:gd name="connsiteX7" fmla="*/ 1517650 w 1517650"/>
              <a:gd name="connsiteY7" fmla="*/ 1435100 h 1717675"/>
              <a:gd name="connsiteX8" fmla="*/ 1360488 w 1517650"/>
              <a:gd name="connsiteY8" fmla="*/ 1714500 h 1717675"/>
              <a:gd name="connsiteX9" fmla="*/ 1036637 w 1517650"/>
              <a:gd name="connsiteY9" fmla="*/ 1717675 h 1717675"/>
              <a:gd name="connsiteX10" fmla="*/ 871537 w 1517650"/>
              <a:gd name="connsiteY10" fmla="*/ 1439863 h 1717675"/>
              <a:gd name="connsiteX11" fmla="*/ 947555 w 1517650"/>
              <a:gd name="connsiteY11" fmla="*/ 1309441 h 1717675"/>
              <a:gd name="connsiteX12" fmla="*/ 950592 w 1517650"/>
              <a:gd name="connsiteY12" fmla="*/ 1301045 h 1717675"/>
              <a:gd name="connsiteX13" fmla="*/ 885744 w 1517650"/>
              <a:gd name="connsiteY13" fmla="*/ 1133696 h 1717675"/>
              <a:gd name="connsiteX14" fmla="*/ 840137 w 1517650"/>
              <a:gd name="connsiteY14" fmla="*/ 1121464 h 1717675"/>
              <a:gd name="connsiteX15" fmla="*/ 331787 w 1517650"/>
              <a:gd name="connsiteY15" fmla="*/ 1123950 h 1717675"/>
              <a:gd name="connsiteX16" fmla="*/ 0 w 1517650"/>
              <a:gd name="connsiteY16" fmla="*/ 568325 h 1717675"/>
              <a:gd name="connsiteX17" fmla="*/ 323850 w 1517650"/>
              <a:gd name="connsiteY17" fmla="*/ 7937 h 171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17650" h="1717675">
                <a:moveTo>
                  <a:pt x="973138" y="0"/>
                </a:moveTo>
                <a:lnTo>
                  <a:pt x="1303338" y="560387"/>
                </a:lnTo>
                <a:lnTo>
                  <a:pt x="1061082" y="981652"/>
                </a:lnTo>
                <a:lnTo>
                  <a:pt x="1053191" y="998736"/>
                </a:lnTo>
                <a:cubicBezTo>
                  <a:pt x="1031548" y="1054740"/>
                  <a:pt x="1023278" y="1127088"/>
                  <a:pt x="1102518" y="1159809"/>
                </a:cubicBezTo>
                <a:lnTo>
                  <a:pt x="1109907" y="1162050"/>
                </a:lnTo>
                <a:lnTo>
                  <a:pt x="1355725" y="1162050"/>
                </a:lnTo>
                <a:lnTo>
                  <a:pt x="1517650" y="1435100"/>
                </a:lnTo>
                <a:lnTo>
                  <a:pt x="1360488" y="1714500"/>
                </a:lnTo>
                <a:lnTo>
                  <a:pt x="1036637" y="1717675"/>
                </a:lnTo>
                <a:lnTo>
                  <a:pt x="871537" y="1439863"/>
                </a:lnTo>
                <a:lnTo>
                  <a:pt x="947555" y="1309441"/>
                </a:lnTo>
                <a:lnTo>
                  <a:pt x="950592" y="1301045"/>
                </a:lnTo>
                <a:cubicBezTo>
                  <a:pt x="964229" y="1256653"/>
                  <a:pt x="975300" y="1173310"/>
                  <a:pt x="885744" y="1133696"/>
                </a:cubicBezTo>
                <a:lnTo>
                  <a:pt x="840137" y="1121464"/>
                </a:lnTo>
                <a:lnTo>
                  <a:pt x="331787" y="1123950"/>
                </a:lnTo>
                <a:lnTo>
                  <a:pt x="0" y="568325"/>
                </a:lnTo>
                <a:lnTo>
                  <a:pt x="323850" y="7937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13CDDC-8BC2-481A-864C-36B0B7EB2979}"/>
              </a:ext>
            </a:extLst>
          </p:cNvPr>
          <p:cNvSpPr/>
          <p:nvPr/>
        </p:nvSpPr>
        <p:spPr>
          <a:xfrm>
            <a:off x="884354" y="836712"/>
            <a:ext cx="75021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 2: Performance Analysis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968BDF1-390D-4C5E-8A88-470C21DF8B80}"/>
              </a:ext>
            </a:extLst>
          </p:cNvPr>
          <p:cNvCxnSpPr>
            <a:cxnSpLocks/>
          </p:cNvCxnSpPr>
          <p:nvPr/>
        </p:nvCxnSpPr>
        <p:spPr>
          <a:xfrm>
            <a:off x="918160" y="1200010"/>
            <a:ext cx="732234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40812038-9F2C-E03C-C213-4E281085B8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359" b="1918"/>
          <a:stretch/>
        </p:blipFill>
        <p:spPr>
          <a:xfrm>
            <a:off x="197625" y="1619115"/>
            <a:ext cx="4828867" cy="1928505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C9AF514C-E76D-FB64-7549-CF333DCF9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085" y="1913644"/>
            <a:ext cx="3231922" cy="64488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D9B1BDAE-A44A-1B11-8AA7-C3FD12B29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974" y="2891302"/>
            <a:ext cx="1771012" cy="59771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148064" y="1483224"/>
            <a:ext cx="4572000" cy="14080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 rate for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 rate for the static state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/>
          <a:srcRect t="52595"/>
          <a:stretch/>
        </p:blipFill>
        <p:spPr>
          <a:xfrm>
            <a:off x="3017436" y="4221328"/>
            <a:ext cx="2615185" cy="2160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6"/>
          <a:srcRect b="52079"/>
          <a:stretch/>
        </p:blipFill>
        <p:spPr>
          <a:xfrm>
            <a:off x="430422" y="4146297"/>
            <a:ext cx="2587014" cy="216000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5864708" y="4203032"/>
            <a:ext cx="281174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higher sampling rate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gap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variance</a:t>
            </a:r>
          </a:p>
        </p:txBody>
      </p:sp>
    </p:spTree>
    <p:extLst>
      <p:ext uri="{BB962C8B-B14F-4D97-AF65-F5344CB8AC3E}">
        <p14:creationId xmlns:p14="http://schemas.microsoft.com/office/powerpoint/2010/main" val="3521961707"/>
      </p:ext>
    </p:extLst>
  </p:cSld>
  <p:clrMapOvr>
    <a:masterClrMapping/>
  </p:clrMapOvr>
  <p:transition advTm="11669"/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9402</TotalTime>
  <Words>856</Words>
  <Application>Microsoft Office PowerPoint</Application>
  <PresentationFormat>全屏显示(4:3)</PresentationFormat>
  <Paragraphs>281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楷体</vt:lpstr>
      <vt:lpstr>微软雅黑</vt:lpstr>
      <vt:lpstr>Arial</vt:lpstr>
      <vt:lpstr>Calibri</vt:lpstr>
      <vt:lpstr>Cambria Math</vt:lpstr>
      <vt:lpstr>Ink Free</vt:lpstr>
      <vt:lpstr>Sitka Text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Yinghui He</cp:lastModifiedBy>
  <cp:revision>365</cp:revision>
  <dcterms:created xsi:type="dcterms:W3CDTF">2021-09-22T14:04:34Z</dcterms:created>
  <dcterms:modified xsi:type="dcterms:W3CDTF">2024-06-06T11:46:22Z</dcterms:modified>
</cp:coreProperties>
</file>