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952" r:id="rId2"/>
    <p:sldId id="960" r:id="rId3"/>
    <p:sldId id="961" r:id="rId4"/>
    <p:sldId id="962" r:id="rId5"/>
    <p:sldId id="964" r:id="rId6"/>
    <p:sldId id="965" r:id="rId7"/>
    <p:sldId id="966" r:id="rId8"/>
    <p:sldId id="967" r:id="rId9"/>
    <p:sldId id="968" r:id="rId10"/>
    <p:sldId id="969" r:id="rId11"/>
    <p:sldId id="970" r:id="rId12"/>
    <p:sldId id="971" r:id="rId13"/>
    <p:sldId id="29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ming Shen" initials="LS" lastIdx="1" clrIdx="0">
    <p:extLst>
      <p:ext uri="{19B8F6BF-5375-455C-9EA6-DF929625EA0E}">
        <p15:presenceInfo xmlns:p15="http://schemas.microsoft.com/office/powerpoint/2012/main" userId="Leming Sh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6D7"/>
    <a:srgbClr val="EDEDED"/>
    <a:srgbClr val="1AFA28"/>
    <a:srgbClr val="0070C0"/>
    <a:srgbClr val="4472C4"/>
    <a:srgbClr val="E3AF8B"/>
    <a:srgbClr val="929292"/>
    <a:srgbClr val="999999"/>
    <a:srgbClr val="DEEB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731AA-ACBA-4DDE-915B-68CCB98C3E6D}" v="762" dt="2024-05-29T13:30:24.905"/>
    <p1510:client id="{E5CB1266-9EEC-4B4E-9168-E14DA8A7C1F7}" v="1018" dt="2024-05-30T02:29:51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8"/>
    <p:restoredTop sz="95845"/>
  </p:normalViewPr>
  <p:slideViewPr>
    <p:cSldViewPr snapToGrid="0">
      <p:cViewPr varScale="1">
        <p:scale>
          <a:sx n="86" d="100"/>
          <a:sy n="86" d="100"/>
        </p:scale>
        <p:origin x="224" y="888"/>
      </p:cViewPr>
      <p:guideLst>
        <p:guide orient="horz" pos="2160"/>
        <p:guide pos="3727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nghui He" userId="84c43c5713df2282" providerId="LiveId" clId="{242731AA-ACBA-4DDE-915B-68CCB98C3E6D}"/>
    <pc:docChg chg="undo custSel addSld delSld modSld sldOrd">
      <pc:chgData name="Yinghui He" userId="84c43c5713df2282" providerId="LiveId" clId="{242731AA-ACBA-4DDE-915B-68CCB98C3E6D}" dt="2024-05-29T13:31:29.805" v="1833" actId="20577"/>
      <pc:docMkLst>
        <pc:docMk/>
      </pc:docMkLst>
      <pc:sldChg chg="del">
        <pc:chgData name="Yinghui He" userId="84c43c5713df2282" providerId="LiveId" clId="{242731AA-ACBA-4DDE-915B-68CCB98C3E6D}" dt="2024-05-29T11:51:11.835" v="469" actId="2696"/>
        <pc:sldMkLst>
          <pc:docMk/>
          <pc:sldMk cId="2159300985" sldId="959"/>
        </pc:sldMkLst>
      </pc:sldChg>
      <pc:sldChg chg="addSp modSp mod">
        <pc:chgData name="Yinghui He" userId="84c43c5713df2282" providerId="LiveId" clId="{242731AA-ACBA-4DDE-915B-68CCB98C3E6D}" dt="2024-05-29T12:44:26.984" v="1273" actId="1076"/>
        <pc:sldMkLst>
          <pc:docMk/>
          <pc:sldMk cId="1172008433" sldId="962"/>
        </pc:sldMkLst>
        <pc:spChg chg="add mod">
          <ac:chgData name="Yinghui He" userId="84c43c5713df2282" providerId="LiveId" clId="{242731AA-ACBA-4DDE-915B-68CCB98C3E6D}" dt="2024-05-29T11:57:49.404" v="493" actId="1076"/>
          <ac:spMkLst>
            <pc:docMk/>
            <pc:sldMk cId="1172008433" sldId="962"/>
            <ac:spMk id="2" creationId="{0108D85C-2914-168A-9D58-28A39822760D}"/>
          </ac:spMkLst>
        </pc:spChg>
        <pc:spChg chg="add mod">
          <ac:chgData name="Yinghui He" userId="84c43c5713df2282" providerId="LiveId" clId="{242731AA-ACBA-4DDE-915B-68CCB98C3E6D}" dt="2024-05-29T11:49:22.786" v="437" actId="164"/>
          <ac:spMkLst>
            <pc:docMk/>
            <pc:sldMk cId="1172008433" sldId="962"/>
            <ac:spMk id="3" creationId="{C9D3C212-6CD3-B9D6-C2C6-E5E05E6BFA06}"/>
          </ac:spMkLst>
        </pc:spChg>
        <pc:spChg chg="add mod">
          <ac:chgData name="Yinghui He" userId="84c43c5713df2282" providerId="LiveId" clId="{242731AA-ACBA-4DDE-915B-68CCB98C3E6D}" dt="2024-05-29T11:49:16.878" v="435" actId="164"/>
          <ac:spMkLst>
            <pc:docMk/>
            <pc:sldMk cId="1172008433" sldId="962"/>
            <ac:spMk id="4" creationId="{FCA0AE3E-AF58-A64B-E7DB-47E6C1972E26}"/>
          </ac:spMkLst>
        </pc:spChg>
        <pc:spChg chg="add mod">
          <ac:chgData name="Yinghui He" userId="84c43c5713df2282" providerId="LiveId" clId="{242731AA-ACBA-4DDE-915B-68CCB98C3E6D}" dt="2024-05-29T11:49:22.786" v="437" actId="164"/>
          <ac:spMkLst>
            <pc:docMk/>
            <pc:sldMk cId="1172008433" sldId="962"/>
            <ac:spMk id="6" creationId="{CF0BA7C6-E291-2934-C55B-23D917E62FAC}"/>
          </ac:spMkLst>
        </pc:spChg>
        <pc:spChg chg="add mod">
          <ac:chgData name="Yinghui He" userId="84c43c5713df2282" providerId="LiveId" clId="{242731AA-ACBA-4DDE-915B-68CCB98C3E6D}" dt="2024-05-29T11:49:16.878" v="435" actId="164"/>
          <ac:spMkLst>
            <pc:docMk/>
            <pc:sldMk cId="1172008433" sldId="962"/>
            <ac:spMk id="7" creationId="{AE405BA3-FA44-5A74-B464-29DCD7C08DB5}"/>
          </ac:spMkLst>
        </pc:spChg>
        <pc:spChg chg="add mod ord">
          <ac:chgData name="Yinghui He" userId="84c43c5713df2282" providerId="LiveId" clId="{242731AA-ACBA-4DDE-915B-68CCB98C3E6D}" dt="2024-05-29T11:49:22.786" v="437" actId="164"/>
          <ac:spMkLst>
            <pc:docMk/>
            <pc:sldMk cId="1172008433" sldId="962"/>
            <ac:spMk id="8" creationId="{97083A64-B946-E956-5E3A-62B667263BAB}"/>
          </ac:spMkLst>
        </pc:spChg>
        <pc:spChg chg="add mod ord">
          <ac:chgData name="Yinghui He" userId="84c43c5713df2282" providerId="LiveId" clId="{242731AA-ACBA-4DDE-915B-68CCB98C3E6D}" dt="2024-05-29T11:49:16.878" v="435" actId="164"/>
          <ac:spMkLst>
            <pc:docMk/>
            <pc:sldMk cId="1172008433" sldId="962"/>
            <ac:spMk id="9" creationId="{4C0642FE-132D-D6E9-A1A7-3130EC513A6A}"/>
          </ac:spMkLst>
        </pc:spChg>
        <pc:spChg chg="add mod">
          <ac:chgData name="Yinghui He" userId="84c43c5713df2282" providerId="LiveId" clId="{242731AA-ACBA-4DDE-915B-68CCB98C3E6D}" dt="2024-05-29T11:50:48.465" v="468" actId="1076"/>
          <ac:spMkLst>
            <pc:docMk/>
            <pc:sldMk cId="1172008433" sldId="962"/>
            <ac:spMk id="12" creationId="{431763C8-F48B-27FE-9FBE-55E92CBF8C72}"/>
          </ac:spMkLst>
        </pc:spChg>
        <pc:spChg chg="add mod">
          <ac:chgData name="Yinghui He" userId="84c43c5713df2282" providerId="LiveId" clId="{242731AA-ACBA-4DDE-915B-68CCB98C3E6D}" dt="2024-05-29T12:44:26.984" v="1273" actId="1076"/>
          <ac:spMkLst>
            <pc:docMk/>
            <pc:sldMk cId="1172008433" sldId="962"/>
            <ac:spMk id="13" creationId="{E3B812EF-E6E3-1A03-6AEE-6DB8204ABAD1}"/>
          </ac:spMkLst>
        </pc:spChg>
        <pc:spChg chg="add mod">
          <ac:chgData name="Yinghui He" userId="84c43c5713df2282" providerId="LiveId" clId="{242731AA-ACBA-4DDE-915B-68CCB98C3E6D}" dt="2024-05-29T11:50:48.465" v="468" actId="1076"/>
          <ac:spMkLst>
            <pc:docMk/>
            <pc:sldMk cId="1172008433" sldId="962"/>
            <ac:spMk id="15" creationId="{C22E62E5-AD21-CD5E-08FF-B65FCEF9EE5C}"/>
          </ac:spMkLst>
        </pc:spChg>
        <pc:spChg chg="add mod">
          <ac:chgData name="Yinghui He" userId="84c43c5713df2282" providerId="LiveId" clId="{242731AA-ACBA-4DDE-915B-68CCB98C3E6D}" dt="2024-05-29T11:50:48.465" v="468" actId="1076"/>
          <ac:spMkLst>
            <pc:docMk/>
            <pc:sldMk cId="1172008433" sldId="962"/>
            <ac:spMk id="17" creationId="{414BAA79-FC4F-5C52-7C1F-A351957B9EA8}"/>
          </ac:spMkLst>
        </pc:spChg>
        <pc:spChg chg="mod">
          <ac:chgData name="Yinghui He" userId="84c43c5713df2282" providerId="LiveId" clId="{242731AA-ACBA-4DDE-915B-68CCB98C3E6D}" dt="2024-05-29T05:35:24.913" v="133" actId="1076"/>
          <ac:spMkLst>
            <pc:docMk/>
            <pc:sldMk cId="1172008433" sldId="962"/>
            <ac:spMk id="25" creationId="{BC863FE2-671C-FF06-5136-7AB6A5F5B995}"/>
          </ac:spMkLst>
        </pc:spChg>
        <pc:grpChg chg="add mod">
          <ac:chgData name="Yinghui He" userId="84c43c5713df2282" providerId="LiveId" clId="{242731AA-ACBA-4DDE-915B-68CCB98C3E6D}" dt="2024-05-29T11:50:48.465" v="468" actId="1076"/>
          <ac:grpSpMkLst>
            <pc:docMk/>
            <pc:sldMk cId="1172008433" sldId="962"/>
            <ac:grpSpMk id="10" creationId="{8062E4A3-30A0-8F70-E626-10313032ADA1}"/>
          </ac:grpSpMkLst>
        </pc:grpChg>
        <pc:grpChg chg="add mod">
          <ac:chgData name="Yinghui He" userId="84c43c5713df2282" providerId="LiveId" clId="{242731AA-ACBA-4DDE-915B-68CCB98C3E6D}" dt="2024-05-29T11:50:48.465" v="468" actId="1076"/>
          <ac:grpSpMkLst>
            <pc:docMk/>
            <pc:sldMk cId="1172008433" sldId="962"/>
            <ac:grpSpMk id="11" creationId="{CC0EB1DD-8461-6474-BB40-C046F6FF5F38}"/>
          </ac:grpSpMkLst>
        </pc:grpChg>
      </pc:sldChg>
      <pc:sldChg chg="addSp delSp modSp add mod ord">
        <pc:chgData name="Yinghui He" userId="84c43c5713df2282" providerId="LiveId" clId="{242731AA-ACBA-4DDE-915B-68CCB98C3E6D}" dt="2024-05-29T13:02:44.259" v="1510"/>
        <pc:sldMkLst>
          <pc:docMk/>
          <pc:sldMk cId="3452713106" sldId="963"/>
        </pc:sldMkLst>
        <pc:spChg chg="del">
          <ac:chgData name="Yinghui He" userId="84c43c5713df2282" providerId="LiveId" clId="{242731AA-ACBA-4DDE-915B-68CCB98C3E6D}" dt="2024-05-29T05:48:46.904" v="162" actId="478"/>
          <ac:spMkLst>
            <pc:docMk/>
            <pc:sldMk cId="3452713106" sldId="963"/>
            <ac:spMk id="2" creationId="{0108D85C-2914-168A-9D58-28A39822760D}"/>
          </ac:spMkLst>
        </pc:spChg>
        <pc:spChg chg="add del mod">
          <ac:chgData name="Yinghui He" userId="84c43c5713df2282" providerId="LiveId" clId="{242731AA-ACBA-4DDE-915B-68CCB98C3E6D}" dt="2024-05-29T12:04:39.135" v="791" actId="478"/>
          <ac:spMkLst>
            <pc:docMk/>
            <pc:sldMk cId="3452713106" sldId="963"/>
            <ac:spMk id="5" creationId="{50CF243B-BDC6-D520-51E0-D64EE31177C4}"/>
          </ac:spMkLst>
        </pc:spChg>
        <pc:spChg chg="add del mod">
          <ac:chgData name="Yinghui He" userId="84c43c5713df2282" providerId="LiveId" clId="{242731AA-ACBA-4DDE-915B-68CCB98C3E6D}" dt="2024-05-29T12:04:41.253" v="792" actId="478"/>
          <ac:spMkLst>
            <pc:docMk/>
            <pc:sldMk cId="3452713106" sldId="963"/>
            <ac:spMk id="6" creationId="{1FCAB1A0-FD25-36FF-BD3C-5B974EB5D4C6}"/>
          </ac:spMkLst>
        </pc:spChg>
        <pc:spChg chg="add mod">
          <ac:chgData name="Yinghui He" userId="84c43c5713df2282" providerId="LiveId" clId="{242731AA-ACBA-4DDE-915B-68CCB98C3E6D}" dt="2024-05-29T12:50:44.967" v="1449" actId="1076"/>
          <ac:spMkLst>
            <pc:docMk/>
            <pc:sldMk cId="3452713106" sldId="963"/>
            <ac:spMk id="7" creationId="{9DDA6F04-83CB-D0B0-C495-1933225E5EDF}"/>
          </ac:spMkLst>
        </pc:spChg>
        <pc:spChg chg="add mod">
          <ac:chgData name="Yinghui He" userId="84c43c5713df2282" providerId="LiveId" clId="{242731AA-ACBA-4DDE-915B-68CCB98C3E6D}" dt="2024-05-29T13:01:06.690" v="1501" actId="14100"/>
          <ac:spMkLst>
            <pc:docMk/>
            <pc:sldMk cId="3452713106" sldId="963"/>
            <ac:spMk id="8" creationId="{C4CF8FD2-6BDF-68DD-D30B-8F1052EAE683}"/>
          </ac:spMkLst>
        </pc:spChg>
        <pc:spChg chg="add mod">
          <ac:chgData name="Yinghui He" userId="84c43c5713df2282" providerId="LiveId" clId="{242731AA-ACBA-4DDE-915B-68CCB98C3E6D}" dt="2024-05-29T12:49:05.120" v="1395" actId="1076"/>
          <ac:spMkLst>
            <pc:docMk/>
            <pc:sldMk cId="3452713106" sldId="963"/>
            <ac:spMk id="9" creationId="{3480E560-9CB2-176A-695F-43A030DDDD04}"/>
          </ac:spMkLst>
        </pc:spChg>
        <pc:spChg chg="add mod">
          <ac:chgData name="Yinghui He" userId="84c43c5713df2282" providerId="LiveId" clId="{242731AA-ACBA-4DDE-915B-68CCB98C3E6D}" dt="2024-05-29T12:45:17.584" v="1288" actId="5793"/>
          <ac:spMkLst>
            <pc:docMk/>
            <pc:sldMk cId="3452713106" sldId="963"/>
            <ac:spMk id="10" creationId="{3F34524C-D544-6A87-5833-93849E12D71E}"/>
          </ac:spMkLst>
        </pc:spChg>
        <pc:spChg chg="add del mod ord">
          <ac:chgData name="Yinghui He" userId="84c43c5713df2282" providerId="LiveId" clId="{242731AA-ACBA-4DDE-915B-68CCB98C3E6D}" dt="2024-05-29T12:14:08.781" v="1096" actId="478"/>
          <ac:spMkLst>
            <pc:docMk/>
            <pc:sldMk cId="3452713106" sldId="963"/>
            <ac:spMk id="11" creationId="{C4D2703D-E151-B6C5-0BF1-65C0EC1675A0}"/>
          </ac:spMkLst>
        </pc:spChg>
        <pc:spChg chg="add del mod ord">
          <ac:chgData name="Yinghui He" userId="84c43c5713df2282" providerId="LiveId" clId="{242731AA-ACBA-4DDE-915B-68CCB98C3E6D}" dt="2024-05-29T12:14:42.622" v="1102" actId="478"/>
          <ac:spMkLst>
            <pc:docMk/>
            <pc:sldMk cId="3452713106" sldId="963"/>
            <ac:spMk id="12" creationId="{3CA7387C-AB27-CB55-99F0-630D7568475E}"/>
          </ac:spMkLst>
        </pc:spChg>
        <pc:spChg chg="mod">
          <ac:chgData name="Yinghui He" userId="84c43c5713df2282" providerId="LiveId" clId="{242731AA-ACBA-4DDE-915B-68CCB98C3E6D}" dt="2024-05-29T12:01:21.353" v="571" actId="1076"/>
          <ac:spMkLst>
            <pc:docMk/>
            <pc:sldMk cId="3452713106" sldId="963"/>
            <ac:spMk id="14" creationId="{87882490-27CB-463B-8712-771925243376}"/>
          </ac:spMkLst>
        </pc:spChg>
        <pc:spChg chg="del">
          <ac:chgData name="Yinghui He" userId="84c43c5713df2282" providerId="LiveId" clId="{242731AA-ACBA-4DDE-915B-68CCB98C3E6D}" dt="2024-05-29T05:48:46.904" v="162" actId="478"/>
          <ac:spMkLst>
            <pc:docMk/>
            <pc:sldMk cId="3452713106" sldId="963"/>
            <ac:spMk id="25" creationId="{BC863FE2-671C-FF06-5136-7AB6A5F5B995}"/>
          </ac:spMkLst>
        </pc:spChg>
        <pc:picChg chg="add mod ord">
          <ac:chgData name="Yinghui He" userId="84c43c5713df2282" providerId="LiveId" clId="{242731AA-ACBA-4DDE-915B-68CCB98C3E6D}" dt="2024-05-29T12:50:32.362" v="1438" actId="1076"/>
          <ac:picMkLst>
            <pc:docMk/>
            <pc:sldMk cId="3452713106" sldId="963"/>
            <ac:picMk id="4" creationId="{FD85AD00-7977-5C80-817E-43B6E8747877}"/>
          </ac:picMkLst>
        </pc:picChg>
      </pc:sldChg>
      <pc:sldChg chg="addSp modSp add mod">
        <pc:chgData name="Yinghui He" userId="84c43c5713df2282" providerId="LiveId" clId="{242731AA-ACBA-4DDE-915B-68CCB98C3E6D}" dt="2024-05-29T13:15:00.545" v="1656" actId="1076"/>
        <pc:sldMkLst>
          <pc:docMk/>
          <pc:sldMk cId="796480548" sldId="964"/>
        </pc:sldMkLst>
        <pc:spChg chg="add mod">
          <ac:chgData name="Yinghui He" userId="84c43c5713df2282" providerId="LiveId" clId="{242731AA-ACBA-4DDE-915B-68CCB98C3E6D}" dt="2024-05-29T13:14:31.362" v="1631" actId="692"/>
          <ac:spMkLst>
            <pc:docMk/>
            <pc:sldMk cId="796480548" sldId="964"/>
            <ac:spMk id="2" creationId="{090E3EF2-0365-09B9-8C5D-32E49667A101}"/>
          </ac:spMkLst>
        </pc:spChg>
        <pc:spChg chg="add mod">
          <ac:chgData name="Yinghui He" userId="84c43c5713df2282" providerId="LiveId" clId="{242731AA-ACBA-4DDE-915B-68CCB98C3E6D}" dt="2024-05-29T13:15:00.545" v="1656" actId="1076"/>
          <ac:spMkLst>
            <pc:docMk/>
            <pc:sldMk cId="796480548" sldId="964"/>
            <ac:spMk id="5" creationId="{1A829366-8ADA-83E7-DC4D-A808E59468D4}"/>
          </ac:spMkLst>
        </pc:spChg>
        <pc:spChg chg="mod">
          <ac:chgData name="Yinghui He" userId="84c43c5713df2282" providerId="LiveId" clId="{242731AA-ACBA-4DDE-915B-68CCB98C3E6D}" dt="2024-05-29T13:03:05.577" v="1554" actId="1076"/>
          <ac:spMkLst>
            <pc:docMk/>
            <pc:sldMk cId="796480548" sldId="964"/>
            <ac:spMk id="7" creationId="{9DDA6F04-83CB-D0B0-C495-1933225E5EDF}"/>
          </ac:spMkLst>
        </pc:spChg>
        <pc:spChg chg="mod">
          <ac:chgData name="Yinghui He" userId="84c43c5713df2282" providerId="LiveId" clId="{242731AA-ACBA-4DDE-915B-68CCB98C3E6D}" dt="2024-05-29T13:13:57.480" v="1616" actId="1076"/>
          <ac:spMkLst>
            <pc:docMk/>
            <pc:sldMk cId="796480548" sldId="964"/>
            <ac:spMk id="8" creationId="{C4CF8FD2-6BDF-68DD-D30B-8F1052EAE683}"/>
          </ac:spMkLst>
        </pc:spChg>
        <pc:spChg chg="mod">
          <ac:chgData name="Yinghui He" userId="84c43c5713df2282" providerId="LiveId" clId="{242731AA-ACBA-4DDE-915B-68CCB98C3E6D}" dt="2024-05-29T13:03:16.514" v="1558" actId="1076"/>
          <ac:spMkLst>
            <pc:docMk/>
            <pc:sldMk cId="796480548" sldId="964"/>
            <ac:spMk id="9" creationId="{3480E560-9CB2-176A-695F-43A030DDDD04}"/>
          </ac:spMkLst>
        </pc:spChg>
        <pc:spChg chg="mod">
          <ac:chgData name="Yinghui He" userId="84c43c5713df2282" providerId="LiveId" clId="{242731AA-ACBA-4DDE-915B-68CCB98C3E6D}" dt="2024-05-29T13:03:01.964" v="1553" actId="1076"/>
          <ac:spMkLst>
            <pc:docMk/>
            <pc:sldMk cId="796480548" sldId="964"/>
            <ac:spMk id="10" creationId="{3F34524C-D544-6A87-5833-93849E12D71E}"/>
          </ac:spMkLst>
        </pc:spChg>
      </pc:sldChg>
      <pc:sldChg chg="addSp delSp modSp add mod">
        <pc:chgData name="Yinghui He" userId="84c43c5713df2282" providerId="LiveId" clId="{242731AA-ACBA-4DDE-915B-68CCB98C3E6D}" dt="2024-05-29T13:30:49.692" v="1814" actId="1076"/>
        <pc:sldMkLst>
          <pc:docMk/>
          <pc:sldMk cId="2761615529" sldId="965"/>
        </pc:sldMkLst>
        <pc:spChg chg="add del mod topLvl">
          <ac:chgData name="Yinghui He" userId="84c43c5713df2282" providerId="LiveId" clId="{242731AA-ACBA-4DDE-915B-68CCB98C3E6D}" dt="2024-05-29T13:04:19.628" v="1565" actId="20577"/>
          <ac:spMkLst>
            <pc:docMk/>
            <pc:sldMk cId="2761615529" sldId="965"/>
            <ac:spMk id="5" creationId="{BF3A4046-932A-BDE9-C410-D1442593595A}"/>
          </ac:spMkLst>
        </pc:spChg>
        <pc:spChg chg="del">
          <ac:chgData name="Yinghui He" userId="84c43c5713df2282" providerId="LiveId" clId="{242731AA-ACBA-4DDE-915B-68CCB98C3E6D}" dt="2024-05-29T13:03:22.828" v="1559" actId="478"/>
          <ac:spMkLst>
            <pc:docMk/>
            <pc:sldMk cId="2761615529" sldId="965"/>
            <ac:spMk id="7" creationId="{9DDA6F04-83CB-D0B0-C495-1933225E5EDF}"/>
          </ac:spMkLst>
        </pc:spChg>
        <pc:spChg chg="del">
          <ac:chgData name="Yinghui He" userId="84c43c5713df2282" providerId="LiveId" clId="{242731AA-ACBA-4DDE-915B-68CCB98C3E6D}" dt="2024-05-29T13:03:22.828" v="1559" actId="478"/>
          <ac:spMkLst>
            <pc:docMk/>
            <pc:sldMk cId="2761615529" sldId="965"/>
            <ac:spMk id="8" creationId="{C4CF8FD2-6BDF-68DD-D30B-8F1052EAE683}"/>
          </ac:spMkLst>
        </pc:spChg>
        <pc:spChg chg="del">
          <ac:chgData name="Yinghui He" userId="84c43c5713df2282" providerId="LiveId" clId="{242731AA-ACBA-4DDE-915B-68CCB98C3E6D}" dt="2024-05-29T13:03:22.828" v="1559" actId="478"/>
          <ac:spMkLst>
            <pc:docMk/>
            <pc:sldMk cId="2761615529" sldId="965"/>
            <ac:spMk id="9" creationId="{3480E560-9CB2-176A-695F-43A030DDDD04}"/>
          </ac:spMkLst>
        </pc:spChg>
        <pc:spChg chg="del">
          <ac:chgData name="Yinghui He" userId="84c43c5713df2282" providerId="LiveId" clId="{242731AA-ACBA-4DDE-915B-68CCB98C3E6D}" dt="2024-05-29T13:03:22.828" v="1559" actId="478"/>
          <ac:spMkLst>
            <pc:docMk/>
            <pc:sldMk cId="2761615529" sldId="965"/>
            <ac:spMk id="10" creationId="{3F34524C-D544-6A87-5833-93849E12D71E}"/>
          </ac:spMkLst>
        </pc:spChg>
        <pc:spChg chg="mod">
          <ac:chgData name="Yinghui He" userId="84c43c5713df2282" providerId="LiveId" clId="{242731AA-ACBA-4DDE-915B-68CCB98C3E6D}" dt="2024-05-29T13:03:27.889" v="1560"/>
          <ac:spMkLst>
            <pc:docMk/>
            <pc:sldMk cId="2761615529" sldId="965"/>
            <ac:spMk id="13" creationId="{9972ACE6-2B3E-0F7F-FE22-58B4C459C591}"/>
          </ac:spMkLst>
        </pc:spChg>
        <pc:spChg chg="mod">
          <ac:chgData name="Yinghui He" userId="84c43c5713df2282" providerId="LiveId" clId="{242731AA-ACBA-4DDE-915B-68CCB98C3E6D}" dt="2024-05-29T13:02:56.339" v="1552" actId="20577"/>
          <ac:spMkLst>
            <pc:docMk/>
            <pc:sldMk cId="2761615529" sldId="965"/>
            <ac:spMk id="14" creationId="{87882490-27CB-463B-8712-771925243376}"/>
          </ac:spMkLst>
        </pc:spChg>
        <pc:spChg chg="mod">
          <ac:chgData name="Yinghui He" userId="84c43c5713df2282" providerId="LiveId" clId="{242731AA-ACBA-4DDE-915B-68CCB98C3E6D}" dt="2024-05-29T13:03:27.889" v="1560"/>
          <ac:spMkLst>
            <pc:docMk/>
            <pc:sldMk cId="2761615529" sldId="965"/>
            <ac:spMk id="15" creationId="{18D4EBCD-F47E-35C7-76D1-E8D988129CC8}"/>
          </ac:spMkLst>
        </pc:spChg>
        <pc:spChg chg="mod ord topLvl">
          <ac:chgData name="Yinghui He" userId="84c43c5713df2282" providerId="LiveId" clId="{242731AA-ACBA-4DDE-915B-68CCB98C3E6D}" dt="2024-05-29T13:28:34.675" v="1799" actId="167"/>
          <ac:spMkLst>
            <pc:docMk/>
            <pc:sldMk cId="2761615529" sldId="965"/>
            <ac:spMk id="22" creationId="{8AFE13DE-A52D-72B1-3062-DBDE0D464574}"/>
          </ac:spMkLst>
        </pc:spChg>
        <pc:spChg chg="del mod">
          <ac:chgData name="Yinghui He" userId="84c43c5713df2282" providerId="LiveId" clId="{242731AA-ACBA-4DDE-915B-68CCB98C3E6D}" dt="2024-05-29T13:26:49.026" v="1670" actId="478"/>
          <ac:spMkLst>
            <pc:docMk/>
            <pc:sldMk cId="2761615529" sldId="965"/>
            <ac:spMk id="23" creationId="{E279E5DC-DD00-66B9-B7B4-45189C7AD5D3}"/>
          </ac:spMkLst>
        </pc:spChg>
        <pc:spChg chg="del mod topLvl">
          <ac:chgData name="Yinghui He" userId="84c43c5713df2282" providerId="LiveId" clId="{242731AA-ACBA-4DDE-915B-68CCB98C3E6D}" dt="2024-05-29T13:26:57.226" v="1671" actId="478"/>
          <ac:spMkLst>
            <pc:docMk/>
            <pc:sldMk cId="2761615529" sldId="965"/>
            <ac:spMk id="24" creationId="{FE106540-0DE9-74EF-9D31-1D053E1B6F9D}"/>
          </ac:spMkLst>
        </pc:spChg>
        <pc:spChg chg="add mod">
          <ac:chgData name="Yinghui He" userId="84c43c5713df2282" providerId="LiveId" clId="{242731AA-ACBA-4DDE-915B-68CCB98C3E6D}" dt="2024-05-29T13:28:22.275" v="1796" actId="1076"/>
          <ac:spMkLst>
            <pc:docMk/>
            <pc:sldMk cId="2761615529" sldId="965"/>
            <ac:spMk id="26" creationId="{6B0A9EF9-BFFB-17A4-C9CF-9366122C5E8E}"/>
          </ac:spMkLst>
        </pc:spChg>
        <pc:grpChg chg="add del mod">
          <ac:chgData name="Yinghui He" userId="84c43c5713df2282" providerId="LiveId" clId="{242731AA-ACBA-4DDE-915B-68CCB98C3E6D}" dt="2024-05-29T13:03:33.527" v="1562" actId="478"/>
          <ac:grpSpMkLst>
            <pc:docMk/>
            <pc:sldMk cId="2761615529" sldId="965"/>
            <ac:grpSpMk id="2" creationId="{FFAFFA28-4A07-A8D6-4556-291CECC359DB}"/>
          </ac:grpSpMkLst>
        </pc:grpChg>
        <pc:grpChg chg="mod topLvl">
          <ac:chgData name="Yinghui He" userId="84c43c5713df2282" providerId="LiveId" clId="{242731AA-ACBA-4DDE-915B-68CCB98C3E6D}" dt="2024-05-29T13:03:33.527" v="1562" actId="478"/>
          <ac:grpSpMkLst>
            <pc:docMk/>
            <pc:sldMk cId="2761615529" sldId="965"/>
            <ac:grpSpMk id="3" creationId="{0228AB54-557D-1338-2F50-EAC6F6A83B59}"/>
          </ac:grpSpMkLst>
        </pc:grpChg>
        <pc:grpChg chg="mod">
          <ac:chgData name="Yinghui He" userId="84c43c5713df2282" providerId="LiveId" clId="{242731AA-ACBA-4DDE-915B-68CCB98C3E6D}" dt="2024-05-29T13:03:27.889" v="1560"/>
          <ac:grpSpMkLst>
            <pc:docMk/>
            <pc:sldMk cId="2761615529" sldId="965"/>
            <ac:grpSpMk id="6" creationId="{9C816C02-3C42-1D34-EDF9-D4E38A017414}"/>
          </ac:grpSpMkLst>
        </pc:grpChg>
        <pc:grpChg chg="add del mod">
          <ac:chgData name="Yinghui He" userId="84c43c5713df2282" providerId="LiveId" clId="{242731AA-ACBA-4DDE-915B-68CCB98C3E6D}" dt="2024-05-29T13:26:57.226" v="1671" actId="478"/>
          <ac:grpSpMkLst>
            <pc:docMk/>
            <pc:sldMk cId="2761615529" sldId="965"/>
            <ac:grpSpMk id="21" creationId="{99672FFA-30E3-69CA-6516-F9DB342D77A3}"/>
          </ac:grpSpMkLst>
        </pc:grpChg>
        <pc:picChg chg="del">
          <ac:chgData name="Yinghui He" userId="84c43c5713df2282" providerId="LiveId" clId="{242731AA-ACBA-4DDE-915B-68CCB98C3E6D}" dt="2024-05-29T13:03:22.828" v="1559" actId="478"/>
          <ac:picMkLst>
            <pc:docMk/>
            <pc:sldMk cId="2761615529" sldId="965"/>
            <ac:picMk id="4" creationId="{FD85AD00-7977-5C80-817E-43B6E8747877}"/>
          </ac:picMkLst>
        </pc:picChg>
        <pc:picChg chg="add del mod">
          <ac:chgData name="Yinghui He" userId="84c43c5713df2282" providerId="LiveId" clId="{242731AA-ACBA-4DDE-915B-68CCB98C3E6D}" dt="2024-05-29T13:26:22.546" v="1661" actId="478"/>
          <ac:picMkLst>
            <pc:docMk/>
            <pc:sldMk cId="2761615529" sldId="965"/>
            <ac:picMk id="18" creationId="{77A58ED3-DA17-12D4-C6F4-4F79F4428802}"/>
          </ac:picMkLst>
        </pc:picChg>
        <pc:picChg chg="add del mod">
          <ac:chgData name="Yinghui He" userId="84c43c5713df2282" providerId="LiveId" clId="{242731AA-ACBA-4DDE-915B-68CCB98C3E6D}" dt="2024-05-29T13:30:49.692" v="1814" actId="1076"/>
          <ac:picMkLst>
            <pc:docMk/>
            <pc:sldMk cId="2761615529" sldId="965"/>
            <ac:picMk id="20" creationId="{93F96A20-D6FB-43D3-5F99-EF99D331D41B}"/>
          </ac:picMkLst>
        </pc:picChg>
        <pc:cxnChg chg="mod">
          <ac:chgData name="Yinghui He" userId="84c43c5713df2282" providerId="LiveId" clId="{242731AA-ACBA-4DDE-915B-68CCB98C3E6D}" dt="2024-05-29T13:03:27.889" v="1560"/>
          <ac:cxnSpMkLst>
            <pc:docMk/>
            <pc:sldMk cId="2761615529" sldId="965"/>
            <ac:cxnSpMk id="11" creationId="{35D12EEF-F7A3-41E9-9EE6-8DE8E55A2118}"/>
          </ac:cxnSpMkLst>
        </pc:cxnChg>
        <pc:cxnChg chg="mod">
          <ac:chgData name="Yinghui He" userId="84c43c5713df2282" providerId="LiveId" clId="{242731AA-ACBA-4DDE-915B-68CCB98C3E6D}" dt="2024-05-29T13:03:27.889" v="1560"/>
          <ac:cxnSpMkLst>
            <pc:docMk/>
            <pc:sldMk cId="2761615529" sldId="965"/>
            <ac:cxnSpMk id="12" creationId="{49605A6F-0724-6ECB-ED5A-0846BB6CB46C}"/>
          </ac:cxnSpMkLst>
        </pc:cxnChg>
      </pc:sldChg>
      <pc:sldChg chg="modSp add mod">
        <pc:chgData name="Yinghui He" userId="84c43c5713df2282" providerId="LiveId" clId="{242731AA-ACBA-4DDE-915B-68CCB98C3E6D}" dt="2024-05-29T13:31:29.805" v="1833" actId="20577"/>
        <pc:sldMkLst>
          <pc:docMk/>
          <pc:sldMk cId="3115422699" sldId="966"/>
        </pc:sldMkLst>
        <pc:spChg chg="mod">
          <ac:chgData name="Yinghui He" userId="84c43c5713df2282" providerId="LiveId" clId="{242731AA-ACBA-4DDE-915B-68CCB98C3E6D}" dt="2024-05-29T13:31:29.805" v="1833" actId="20577"/>
          <ac:spMkLst>
            <pc:docMk/>
            <pc:sldMk cId="3115422699" sldId="966"/>
            <ac:spMk id="14" creationId="{87882490-27CB-463B-8712-771925243376}"/>
          </ac:spMkLst>
        </pc:spChg>
      </pc:sldChg>
    </pc:docChg>
  </pc:docChgLst>
  <pc:docChgLst>
    <pc:chgData name="Yinghui He" userId="84c43c5713df2282" providerId="LiveId" clId="{E5CB1266-9EEC-4B4E-9168-E14DA8A7C1F7}"/>
    <pc:docChg chg="undo custSel addSld delSld modSld">
      <pc:chgData name="Yinghui He" userId="84c43c5713df2282" providerId="LiveId" clId="{E5CB1266-9EEC-4B4E-9168-E14DA8A7C1F7}" dt="2024-05-30T02:30:00.548" v="3184" actId="1076"/>
      <pc:docMkLst>
        <pc:docMk/>
      </pc:docMkLst>
      <pc:sldChg chg="del">
        <pc:chgData name="Yinghui He" userId="84c43c5713df2282" providerId="LiveId" clId="{E5CB1266-9EEC-4B4E-9168-E14DA8A7C1F7}" dt="2024-05-29T16:13:06.348" v="2164" actId="2696"/>
        <pc:sldMkLst>
          <pc:docMk/>
          <pc:sldMk cId="3317055999" sldId="277"/>
        </pc:sldMkLst>
      </pc:sldChg>
      <pc:sldChg chg="del">
        <pc:chgData name="Yinghui He" userId="84c43c5713df2282" providerId="LiveId" clId="{E5CB1266-9EEC-4B4E-9168-E14DA8A7C1F7}" dt="2024-05-29T16:13:06.348" v="2164" actId="2696"/>
        <pc:sldMkLst>
          <pc:docMk/>
          <pc:sldMk cId="514567226" sldId="915"/>
        </pc:sldMkLst>
      </pc:sldChg>
      <pc:sldChg chg="del">
        <pc:chgData name="Yinghui He" userId="84c43c5713df2282" providerId="LiveId" clId="{E5CB1266-9EEC-4B4E-9168-E14DA8A7C1F7}" dt="2024-05-29T16:13:06.348" v="2164" actId="2696"/>
        <pc:sldMkLst>
          <pc:docMk/>
          <pc:sldMk cId="3832582932" sldId="927"/>
        </pc:sldMkLst>
      </pc:sldChg>
      <pc:sldChg chg="del">
        <pc:chgData name="Yinghui He" userId="84c43c5713df2282" providerId="LiveId" clId="{E5CB1266-9EEC-4B4E-9168-E14DA8A7C1F7}" dt="2024-05-29T16:13:06.348" v="2164" actId="2696"/>
        <pc:sldMkLst>
          <pc:docMk/>
          <pc:sldMk cId="1939593839" sldId="931"/>
        </pc:sldMkLst>
      </pc:sldChg>
      <pc:sldChg chg="del">
        <pc:chgData name="Yinghui He" userId="84c43c5713df2282" providerId="LiveId" clId="{E5CB1266-9EEC-4B4E-9168-E14DA8A7C1F7}" dt="2024-05-29T16:13:06.348" v="2164" actId="2696"/>
        <pc:sldMkLst>
          <pc:docMk/>
          <pc:sldMk cId="3711485515" sldId="935"/>
        </pc:sldMkLst>
      </pc:sldChg>
      <pc:sldChg chg="del">
        <pc:chgData name="Yinghui He" userId="84c43c5713df2282" providerId="LiveId" clId="{E5CB1266-9EEC-4B4E-9168-E14DA8A7C1F7}" dt="2024-05-29T16:13:06.348" v="2164" actId="2696"/>
        <pc:sldMkLst>
          <pc:docMk/>
          <pc:sldMk cId="1162572096" sldId="936"/>
        </pc:sldMkLst>
      </pc:sldChg>
      <pc:sldChg chg="del">
        <pc:chgData name="Yinghui He" userId="84c43c5713df2282" providerId="LiveId" clId="{E5CB1266-9EEC-4B4E-9168-E14DA8A7C1F7}" dt="2024-05-29T16:13:06.348" v="2164" actId="2696"/>
        <pc:sldMkLst>
          <pc:docMk/>
          <pc:sldMk cId="1723912465" sldId="937"/>
        </pc:sldMkLst>
      </pc:sldChg>
      <pc:sldChg chg="del">
        <pc:chgData name="Yinghui He" userId="84c43c5713df2282" providerId="LiveId" clId="{E5CB1266-9EEC-4B4E-9168-E14DA8A7C1F7}" dt="2024-05-29T16:13:06.348" v="2164" actId="2696"/>
        <pc:sldMkLst>
          <pc:docMk/>
          <pc:sldMk cId="3017538169" sldId="939"/>
        </pc:sldMkLst>
      </pc:sldChg>
      <pc:sldChg chg="del">
        <pc:chgData name="Yinghui He" userId="84c43c5713df2282" providerId="LiveId" clId="{E5CB1266-9EEC-4B4E-9168-E14DA8A7C1F7}" dt="2024-05-29T16:13:06.348" v="2164" actId="2696"/>
        <pc:sldMkLst>
          <pc:docMk/>
          <pc:sldMk cId="1970371841" sldId="942"/>
        </pc:sldMkLst>
      </pc:sldChg>
      <pc:sldChg chg="del">
        <pc:chgData name="Yinghui He" userId="84c43c5713df2282" providerId="LiveId" clId="{E5CB1266-9EEC-4B4E-9168-E14DA8A7C1F7}" dt="2024-05-29T16:13:06.348" v="2164" actId="2696"/>
        <pc:sldMkLst>
          <pc:docMk/>
          <pc:sldMk cId="3995222608" sldId="944"/>
        </pc:sldMkLst>
      </pc:sldChg>
      <pc:sldChg chg="del">
        <pc:chgData name="Yinghui He" userId="84c43c5713df2282" providerId="LiveId" clId="{E5CB1266-9EEC-4B4E-9168-E14DA8A7C1F7}" dt="2024-05-29T16:13:06.348" v="2164" actId="2696"/>
        <pc:sldMkLst>
          <pc:docMk/>
          <pc:sldMk cId="4053201705" sldId="945"/>
        </pc:sldMkLst>
      </pc:sldChg>
      <pc:sldChg chg="del">
        <pc:chgData name="Yinghui He" userId="84c43c5713df2282" providerId="LiveId" clId="{E5CB1266-9EEC-4B4E-9168-E14DA8A7C1F7}" dt="2024-05-29T16:13:06.348" v="2164" actId="2696"/>
        <pc:sldMkLst>
          <pc:docMk/>
          <pc:sldMk cId="624312534" sldId="947"/>
        </pc:sldMkLst>
      </pc:sldChg>
      <pc:sldChg chg="del">
        <pc:chgData name="Yinghui He" userId="84c43c5713df2282" providerId="LiveId" clId="{E5CB1266-9EEC-4B4E-9168-E14DA8A7C1F7}" dt="2024-05-29T16:13:06.348" v="2164" actId="2696"/>
        <pc:sldMkLst>
          <pc:docMk/>
          <pc:sldMk cId="2235086276" sldId="950"/>
        </pc:sldMkLst>
      </pc:sldChg>
      <pc:sldChg chg="del">
        <pc:chgData name="Yinghui He" userId="84c43c5713df2282" providerId="LiveId" clId="{E5CB1266-9EEC-4B4E-9168-E14DA8A7C1F7}" dt="2024-05-29T16:13:06.348" v="2164" actId="2696"/>
        <pc:sldMkLst>
          <pc:docMk/>
          <pc:sldMk cId="831103286" sldId="955"/>
        </pc:sldMkLst>
      </pc:sldChg>
      <pc:sldChg chg="del">
        <pc:chgData name="Yinghui He" userId="84c43c5713df2282" providerId="LiveId" clId="{E5CB1266-9EEC-4B4E-9168-E14DA8A7C1F7}" dt="2024-05-29T16:13:06.348" v="2164" actId="2696"/>
        <pc:sldMkLst>
          <pc:docMk/>
          <pc:sldMk cId="3576766289" sldId="956"/>
        </pc:sldMkLst>
      </pc:sldChg>
      <pc:sldChg chg="del">
        <pc:chgData name="Yinghui He" userId="84c43c5713df2282" providerId="LiveId" clId="{E5CB1266-9EEC-4B4E-9168-E14DA8A7C1F7}" dt="2024-05-29T16:13:06.348" v="2164" actId="2696"/>
        <pc:sldMkLst>
          <pc:docMk/>
          <pc:sldMk cId="2315015607" sldId="957"/>
        </pc:sldMkLst>
      </pc:sldChg>
      <pc:sldChg chg="del">
        <pc:chgData name="Yinghui He" userId="84c43c5713df2282" providerId="LiveId" clId="{E5CB1266-9EEC-4B4E-9168-E14DA8A7C1F7}" dt="2024-05-29T16:13:06.348" v="2164" actId="2696"/>
        <pc:sldMkLst>
          <pc:docMk/>
          <pc:sldMk cId="2899517131" sldId="958"/>
        </pc:sldMkLst>
      </pc:sldChg>
      <pc:sldChg chg="modAnim">
        <pc:chgData name="Yinghui He" userId="84c43c5713df2282" providerId="LiveId" clId="{E5CB1266-9EEC-4B4E-9168-E14DA8A7C1F7}" dt="2024-05-30T02:28:34.534" v="3170"/>
        <pc:sldMkLst>
          <pc:docMk/>
          <pc:sldMk cId="3169069622" sldId="960"/>
        </pc:sldMkLst>
      </pc:sldChg>
      <pc:sldChg chg="modAnim">
        <pc:chgData name="Yinghui He" userId="84c43c5713df2282" providerId="LiveId" clId="{E5CB1266-9EEC-4B4E-9168-E14DA8A7C1F7}" dt="2024-05-29T16:16:33.338" v="2190"/>
        <pc:sldMkLst>
          <pc:docMk/>
          <pc:sldMk cId="1249060019" sldId="961"/>
        </pc:sldMkLst>
      </pc:sldChg>
      <pc:sldChg chg="modSp mod modAnim">
        <pc:chgData name="Yinghui He" userId="84c43c5713df2282" providerId="LiveId" clId="{E5CB1266-9EEC-4B4E-9168-E14DA8A7C1F7}" dt="2024-05-29T16:14:22.623" v="2177"/>
        <pc:sldMkLst>
          <pc:docMk/>
          <pc:sldMk cId="1172008433" sldId="962"/>
        </pc:sldMkLst>
        <pc:spChg chg="mod">
          <ac:chgData name="Yinghui He" userId="84c43c5713df2282" providerId="LiveId" clId="{E5CB1266-9EEC-4B4E-9168-E14DA8A7C1F7}" dt="2024-05-29T15:21:29.511" v="732" actId="13926"/>
          <ac:spMkLst>
            <pc:docMk/>
            <pc:sldMk cId="1172008433" sldId="962"/>
            <ac:spMk id="2" creationId="{0108D85C-2914-168A-9D58-28A39822760D}"/>
          </ac:spMkLst>
        </pc:spChg>
        <pc:grpChg chg="mod">
          <ac:chgData name="Yinghui He" userId="84c43c5713df2282" providerId="LiveId" clId="{E5CB1266-9EEC-4B4E-9168-E14DA8A7C1F7}" dt="2024-05-29T14:20:37.281" v="5" actId="1037"/>
          <ac:grpSpMkLst>
            <pc:docMk/>
            <pc:sldMk cId="1172008433" sldId="962"/>
            <ac:grpSpMk id="10" creationId="{8062E4A3-30A0-8F70-E626-10313032ADA1}"/>
          </ac:grpSpMkLst>
        </pc:grpChg>
        <pc:grpChg chg="mod">
          <ac:chgData name="Yinghui He" userId="84c43c5713df2282" providerId="LiveId" clId="{E5CB1266-9EEC-4B4E-9168-E14DA8A7C1F7}" dt="2024-05-29T14:20:37.281" v="5" actId="1037"/>
          <ac:grpSpMkLst>
            <pc:docMk/>
            <pc:sldMk cId="1172008433" sldId="962"/>
            <ac:grpSpMk id="11" creationId="{CC0EB1DD-8461-6474-BB40-C046F6FF5F38}"/>
          </ac:grpSpMkLst>
        </pc:grpChg>
      </pc:sldChg>
      <pc:sldChg chg="del">
        <pc:chgData name="Yinghui He" userId="84c43c5713df2282" providerId="LiveId" clId="{E5CB1266-9EEC-4B4E-9168-E14DA8A7C1F7}" dt="2024-05-29T16:13:06.348" v="2164" actId="2696"/>
        <pc:sldMkLst>
          <pc:docMk/>
          <pc:sldMk cId="3452713106" sldId="963"/>
        </pc:sldMkLst>
      </pc:sldChg>
      <pc:sldChg chg="modSp mod">
        <pc:chgData name="Yinghui He" userId="84c43c5713df2282" providerId="LiveId" clId="{E5CB1266-9EEC-4B4E-9168-E14DA8A7C1F7}" dt="2024-05-29T15:41:48.795" v="1245" actId="14100"/>
        <pc:sldMkLst>
          <pc:docMk/>
          <pc:sldMk cId="796480548" sldId="964"/>
        </pc:sldMkLst>
        <pc:spChg chg="mod">
          <ac:chgData name="Yinghui He" userId="84c43c5713df2282" providerId="LiveId" clId="{E5CB1266-9EEC-4B4E-9168-E14DA8A7C1F7}" dt="2024-05-29T15:41:45.793" v="1244" actId="14100"/>
          <ac:spMkLst>
            <pc:docMk/>
            <pc:sldMk cId="796480548" sldId="964"/>
            <ac:spMk id="7" creationId="{9DDA6F04-83CB-D0B0-C495-1933225E5EDF}"/>
          </ac:spMkLst>
        </pc:spChg>
        <pc:spChg chg="mod">
          <ac:chgData name="Yinghui He" userId="84c43c5713df2282" providerId="LiveId" clId="{E5CB1266-9EEC-4B4E-9168-E14DA8A7C1F7}" dt="2024-05-29T15:41:48.795" v="1245" actId="14100"/>
          <ac:spMkLst>
            <pc:docMk/>
            <pc:sldMk cId="796480548" sldId="964"/>
            <ac:spMk id="8" creationId="{C4CF8FD2-6BDF-68DD-D30B-8F1052EAE683}"/>
          </ac:spMkLst>
        </pc:spChg>
        <pc:spChg chg="mod">
          <ac:chgData name="Yinghui He" userId="84c43c5713df2282" providerId="LiveId" clId="{E5CB1266-9EEC-4B4E-9168-E14DA8A7C1F7}" dt="2024-05-29T15:41:41.347" v="1243" actId="14100"/>
          <ac:spMkLst>
            <pc:docMk/>
            <pc:sldMk cId="796480548" sldId="964"/>
            <ac:spMk id="10" creationId="{3F34524C-D544-6A87-5833-93849E12D71E}"/>
          </ac:spMkLst>
        </pc:spChg>
      </pc:sldChg>
      <pc:sldChg chg="addSp delSp modSp mod modAnim">
        <pc:chgData name="Yinghui He" userId="84c43c5713df2282" providerId="LiveId" clId="{E5CB1266-9EEC-4B4E-9168-E14DA8A7C1F7}" dt="2024-05-29T16:14:17.515" v="2176"/>
        <pc:sldMkLst>
          <pc:docMk/>
          <pc:sldMk cId="2761615529" sldId="965"/>
        </pc:sldMkLst>
        <pc:spChg chg="add mod">
          <ac:chgData name="Yinghui He" userId="84c43c5713df2282" providerId="LiveId" clId="{E5CB1266-9EEC-4B4E-9168-E14DA8A7C1F7}" dt="2024-05-29T15:21:02.189" v="729" actId="1035"/>
          <ac:spMkLst>
            <pc:docMk/>
            <pc:sldMk cId="2761615529" sldId="965"/>
            <ac:spMk id="4" creationId="{353BFA71-3568-4ADE-BA7D-044B012BC65F}"/>
          </ac:spMkLst>
        </pc:spChg>
        <pc:spChg chg="mod">
          <ac:chgData name="Yinghui He" userId="84c43c5713df2282" providerId="LiveId" clId="{E5CB1266-9EEC-4B4E-9168-E14DA8A7C1F7}" dt="2024-05-29T15:20:55.253" v="715" actId="1035"/>
          <ac:spMkLst>
            <pc:docMk/>
            <pc:sldMk cId="2761615529" sldId="965"/>
            <ac:spMk id="5" creationId="{BF3A4046-932A-BDE9-C410-D1442593595A}"/>
          </ac:spMkLst>
        </pc:spChg>
        <pc:spChg chg="add mod">
          <ac:chgData name="Yinghui He" userId="84c43c5713df2282" providerId="LiveId" clId="{E5CB1266-9EEC-4B4E-9168-E14DA8A7C1F7}" dt="2024-05-29T15:21:02.189" v="729" actId="1035"/>
          <ac:spMkLst>
            <pc:docMk/>
            <pc:sldMk cId="2761615529" sldId="965"/>
            <ac:spMk id="7" creationId="{F0126B39-39A0-4900-2A51-B17ED62ADA73}"/>
          </ac:spMkLst>
        </pc:spChg>
        <pc:spChg chg="add mod">
          <ac:chgData name="Yinghui He" userId="84c43c5713df2282" providerId="LiveId" clId="{E5CB1266-9EEC-4B4E-9168-E14DA8A7C1F7}" dt="2024-05-29T15:21:02.189" v="729" actId="1035"/>
          <ac:spMkLst>
            <pc:docMk/>
            <pc:sldMk cId="2761615529" sldId="965"/>
            <ac:spMk id="8" creationId="{D6971D22-2B04-D8F6-C059-A828C2D2D2AD}"/>
          </ac:spMkLst>
        </pc:spChg>
        <pc:spChg chg="add mod">
          <ac:chgData name="Yinghui He" userId="84c43c5713df2282" providerId="LiveId" clId="{E5CB1266-9EEC-4B4E-9168-E14DA8A7C1F7}" dt="2024-05-29T15:21:02.189" v="729" actId="1035"/>
          <ac:spMkLst>
            <pc:docMk/>
            <pc:sldMk cId="2761615529" sldId="965"/>
            <ac:spMk id="9" creationId="{2050C35A-9A1E-D9AD-748B-7D9EC4C704FC}"/>
          </ac:spMkLst>
        </pc:spChg>
        <pc:spChg chg="add mod">
          <ac:chgData name="Yinghui He" userId="84c43c5713df2282" providerId="LiveId" clId="{E5CB1266-9EEC-4B4E-9168-E14DA8A7C1F7}" dt="2024-05-29T15:21:02.189" v="729" actId="1035"/>
          <ac:spMkLst>
            <pc:docMk/>
            <pc:sldMk cId="2761615529" sldId="965"/>
            <ac:spMk id="10" creationId="{3D641E9A-3E50-87AD-D30D-477B7F88C293}"/>
          </ac:spMkLst>
        </pc:spChg>
        <pc:spChg chg="add mod">
          <ac:chgData name="Yinghui He" userId="84c43c5713df2282" providerId="LiveId" clId="{E5CB1266-9EEC-4B4E-9168-E14DA8A7C1F7}" dt="2024-05-29T15:21:02.189" v="729" actId="1035"/>
          <ac:spMkLst>
            <pc:docMk/>
            <pc:sldMk cId="2761615529" sldId="965"/>
            <ac:spMk id="17" creationId="{F2A17E58-A356-C021-95B9-F2E9CE9D3E80}"/>
          </ac:spMkLst>
        </pc:spChg>
        <pc:spChg chg="add mod">
          <ac:chgData name="Yinghui He" userId="84c43c5713df2282" providerId="LiveId" clId="{E5CB1266-9EEC-4B4E-9168-E14DA8A7C1F7}" dt="2024-05-29T15:21:02.189" v="729" actId="1035"/>
          <ac:spMkLst>
            <pc:docMk/>
            <pc:sldMk cId="2761615529" sldId="965"/>
            <ac:spMk id="18" creationId="{5F829AD6-BB2E-609D-7490-B06F661DB6ED}"/>
          </ac:spMkLst>
        </pc:spChg>
        <pc:spChg chg="add mod">
          <ac:chgData name="Yinghui He" userId="84c43c5713df2282" providerId="LiveId" clId="{E5CB1266-9EEC-4B4E-9168-E14DA8A7C1F7}" dt="2024-05-29T15:22:32.581" v="849" actId="1076"/>
          <ac:spMkLst>
            <pc:docMk/>
            <pc:sldMk cId="2761615529" sldId="965"/>
            <ac:spMk id="21" creationId="{15B540E9-AB01-97F7-FCB8-BE1C8DA32C26}"/>
          </ac:spMkLst>
        </pc:spChg>
        <pc:spChg chg="mod">
          <ac:chgData name="Yinghui He" userId="84c43c5713df2282" providerId="LiveId" clId="{E5CB1266-9EEC-4B4E-9168-E14DA8A7C1F7}" dt="2024-05-29T15:21:02.189" v="729" actId="1035"/>
          <ac:spMkLst>
            <pc:docMk/>
            <pc:sldMk cId="2761615529" sldId="965"/>
            <ac:spMk id="22" creationId="{8AFE13DE-A52D-72B1-3062-DBDE0D464574}"/>
          </ac:spMkLst>
        </pc:spChg>
        <pc:spChg chg="mod">
          <ac:chgData name="Yinghui He" userId="84c43c5713df2282" providerId="LiveId" clId="{E5CB1266-9EEC-4B4E-9168-E14DA8A7C1F7}" dt="2024-05-29T15:21:02.189" v="729" actId="1035"/>
          <ac:spMkLst>
            <pc:docMk/>
            <pc:sldMk cId="2761615529" sldId="965"/>
            <ac:spMk id="26" creationId="{6B0A9EF9-BFFB-17A4-C9CF-9366122C5E8E}"/>
          </ac:spMkLst>
        </pc:spChg>
        <pc:picChg chg="del mod">
          <ac:chgData name="Yinghui He" userId="84c43c5713df2282" providerId="LiveId" clId="{E5CB1266-9EEC-4B4E-9168-E14DA8A7C1F7}" dt="2024-05-29T15:12:41.217" v="371" actId="478"/>
          <ac:picMkLst>
            <pc:docMk/>
            <pc:sldMk cId="2761615529" sldId="965"/>
            <ac:picMk id="20" creationId="{93F96A20-D6FB-43D3-5F99-EF99D331D41B}"/>
          </ac:picMkLst>
        </pc:picChg>
      </pc:sldChg>
      <pc:sldChg chg="addSp delSp modSp mod modAnim">
        <pc:chgData name="Yinghui He" userId="84c43c5713df2282" providerId="LiveId" clId="{E5CB1266-9EEC-4B4E-9168-E14DA8A7C1F7}" dt="2024-05-29T16:20:04.411" v="2217"/>
        <pc:sldMkLst>
          <pc:docMk/>
          <pc:sldMk cId="3115422699" sldId="966"/>
        </pc:sldMkLst>
        <pc:spChg chg="mod">
          <ac:chgData name="Yinghui He" userId="84c43c5713df2282" providerId="LiveId" clId="{E5CB1266-9EEC-4B4E-9168-E14DA8A7C1F7}" dt="2024-05-29T15:23:03.781" v="858" actId="1035"/>
          <ac:spMkLst>
            <pc:docMk/>
            <pc:sldMk cId="3115422699" sldId="966"/>
            <ac:spMk id="5" creationId="{BF3A4046-932A-BDE9-C410-D1442593595A}"/>
          </ac:spMkLst>
        </pc:spChg>
        <pc:spChg chg="add mod">
          <ac:chgData name="Yinghui He" userId="84c43c5713df2282" providerId="LiveId" clId="{E5CB1266-9EEC-4B4E-9168-E14DA8A7C1F7}" dt="2024-05-29T15:32:54.096" v="1079" actId="1076"/>
          <ac:spMkLst>
            <pc:docMk/>
            <pc:sldMk cId="3115422699" sldId="966"/>
            <ac:spMk id="7" creationId="{0BEC9674-09C5-123F-4F05-D88C53799BE5}"/>
          </ac:spMkLst>
        </pc:spChg>
        <pc:spChg chg="add mod">
          <ac:chgData name="Yinghui He" userId="84c43c5713df2282" providerId="LiveId" clId="{E5CB1266-9EEC-4B4E-9168-E14DA8A7C1F7}" dt="2024-05-29T15:35:38.496" v="1127" actId="14100"/>
          <ac:spMkLst>
            <pc:docMk/>
            <pc:sldMk cId="3115422699" sldId="966"/>
            <ac:spMk id="8" creationId="{A5E48660-AEF1-992F-8445-AB9302B045F6}"/>
          </ac:spMkLst>
        </pc:spChg>
        <pc:spChg chg="add mod">
          <ac:chgData name="Yinghui He" userId="84c43c5713df2282" providerId="LiveId" clId="{E5CB1266-9EEC-4B4E-9168-E14DA8A7C1F7}" dt="2024-05-29T15:26:17.190" v="916" actId="1076"/>
          <ac:spMkLst>
            <pc:docMk/>
            <pc:sldMk cId="3115422699" sldId="966"/>
            <ac:spMk id="10" creationId="{E933FA5F-C934-17CD-3CB3-E63CCF7B6A60}"/>
          </ac:spMkLst>
        </pc:spChg>
        <pc:spChg chg="add mod">
          <ac:chgData name="Yinghui He" userId="84c43c5713df2282" providerId="LiveId" clId="{E5CB1266-9EEC-4B4E-9168-E14DA8A7C1F7}" dt="2024-05-29T15:32:29.344" v="1061" actId="1076"/>
          <ac:spMkLst>
            <pc:docMk/>
            <pc:sldMk cId="3115422699" sldId="966"/>
            <ac:spMk id="17" creationId="{954F9350-A952-0FF7-9C69-8CA2463ADF85}"/>
          </ac:spMkLst>
        </pc:spChg>
        <pc:spChg chg="add mod">
          <ac:chgData name="Yinghui He" userId="84c43c5713df2282" providerId="LiveId" clId="{E5CB1266-9EEC-4B4E-9168-E14DA8A7C1F7}" dt="2024-05-29T15:32:57.262" v="1080" actId="1076"/>
          <ac:spMkLst>
            <pc:docMk/>
            <pc:sldMk cId="3115422699" sldId="966"/>
            <ac:spMk id="19" creationId="{F335EB2C-3F9F-D31C-C63B-DD08FD555DA7}"/>
          </ac:spMkLst>
        </pc:spChg>
        <pc:spChg chg="add mod">
          <ac:chgData name="Yinghui He" userId="84c43c5713df2282" providerId="LiveId" clId="{E5CB1266-9EEC-4B4E-9168-E14DA8A7C1F7}" dt="2024-05-29T15:35:25.660" v="1124" actId="1076"/>
          <ac:spMkLst>
            <pc:docMk/>
            <pc:sldMk cId="3115422699" sldId="966"/>
            <ac:spMk id="20" creationId="{0A01B807-92EF-6637-47F2-D4A471310A70}"/>
          </ac:spMkLst>
        </pc:spChg>
        <pc:spChg chg="add mod">
          <ac:chgData name="Yinghui He" userId="84c43c5713df2282" providerId="LiveId" clId="{E5CB1266-9EEC-4B4E-9168-E14DA8A7C1F7}" dt="2024-05-29T15:39:12.547" v="1215" actId="14100"/>
          <ac:spMkLst>
            <pc:docMk/>
            <pc:sldMk cId="3115422699" sldId="966"/>
            <ac:spMk id="24" creationId="{0D689F3E-AABF-377C-423D-366F8962FD30}"/>
          </ac:spMkLst>
        </pc:spChg>
        <pc:spChg chg="add del">
          <ac:chgData name="Yinghui He" userId="84c43c5713df2282" providerId="LiveId" clId="{E5CB1266-9EEC-4B4E-9168-E14DA8A7C1F7}" dt="2024-05-29T15:35:51.291" v="1131" actId="22"/>
          <ac:spMkLst>
            <pc:docMk/>
            <pc:sldMk cId="3115422699" sldId="966"/>
            <ac:spMk id="26" creationId="{528718A0-AB4C-FCD5-6787-418BC68C448C}"/>
          </ac:spMkLst>
        </pc:spChg>
        <pc:spChg chg="add mod">
          <ac:chgData name="Yinghui He" userId="84c43c5713df2282" providerId="LiveId" clId="{E5CB1266-9EEC-4B4E-9168-E14DA8A7C1F7}" dt="2024-05-29T15:39:08.407" v="1214" actId="20577"/>
          <ac:spMkLst>
            <pc:docMk/>
            <pc:sldMk cId="3115422699" sldId="966"/>
            <ac:spMk id="27" creationId="{AA269B9F-E27B-3AAD-A020-26B712BC32E3}"/>
          </ac:spMkLst>
        </pc:spChg>
        <pc:cxnChg chg="add mod">
          <ac:chgData name="Yinghui He" userId="84c43c5713df2282" providerId="LiveId" clId="{E5CB1266-9EEC-4B4E-9168-E14DA8A7C1F7}" dt="2024-05-29T15:35:28.096" v="1125" actId="1076"/>
          <ac:cxnSpMkLst>
            <pc:docMk/>
            <pc:sldMk cId="3115422699" sldId="966"/>
            <ac:cxnSpMk id="22" creationId="{43452A65-32D2-A772-6F76-8D15B9C93244}"/>
          </ac:cxnSpMkLst>
        </pc:cxnChg>
      </pc:sldChg>
      <pc:sldChg chg="addSp delSp modSp add mod delAnim modAnim">
        <pc:chgData name="Yinghui He" userId="84c43c5713df2282" providerId="LiveId" clId="{E5CB1266-9EEC-4B4E-9168-E14DA8A7C1F7}" dt="2024-05-30T02:29:51.240" v="3183" actId="20577"/>
        <pc:sldMkLst>
          <pc:docMk/>
          <pc:sldMk cId="596320557" sldId="967"/>
        </pc:sldMkLst>
        <pc:spChg chg="add mod">
          <ac:chgData name="Yinghui He" userId="84c43c5713df2282" providerId="LiveId" clId="{E5CB1266-9EEC-4B4E-9168-E14DA8A7C1F7}" dt="2024-05-29T15:53:28.605" v="1588" actId="1036"/>
          <ac:spMkLst>
            <pc:docMk/>
            <pc:sldMk cId="596320557" sldId="967"/>
            <ac:spMk id="4" creationId="{5DF3AE0C-F9C1-BC56-0D5E-0F58919C3292}"/>
          </ac:spMkLst>
        </pc:spChg>
        <pc:spChg chg="mod">
          <ac:chgData name="Yinghui He" userId="84c43c5713df2282" providerId="LiveId" clId="{E5CB1266-9EEC-4B4E-9168-E14DA8A7C1F7}" dt="2024-05-29T15:39:57.753" v="1239" actId="20577"/>
          <ac:spMkLst>
            <pc:docMk/>
            <pc:sldMk cId="596320557" sldId="967"/>
            <ac:spMk id="5" creationId="{BF3A4046-932A-BDE9-C410-D1442593595A}"/>
          </ac:spMkLst>
        </pc:spChg>
        <pc:spChg chg="del">
          <ac:chgData name="Yinghui He" userId="84c43c5713df2282" providerId="LiveId" clId="{E5CB1266-9EEC-4B4E-9168-E14DA8A7C1F7}" dt="2024-05-29T15:42:54.120" v="1268" actId="478"/>
          <ac:spMkLst>
            <pc:docMk/>
            <pc:sldMk cId="596320557" sldId="967"/>
            <ac:spMk id="7" creationId="{0BEC9674-09C5-123F-4F05-D88C53799BE5}"/>
          </ac:spMkLst>
        </pc:spChg>
        <pc:spChg chg="mod">
          <ac:chgData name="Yinghui He" userId="84c43c5713df2282" providerId="LiveId" clId="{E5CB1266-9EEC-4B4E-9168-E14DA8A7C1F7}" dt="2024-05-29T15:48:21.604" v="1409" actId="1038"/>
          <ac:spMkLst>
            <pc:docMk/>
            <pc:sldMk cId="596320557" sldId="967"/>
            <ac:spMk id="8" creationId="{A5E48660-AEF1-992F-8445-AB9302B045F6}"/>
          </ac:spMkLst>
        </pc:spChg>
        <pc:spChg chg="add mod">
          <ac:chgData name="Yinghui He" userId="84c43c5713df2282" providerId="LiveId" clId="{E5CB1266-9EEC-4B4E-9168-E14DA8A7C1F7}" dt="2024-05-29T15:53:28.605" v="1588" actId="1036"/>
          <ac:spMkLst>
            <pc:docMk/>
            <pc:sldMk cId="596320557" sldId="967"/>
            <ac:spMk id="9" creationId="{76C49478-2D21-AB01-3EC3-6309BFA6926D}"/>
          </ac:spMkLst>
        </pc:spChg>
        <pc:spChg chg="mod">
          <ac:chgData name="Yinghui He" userId="84c43c5713df2282" providerId="LiveId" clId="{E5CB1266-9EEC-4B4E-9168-E14DA8A7C1F7}" dt="2024-05-29T15:48:26.934" v="1410" actId="14100"/>
          <ac:spMkLst>
            <pc:docMk/>
            <pc:sldMk cId="596320557" sldId="967"/>
            <ac:spMk id="10" creationId="{E933FA5F-C934-17CD-3CB3-E63CCF7B6A60}"/>
          </ac:spMkLst>
        </pc:spChg>
        <pc:spChg chg="del">
          <ac:chgData name="Yinghui He" userId="84c43c5713df2282" providerId="LiveId" clId="{E5CB1266-9EEC-4B4E-9168-E14DA8A7C1F7}" dt="2024-05-29T15:43:29.811" v="1276" actId="478"/>
          <ac:spMkLst>
            <pc:docMk/>
            <pc:sldMk cId="596320557" sldId="967"/>
            <ac:spMk id="17" creationId="{954F9350-A952-0FF7-9C69-8CA2463ADF85}"/>
          </ac:spMkLst>
        </pc:spChg>
        <pc:spChg chg="add mod">
          <ac:chgData name="Yinghui He" userId="84c43c5713df2282" providerId="LiveId" clId="{E5CB1266-9EEC-4B4E-9168-E14DA8A7C1F7}" dt="2024-05-29T15:53:28.605" v="1588" actId="1036"/>
          <ac:spMkLst>
            <pc:docMk/>
            <pc:sldMk cId="596320557" sldId="967"/>
            <ac:spMk id="18" creationId="{D1D39B8E-4BAC-3A52-7130-FD229FED4554}"/>
          </ac:spMkLst>
        </pc:spChg>
        <pc:spChg chg="mod">
          <ac:chgData name="Yinghui He" userId="84c43c5713df2282" providerId="LiveId" clId="{E5CB1266-9EEC-4B4E-9168-E14DA8A7C1F7}" dt="2024-05-29T15:43:58.995" v="1282" actId="1076"/>
          <ac:spMkLst>
            <pc:docMk/>
            <pc:sldMk cId="596320557" sldId="967"/>
            <ac:spMk id="19" creationId="{F335EB2C-3F9F-D31C-C63B-DD08FD555DA7}"/>
          </ac:spMkLst>
        </pc:spChg>
        <pc:spChg chg="del">
          <ac:chgData name="Yinghui He" userId="84c43c5713df2282" providerId="LiveId" clId="{E5CB1266-9EEC-4B4E-9168-E14DA8A7C1F7}" dt="2024-05-29T15:43:29.811" v="1276" actId="478"/>
          <ac:spMkLst>
            <pc:docMk/>
            <pc:sldMk cId="596320557" sldId="967"/>
            <ac:spMk id="20" creationId="{0A01B807-92EF-6637-47F2-D4A471310A70}"/>
          </ac:spMkLst>
        </pc:spChg>
        <pc:spChg chg="del">
          <ac:chgData name="Yinghui He" userId="84c43c5713df2282" providerId="LiveId" clId="{E5CB1266-9EEC-4B4E-9168-E14DA8A7C1F7}" dt="2024-05-29T15:43:35.692" v="1278" actId="478"/>
          <ac:spMkLst>
            <pc:docMk/>
            <pc:sldMk cId="596320557" sldId="967"/>
            <ac:spMk id="24" creationId="{0D689F3E-AABF-377C-423D-366F8962FD30}"/>
          </ac:spMkLst>
        </pc:spChg>
        <pc:spChg chg="add del mod">
          <ac:chgData name="Yinghui He" userId="84c43c5713df2282" providerId="LiveId" clId="{E5CB1266-9EEC-4B4E-9168-E14DA8A7C1F7}" dt="2024-05-29T15:47:57.859" v="1378" actId="11529"/>
          <ac:spMkLst>
            <pc:docMk/>
            <pc:sldMk cId="596320557" sldId="967"/>
            <ac:spMk id="25" creationId="{6AB6A446-7CC6-D21E-01AD-CEE1B1EC26C3}"/>
          </ac:spMkLst>
        </pc:spChg>
        <pc:spChg chg="del">
          <ac:chgData name="Yinghui He" userId="84c43c5713df2282" providerId="LiveId" clId="{E5CB1266-9EEC-4B4E-9168-E14DA8A7C1F7}" dt="2024-05-29T15:43:35.692" v="1278" actId="478"/>
          <ac:spMkLst>
            <pc:docMk/>
            <pc:sldMk cId="596320557" sldId="967"/>
            <ac:spMk id="27" creationId="{AA269B9F-E27B-3AAD-A020-26B712BC32E3}"/>
          </ac:spMkLst>
        </pc:spChg>
        <pc:spChg chg="add mod">
          <ac:chgData name="Yinghui He" userId="84c43c5713df2282" providerId="LiveId" clId="{E5CB1266-9EEC-4B4E-9168-E14DA8A7C1F7}" dt="2024-05-29T15:53:28.605" v="1588" actId="1036"/>
          <ac:spMkLst>
            <pc:docMk/>
            <pc:sldMk cId="596320557" sldId="967"/>
            <ac:spMk id="31" creationId="{287839E0-3CD1-2D20-F08A-0E28C51523E0}"/>
          </ac:spMkLst>
        </pc:spChg>
        <pc:spChg chg="add mod">
          <ac:chgData name="Yinghui He" userId="84c43c5713df2282" providerId="LiveId" clId="{E5CB1266-9EEC-4B4E-9168-E14DA8A7C1F7}" dt="2024-05-29T15:53:53.342" v="1606" actId="1038"/>
          <ac:spMkLst>
            <pc:docMk/>
            <pc:sldMk cId="596320557" sldId="967"/>
            <ac:spMk id="34" creationId="{AE8E51A5-B564-FE20-89C8-D4A52A6FF0EF}"/>
          </ac:spMkLst>
        </pc:spChg>
        <pc:spChg chg="add mod">
          <ac:chgData name="Yinghui He" userId="84c43c5713df2282" providerId="LiveId" clId="{E5CB1266-9EEC-4B4E-9168-E14DA8A7C1F7}" dt="2024-05-29T15:53:53.342" v="1606" actId="1038"/>
          <ac:spMkLst>
            <pc:docMk/>
            <pc:sldMk cId="596320557" sldId="967"/>
            <ac:spMk id="35" creationId="{4B1B7F13-22A3-C3B2-FCC9-5DE0E929BC30}"/>
          </ac:spMkLst>
        </pc:spChg>
        <pc:spChg chg="add mod">
          <ac:chgData name="Yinghui He" userId="84c43c5713df2282" providerId="LiveId" clId="{E5CB1266-9EEC-4B4E-9168-E14DA8A7C1F7}" dt="2024-05-30T02:29:51.240" v="3183" actId="20577"/>
          <ac:spMkLst>
            <pc:docMk/>
            <pc:sldMk cId="596320557" sldId="967"/>
            <ac:spMk id="37" creationId="{741D4898-D4EB-ACF6-A35A-55AFD2544E2A}"/>
          </ac:spMkLst>
        </pc:spChg>
        <pc:grpChg chg="add mod">
          <ac:chgData name="Yinghui He" userId="84c43c5713df2282" providerId="LiveId" clId="{E5CB1266-9EEC-4B4E-9168-E14DA8A7C1F7}" dt="2024-05-29T15:53:28.605" v="1588" actId="1036"/>
          <ac:grpSpMkLst>
            <pc:docMk/>
            <pc:sldMk cId="596320557" sldId="967"/>
            <ac:grpSpMk id="28" creationId="{9E9FE237-C4B8-48FC-8906-3953AFCA4BD0}"/>
          </ac:grpSpMkLst>
        </pc:grpChg>
        <pc:grpChg chg="add">
          <ac:chgData name="Yinghui He" userId="84c43c5713df2282" providerId="LiveId" clId="{E5CB1266-9EEC-4B4E-9168-E14DA8A7C1F7}" dt="2024-05-29T16:20:46.751" v="2220" actId="164"/>
          <ac:grpSpMkLst>
            <pc:docMk/>
            <pc:sldMk cId="596320557" sldId="967"/>
            <ac:grpSpMk id="38" creationId="{C4918E9D-1B4E-7DFB-3CB9-CCFF156DD798}"/>
          </ac:grpSpMkLst>
        </pc:grpChg>
        <pc:grpChg chg="add">
          <ac:chgData name="Yinghui He" userId="84c43c5713df2282" providerId="LiveId" clId="{E5CB1266-9EEC-4B4E-9168-E14DA8A7C1F7}" dt="2024-05-29T16:21:07.024" v="2222" actId="164"/>
          <ac:grpSpMkLst>
            <pc:docMk/>
            <pc:sldMk cId="596320557" sldId="967"/>
            <ac:grpSpMk id="39" creationId="{26FBF788-30CC-F297-6508-26E457B44897}"/>
          </ac:grpSpMkLst>
        </pc:grpChg>
        <pc:cxnChg chg="del">
          <ac:chgData name="Yinghui He" userId="84c43c5713df2282" providerId="LiveId" clId="{E5CB1266-9EEC-4B4E-9168-E14DA8A7C1F7}" dt="2024-05-29T15:43:29.811" v="1276" actId="478"/>
          <ac:cxnSpMkLst>
            <pc:docMk/>
            <pc:sldMk cId="596320557" sldId="967"/>
            <ac:cxnSpMk id="22" creationId="{43452A65-32D2-A772-6F76-8D15B9C93244}"/>
          </ac:cxnSpMkLst>
        </pc:cxnChg>
        <pc:cxnChg chg="add mod">
          <ac:chgData name="Yinghui He" userId="84c43c5713df2282" providerId="LiveId" clId="{E5CB1266-9EEC-4B4E-9168-E14DA8A7C1F7}" dt="2024-05-29T15:53:28.605" v="1588" actId="1036"/>
          <ac:cxnSpMkLst>
            <pc:docMk/>
            <pc:sldMk cId="596320557" sldId="967"/>
            <ac:cxnSpMk id="23" creationId="{24337B3C-5F62-465A-4D94-1E0A692097B1}"/>
          </ac:cxnSpMkLst>
        </pc:cxnChg>
        <pc:cxnChg chg="add mod">
          <ac:chgData name="Yinghui He" userId="84c43c5713df2282" providerId="LiveId" clId="{E5CB1266-9EEC-4B4E-9168-E14DA8A7C1F7}" dt="2024-05-29T15:53:56.596" v="1607" actId="1076"/>
          <ac:cxnSpMkLst>
            <pc:docMk/>
            <pc:sldMk cId="596320557" sldId="967"/>
            <ac:cxnSpMk id="32" creationId="{145E29F5-FEFB-2DCB-5B58-B0196018EE9B}"/>
          </ac:cxnSpMkLst>
        </pc:cxnChg>
      </pc:sldChg>
      <pc:sldChg chg="add del">
        <pc:chgData name="Yinghui He" userId="84c43c5713df2282" providerId="LiveId" clId="{E5CB1266-9EEC-4B4E-9168-E14DA8A7C1F7}" dt="2024-05-29T15:22:38.214" v="851" actId="2696"/>
        <pc:sldMkLst>
          <pc:docMk/>
          <pc:sldMk cId="4176460926" sldId="967"/>
        </pc:sldMkLst>
      </pc:sldChg>
      <pc:sldChg chg="addSp delSp modSp add mod modAnim">
        <pc:chgData name="Yinghui He" userId="84c43c5713df2282" providerId="LiveId" clId="{E5CB1266-9EEC-4B4E-9168-E14DA8A7C1F7}" dt="2024-05-30T02:30:00.548" v="3184" actId="1076"/>
        <pc:sldMkLst>
          <pc:docMk/>
          <pc:sldMk cId="294601730" sldId="968"/>
        </pc:sldMkLst>
        <pc:spChg chg="del">
          <ac:chgData name="Yinghui He" userId="84c43c5713df2282" providerId="LiveId" clId="{E5CB1266-9EEC-4B4E-9168-E14DA8A7C1F7}" dt="2024-05-29T15:55:54.954" v="1634" actId="478"/>
          <ac:spMkLst>
            <pc:docMk/>
            <pc:sldMk cId="294601730" sldId="968"/>
            <ac:spMk id="4" creationId="{5DF3AE0C-F9C1-BC56-0D5E-0F58919C3292}"/>
          </ac:spMkLst>
        </pc:spChg>
        <pc:spChg chg="mod">
          <ac:chgData name="Yinghui He" userId="84c43c5713df2282" providerId="LiveId" clId="{E5CB1266-9EEC-4B4E-9168-E14DA8A7C1F7}" dt="2024-05-29T16:06:41.254" v="1861" actId="947"/>
          <ac:spMkLst>
            <pc:docMk/>
            <pc:sldMk cId="294601730" sldId="968"/>
            <ac:spMk id="5" creationId="{BF3A4046-932A-BDE9-C410-D1442593595A}"/>
          </ac:spMkLst>
        </pc:spChg>
        <pc:spChg chg="add mod">
          <ac:chgData name="Yinghui He" userId="84c43c5713df2282" providerId="LiveId" clId="{E5CB1266-9EEC-4B4E-9168-E14DA8A7C1F7}" dt="2024-05-29T16:00:32.601" v="1714" actId="14100"/>
          <ac:spMkLst>
            <pc:docMk/>
            <pc:sldMk cId="294601730" sldId="968"/>
            <ac:spMk id="7" creationId="{3050F32A-5248-0B31-D986-2CCD538F478F}"/>
          </ac:spMkLst>
        </pc:spChg>
        <pc:spChg chg="del">
          <ac:chgData name="Yinghui He" userId="84c43c5713df2282" providerId="LiveId" clId="{E5CB1266-9EEC-4B4E-9168-E14DA8A7C1F7}" dt="2024-05-29T15:55:54.954" v="1634" actId="478"/>
          <ac:spMkLst>
            <pc:docMk/>
            <pc:sldMk cId="294601730" sldId="968"/>
            <ac:spMk id="9" creationId="{76C49478-2D21-AB01-3EC3-6309BFA6926D}"/>
          </ac:spMkLst>
        </pc:spChg>
        <pc:spChg chg="add del mod">
          <ac:chgData name="Yinghui He" userId="84c43c5713df2282" providerId="LiveId" clId="{E5CB1266-9EEC-4B4E-9168-E14DA8A7C1F7}" dt="2024-05-29T16:05:15.171" v="1834" actId="478"/>
          <ac:spMkLst>
            <pc:docMk/>
            <pc:sldMk cId="294601730" sldId="968"/>
            <ac:spMk id="17" creationId="{58471D3C-7D09-2F7D-6EF7-11A8877F64D7}"/>
          </ac:spMkLst>
        </pc:spChg>
        <pc:spChg chg="del">
          <ac:chgData name="Yinghui He" userId="84c43c5713df2282" providerId="LiveId" clId="{E5CB1266-9EEC-4B4E-9168-E14DA8A7C1F7}" dt="2024-05-29T15:55:54.954" v="1634" actId="478"/>
          <ac:spMkLst>
            <pc:docMk/>
            <pc:sldMk cId="294601730" sldId="968"/>
            <ac:spMk id="18" creationId="{D1D39B8E-4BAC-3A52-7130-FD229FED4554}"/>
          </ac:spMkLst>
        </pc:spChg>
        <pc:spChg chg="del mod">
          <ac:chgData name="Yinghui He" userId="84c43c5713df2282" providerId="LiveId" clId="{E5CB1266-9EEC-4B4E-9168-E14DA8A7C1F7}" dt="2024-05-29T16:01:26.929" v="1754" actId="478"/>
          <ac:spMkLst>
            <pc:docMk/>
            <pc:sldMk cId="294601730" sldId="968"/>
            <ac:spMk id="19" creationId="{F335EB2C-3F9F-D31C-C63B-DD08FD555DA7}"/>
          </ac:spMkLst>
        </pc:spChg>
        <pc:spChg chg="add mod">
          <ac:chgData name="Yinghui He" userId="84c43c5713df2282" providerId="LiveId" clId="{E5CB1266-9EEC-4B4E-9168-E14DA8A7C1F7}" dt="2024-05-29T15:59:44.800" v="1700" actId="12789"/>
          <ac:spMkLst>
            <pc:docMk/>
            <pc:sldMk cId="294601730" sldId="968"/>
            <ac:spMk id="20" creationId="{04A246D0-46B8-D475-A1AB-20AB8CBA7935}"/>
          </ac:spMkLst>
        </pc:spChg>
        <pc:spChg chg="add del mod">
          <ac:chgData name="Yinghui He" userId="84c43c5713df2282" providerId="LiveId" clId="{E5CB1266-9EEC-4B4E-9168-E14DA8A7C1F7}" dt="2024-05-29T15:59:35.751" v="1698" actId="478"/>
          <ac:spMkLst>
            <pc:docMk/>
            <pc:sldMk cId="294601730" sldId="968"/>
            <ac:spMk id="27" creationId="{8AB9DA1A-B80F-CD82-817A-CEFBD196DDB9}"/>
          </ac:spMkLst>
        </pc:spChg>
        <pc:spChg chg="del">
          <ac:chgData name="Yinghui He" userId="84c43c5713df2282" providerId="LiveId" clId="{E5CB1266-9EEC-4B4E-9168-E14DA8A7C1F7}" dt="2024-05-29T15:55:54.954" v="1634" actId="478"/>
          <ac:spMkLst>
            <pc:docMk/>
            <pc:sldMk cId="294601730" sldId="968"/>
            <ac:spMk id="31" creationId="{287839E0-3CD1-2D20-F08A-0E28C51523E0}"/>
          </ac:spMkLst>
        </pc:spChg>
        <pc:spChg chg="add mod">
          <ac:chgData name="Yinghui He" userId="84c43c5713df2282" providerId="LiveId" clId="{E5CB1266-9EEC-4B4E-9168-E14DA8A7C1F7}" dt="2024-05-29T16:04:25.164" v="1821" actId="208"/>
          <ac:spMkLst>
            <pc:docMk/>
            <pc:sldMk cId="294601730" sldId="968"/>
            <ac:spMk id="33" creationId="{5FE1C935-4F58-E416-9F04-3F0C0D60D247}"/>
          </ac:spMkLst>
        </pc:spChg>
        <pc:spChg chg="del">
          <ac:chgData name="Yinghui He" userId="84c43c5713df2282" providerId="LiveId" clId="{E5CB1266-9EEC-4B4E-9168-E14DA8A7C1F7}" dt="2024-05-29T15:55:52.339" v="1633" actId="478"/>
          <ac:spMkLst>
            <pc:docMk/>
            <pc:sldMk cId="294601730" sldId="968"/>
            <ac:spMk id="34" creationId="{AE8E51A5-B564-FE20-89C8-D4A52A6FF0EF}"/>
          </ac:spMkLst>
        </pc:spChg>
        <pc:spChg chg="del">
          <ac:chgData name="Yinghui He" userId="84c43c5713df2282" providerId="LiveId" clId="{E5CB1266-9EEC-4B4E-9168-E14DA8A7C1F7}" dt="2024-05-29T15:55:52.339" v="1633" actId="478"/>
          <ac:spMkLst>
            <pc:docMk/>
            <pc:sldMk cId="294601730" sldId="968"/>
            <ac:spMk id="35" creationId="{4B1B7F13-22A3-C3B2-FCC9-5DE0E929BC30}"/>
          </ac:spMkLst>
        </pc:spChg>
        <pc:spChg chg="add mod">
          <ac:chgData name="Yinghui He" userId="84c43c5713df2282" providerId="LiveId" clId="{E5CB1266-9EEC-4B4E-9168-E14DA8A7C1F7}" dt="2024-05-29T16:04:17.159" v="1820" actId="465"/>
          <ac:spMkLst>
            <pc:docMk/>
            <pc:sldMk cId="294601730" sldId="968"/>
            <ac:spMk id="36" creationId="{C81A5D22-8076-7A7D-9DDD-B9C09EA04B5C}"/>
          </ac:spMkLst>
        </pc:spChg>
        <pc:spChg chg="add mod">
          <ac:chgData name="Yinghui He" userId="84c43c5713df2282" providerId="LiveId" clId="{E5CB1266-9EEC-4B4E-9168-E14DA8A7C1F7}" dt="2024-05-29T16:04:17.159" v="1820" actId="465"/>
          <ac:spMkLst>
            <pc:docMk/>
            <pc:sldMk cId="294601730" sldId="968"/>
            <ac:spMk id="38" creationId="{661B6C9B-8A16-2EB2-D5C6-4E59EAE5C8DF}"/>
          </ac:spMkLst>
        </pc:spChg>
        <pc:spChg chg="add mod">
          <ac:chgData name="Yinghui He" userId="84c43c5713df2282" providerId="LiveId" clId="{E5CB1266-9EEC-4B4E-9168-E14DA8A7C1F7}" dt="2024-05-29T16:04:33.402" v="1823" actId="208"/>
          <ac:spMkLst>
            <pc:docMk/>
            <pc:sldMk cId="294601730" sldId="968"/>
            <ac:spMk id="39" creationId="{6E6ABECA-D9A8-AA0C-3101-A3BE184A9B26}"/>
          </ac:spMkLst>
        </pc:spChg>
        <pc:spChg chg="add mod">
          <ac:chgData name="Yinghui He" userId="84c43c5713df2282" providerId="LiveId" clId="{E5CB1266-9EEC-4B4E-9168-E14DA8A7C1F7}" dt="2024-05-29T16:03:47.381" v="1809" actId="1076"/>
          <ac:spMkLst>
            <pc:docMk/>
            <pc:sldMk cId="294601730" sldId="968"/>
            <ac:spMk id="40" creationId="{E0720E69-4131-230E-4526-FF298C675D87}"/>
          </ac:spMkLst>
        </pc:spChg>
        <pc:spChg chg="add mod">
          <ac:chgData name="Yinghui He" userId="84c43c5713df2282" providerId="LiveId" clId="{E5CB1266-9EEC-4B4E-9168-E14DA8A7C1F7}" dt="2024-05-29T16:04:38.915" v="1824" actId="208"/>
          <ac:spMkLst>
            <pc:docMk/>
            <pc:sldMk cId="294601730" sldId="968"/>
            <ac:spMk id="41" creationId="{5EB3A203-2CAC-3D16-356B-922C47B02AFE}"/>
          </ac:spMkLst>
        </pc:spChg>
        <pc:spChg chg="add mod">
          <ac:chgData name="Yinghui He" userId="84c43c5713df2282" providerId="LiveId" clId="{E5CB1266-9EEC-4B4E-9168-E14DA8A7C1F7}" dt="2024-05-29T16:07:52.390" v="1886" actId="1038"/>
          <ac:spMkLst>
            <pc:docMk/>
            <pc:sldMk cId="294601730" sldId="968"/>
            <ac:spMk id="44" creationId="{A2AC59E4-0EF0-FC53-FC16-3DCB9A7B569D}"/>
          </ac:spMkLst>
        </pc:spChg>
        <pc:spChg chg="add mod">
          <ac:chgData name="Yinghui He" userId="84c43c5713df2282" providerId="LiveId" clId="{E5CB1266-9EEC-4B4E-9168-E14DA8A7C1F7}" dt="2024-05-29T16:07:52.390" v="1886" actId="1038"/>
          <ac:spMkLst>
            <pc:docMk/>
            <pc:sldMk cId="294601730" sldId="968"/>
            <ac:spMk id="45" creationId="{71DDFD01-BE62-33A0-4E28-7AB0E6D54B22}"/>
          </ac:spMkLst>
        </pc:spChg>
        <pc:spChg chg="add mod">
          <ac:chgData name="Yinghui He" userId="84c43c5713df2282" providerId="LiveId" clId="{E5CB1266-9EEC-4B4E-9168-E14DA8A7C1F7}" dt="2024-05-29T16:07:52.390" v="1886" actId="1038"/>
          <ac:spMkLst>
            <pc:docMk/>
            <pc:sldMk cId="294601730" sldId="968"/>
            <ac:spMk id="46" creationId="{AF05EE8E-C8ED-8067-2F24-01B547D44E6E}"/>
          </ac:spMkLst>
        </pc:spChg>
        <pc:spChg chg="add del mod">
          <ac:chgData name="Yinghui He" userId="84c43c5713df2282" providerId="LiveId" clId="{E5CB1266-9EEC-4B4E-9168-E14DA8A7C1F7}" dt="2024-05-29T16:07:04.753" v="1864"/>
          <ac:spMkLst>
            <pc:docMk/>
            <pc:sldMk cId="294601730" sldId="968"/>
            <ac:spMk id="47" creationId="{47A279D6-F044-498A-C002-89AFD515E97E}"/>
          </ac:spMkLst>
        </pc:spChg>
        <pc:spChg chg="add del mod">
          <ac:chgData name="Yinghui He" userId="84c43c5713df2282" providerId="LiveId" clId="{E5CB1266-9EEC-4B4E-9168-E14DA8A7C1F7}" dt="2024-05-29T16:07:22.517" v="1871" actId="478"/>
          <ac:spMkLst>
            <pc:docMk/>
            <pc:sldMk cId="294601730" sldId="968"/>
            <ac:spMk id="48" creationId="{367831BC-D703-41D3-78DF-40ADC1C76467}"/>
          </ac:spMkLst>
        </pc:spChg>
        <pc:spChg chg="add mod">
          <ac:chgData name="Yinghui He" userId="84c43c5713df2282" providerId="LiveId" clId="{E5CB1266-9EEC-4B4E-9168-E14DA8A7C1F7}" dt="2024-05-29T16:08:35.132" v="1903" actId="1076"/>
          <ac:spMkLst>
            <pc:docMk/>
            <pc:sldMk cId="294601730" sldId="968"/>
            <ac:spMk id="51" creationId="{D081F1CF-D683-7BAB-D54A-6A7883B749D6}"/>
          </ac:spMkLst>
        </pc:spChg>
        <pc:spChg chg="add mod">
          <ac:chgData name="Yinghui He" userId="84c43c5713df2282" providerId="LiveId" clId="{E5CB1266-9EEC-4B4E-9168-E14DA8A7C1F7}" dt="2024-05-30T02:30:00.548" v="3184" actId="1076"/>
          <ac:spMkLst>
            <pc:docMk/>
            <pc:sldMk cId="294601730" sldId="968"/>
            <ac:spMk id="53" creationId="{AC4185D6-A246-139C-B4E8-580A2DA9C84C}"/>
          </ac:spMkLst>
        </pc:spChg>
        <pc:grpChg chg="del">
          <ac:chgData name="Yinghui He" userId="84c43c5713df2282" providerId="LiveId" clId="{E5CB1266-9EEC-4B4E-9168-E14DA8A7C1F7}" dt="2024-05-29T15:55:54.954" v="1634" actId="478"/>
          <ac:grpSpMkLst>
            <pc:docMk/>
            <pc:sldMk cId="294601730" sldId="968"/>
            <ac:grpSpMk id="28" creationId="{9E9FE237-C4B8-48FC-8906-3953AFCA4BD0}"/>
          </ac:grpSpMkLst>
        </pc:grpChg>
        <pc:grpChg chg="add mod">
          <ac:chgData name="Yinghui He" userId="84c43c5713df2282" providerId="LiveId" clId="{E5CB1266-9EEC-4B4E-9168-E14DA8A7C1F7}" dt="2024-05-29T16:07:08.033" v="1865" actId="1076"/>
          <ac:grpSpMkLst>
            <pc:docMk/>
            <pc:sldMk cId="294601730" sldId="968"/>
            <ac:grpSpMk id="30" creationId="{5D1F407B-D654-FE74-E361-86759C1D9C9A}"/>
          </ac:grpSpMkLst>
        </pc:grpChg>
        <pc:grpChg chg="add mod">
          <ac:chgData name="Yinghui He" userId="84c43c5713df2282" providerId="LiveId" clId="{E5CB1266-9EEC-4B4E-9168-E14DA8A7C1F7}" dt="2024-05-29T16:07:08.033" v="1865" actId="1076"/>
          <ac:grpSpMkLst>
            <pc:docMk/>
            <pc:sldMk cId="294601730" sldId="968"/>
            <ac:grpSpMk id="37" creationId="{CF82A7B4-BB96-1E3F-5AEC-D2083CCB7983}"/>
          </ac:grpSpMkLst>
        </pc:grpChg>
        <pc:grpChg chg="add mod">
          <ac:chgData name="Yinghui He" userId="84c43c5713df2282" providerId="LiveId" clId="{E5CB1266-9EEC-4B4E-9168-E14DA8A7C1F7}" dt="2024-05-29T16:07:08.033" v="1865" actId="1076"/>
          <ac:grpSpMkLst>
            <pc:docMk/>
            <pc:sldMk cId="294601730" sldId="968"/>
            <ac:grpSpMk id="42" creationId="{2A4A7066-6D57-CCD7-5C0B-74A3DD0642AD}"/>
          </ac:grpSpMkLst>
        </pc:grpChg>
        <pc:grpChg chg="add mod">
          <ac:chgData name="Yinghui He" userId="84c43c5713df2282" providerId="LiveId" clId="{E5CB1266-9EEC-4B4E-9168-E14DA8A7C1F7}" dt="2024-05-29T16:07:08.033" v="1865" actId="1076"/>
          <ac:grpSpMkLst>
            <pc:docMk/>
            <pc:sldMk cId="294601730" sldId="968"/>
            <ac:grpSpMk id="43" creationId="{B0EECB2E-9208-874E-51A7-DF8C8C1020EE}"/>
          </ac:grpSpMkLst>
        </pc:grpChg>
        <pc:picChg chg="add del mod">
          <ac:chgData name="Yinghui He" userId="84c43c5713df2282" providerId="LiveId" clId="{E5CB1266-9EEC-4B4E-9168-E14DA8A7C1F7}" dt="2024-05-29T15:57:57.910" v="1669" actId="478"/>
          <ac:picMkLst>
            <pc:docMk/>
            <pc:sldMk cId="294601730" sldId="968"/>
            <ac:picMk id="21" creationId="{7EA25E8E-AA48-9FC8-1616-BBA31289A5A8}"/>
          </ac:picMkLst>
        </pc:picChg>
        <pc:picChg chg="add mod">
          <ac:chgData name="Yinghui He" userId="84c43c5713df2282" providerId="LiveId" clId="{E5CB1266-9EEC-4B4E-9168-E14DA8A7C1F7}" dt="2024-05-29T16:00:34.797" v="1715" actId="1076"/>
          <ac:picMkLst>
            <pc:docMk/>
            <pc:sldMk cId="294601730" sldId="968"/>
            <ac:picMk id="22" creationId="{EBCF69E7-8883-1EE9-DE37-1C53D0B12434}"/>
          </ac:picMkLst>
        </pc:picChg>
        <pc:picChg chg="add mod">
          <ac:chgData name="Yinghui He" userId="84c43c5713df2282" providerId="LiveId" clId="{E5CB1266-9EEC-4B4E-9168-E14DA8A7C1F7}" dt="2024-05-29T16:04:17.159" v="1820" actId="465"/>
          <ac:picMkLst>
            <pc:docMk/>
            <pc:sldMk cId="294601730" sldId="968"/>
            <ac:picMk id="24" creationId="{ABEC7537-7742-9680-DB53-F1EBE0A8C4CD}"/>
          </ac:picMkLst>
        </pc:picChg>
        <pc:picChg chg="add mod">
          <ac:chgData name="Yinghui He" userId="84c43c5713df2282" providerId="LiveId" clId="{E5CB1266-9EEC-4B4E-9168-E14DA8A7C1F7}" dt="2024-05-29T16:04:17.159" v="1820" actId="465"/>
          <ac:picMkLst>
            <pc:docMk/>
            <pc:sldMk cId="294601730" sldId="968"/>
            <ac:picMk id="25" creationId="{47EB9CA1-A453-1991-78A1-B3E1275C6F16}"/>
          </ac:picMkLst>
        </pc:picChg>
        <pc:picChg chg="add mod">
          <ac:chgData name="Yinghui He" userId="84c43c5713df2282" providerId="LiveId" clId="{E5CB1266-9EEC-4B4E-9168-E14DA8A7C1F7}" dt="2024-05-29T16:03:54.429" v="1817" actId="1037"/>
          <ac:picMkLst>
            <pc:docMk/>
            <pc:sldMk cId="294601730" sldId="968"/>
            <ac:picMk id="26" creationId="{1E0976AF-3859-52EA-C2EB-6AB521CB958B}"/>
          </ac:picMkLst>
        </pc:picChg>
        <pc:picChg chg="add mod">
          <ac:chgData name="Yinghui He" userId="84c43c5713df2282" providerId="LiveId" clId="{E5CB1266-9EEC-4B4E-9168-E14DA8A7C1F7}" dt="2024-05-29T16:08:38.529" v="1905" actId="14100"/>
          <ac:picMkLst>
            <pc:docMk/>
            <pc:sldMk cId="294601730" sldId="968"/>
            <ac:picMk id="52" creationId="{7EBD908D-AD96-2478-7A38-AE594E565FAF}"/>
          </ac:picMkLst>
        </pc:picChg>
        <pc:cxnChg chg="del">
          <ac:chgData name="Yinghui He" userId="84c43c5713df2282" providerId="LiveId" clId="{E5CB1266-9EEC-4B4E-9168-E14DA8A7C1F7}" dt="2024-05-29T15:55:54.954" v="1634" actId="478"/>
          <ac:cxnSpMkLst>
            <pc:docMk/>
            <pc:sldMk cId="294601730" sldId="968"/>
            <ac:cxnSpMk id="23" creationId="{24337B3C-5F62-465A-4D94-1E0A692097B1}"/>
          </ac:cxnSpMkLst>
        </pc:cxnChg>
        <pc:cxnChg chg="del">
          <ac:chgData name="Yinghui He" userId="84c43c5713df2282" providerId="LiveId" clId="{E5CB1266-9EEC-4B4E-9168-E14DA8A7C1F7}" dt="2024-05-29T15:55:54.954" v="1634" actId="478"/>
          <ac:cxnSpMkLst>
            <pc:docMk/>
            <pc:sldMk cId="294601730" sldId="968"/>
            <ac:cxnSpMk id="32" creationId="{145E29F5-FEFB-2DCB-5B58-B0196018EE9B}"/>
          </ac:cxnSpMkLst>
        </pc:cxnChg>
        <pc:cxnChg chg="add mod">
          <ac:chgData name="Yinghui He" userId="84c43c5713df2282" providerId="LiveId" clId="{E5CB1266-9EEC-4B4E-9168-E14DA8A7C1F7}" dt="2024-05-29T16:07:43.849" v="1873" actId="1582"/>
          <ac:cxnSpMkLst>
            <pc:docMk/>
            <pc:sldMk cId="294601730" sldId="968"/>
            <ac:cxnSpMk id="50" creationId="{908FAEE3-472A-CFF3-A8D0-DE93ADCD1EB5}"/>
          </ac:cxnSpMkLst>
        </pc:cxnChg>
      </pc:sldChg>
      <pc:sldChg chg="addSp delSp modSp add mod modAnim">
        <pc:chgData name="Yinghui He" userId="84c43c5713df2282" providerId="LiveId" clId="{E5CB1266-9EEC-4B4E-9168-E14DA8A7C1F7}" dt="2024-05-29T16:34:11.928" v="2576" actId="1076"/>
        <pc:sldMkLst>
          <pc:docMk/>
          <pc:sldMk cId="2508679882" sldId="969"/>
        </pc:sldMkLst>
        <pc:spChg chg="add mod">
          <ac:chgData name="Yinghui He" userId="84c43c5713df2282" providerId="LiveId" clId="{E5CB1266-9EEC-4B4E-9168-E14DA8A7C1F7}" dt="2024-05-29T16:12:49.177" v="2161"/>
          <ac:spMkLst>
            <pc:docMk/>
            <pc:sldMk cId="2508679882" sldId="969"/>
            <ac:spMk id="4" creationId="{9090531A-C67E-E0AF-DA27-48D0C266AA94}"/>
          </ac:spMkLst>
        </pc:spChg>
        <pc:spChg chg="mod">
          <ac:chgData name="Yinghui He" userId="84c43c5713df2282" providerId="LiveId" clId="{E5CB1266-9EEC-4B4E-9168-E14DA8A7C1F7}" dt="2024-05-29T16:32:24.879" v="2537" actId="20577"/>
          <ac:spMkLst>
            <pc:docMk/>
            <pc:sldMk cId="2508679882" sldId="969"/>
            <ac:spMk id="5" creationId="{BF3A4046-932A-BDE9-C410-D1442593595A}"/>
          </ac:spMkLst>
        </pc:spChg>
        <pc:spChg chg="add del mod">
          <ac:chgData name="Yinghui He" userId="84c43c5713df2282" providerId="LiveId" clId="{E5CB1266-9EEC-4B4E-9168-E14DA8A7C1F7}" dt="2024-05-29T16:22:48.855" v="2233"/>
          <ac:spMkLst>
            <pc:docMk/>
            <pc:sldMk cId="2508679882" sldId="969"/>
            <ac:spMk id="8" creationId="{B9234D48-14CA-26F7-4D6B-4960FA2A8C40}"/>
          </ac:spMkLst>
        </pc:spChg>
        <pc:spChg chg="add del mod">
          <ac:chgData name="Yinghui He" userId="84c43c5713df2282" providerId="LiveId" clId="{E5CB1266-9EEC-4B4E-9168-E14DA8A7C1F7}" dt="2024-05-29T16:25:21.550" v="2334"/>
          <ac:spMkLst>
            <pc:docMk/>
            <pc:sldMk cId="2508679882" sldId="969"/>
            <ac:spMk id="9" creationId="{21A852EF-D9FA-3DB1-2D57-68B78B7E78F8}"/>
          </ac:spMkLst>
        </pc:spChg>
        <pc:spChg chg="add mod">
          <ac:chgData name="Yinghui He" userId="84c43c5713df2282" providerId="LiveId" clId="{E5CB1266-9EEC-4B4E-9168-E14DA8A7C1F7}" dt="2024-05-29T16:26:54.594" v="2384" actId="255"/>
          <ac:spMkLst>
            <pc:docMk/>
            <pc:sldMk cId="2508679882" sldId="969"/>
            <ac:spMk id="10" creationId="{306DA828-6573-CC84-8AA4-85B013815B1A}"/>
          </ac:spMkLst>
        </pc:spChg>
        <pc:spChg chg="mod">
          <ac:chgData name="Yinghui He" userId="84c43c5713df2282" providerId="LiveId" clId="{E5CB1266-9EEC-4B4E-9168-E14DA8A7C1F7}" dt="2024-05-29T16:12:02.096" v="2145" actId="20577"/>
          <ac:spMkLst>
            <pc:docMk/>
            <pc:sldMk cId="2508679882" sldId="969"/>
            <ac:spMk id="14" creationId="{87882490-27CB-463B-8712-771925243376}"/>
          </ac:spMkLst>
        </pc:spChg>
        <pc:spChg chg="add mod">
          <ac:chgData name="Yinghui He" userId="84c43c5713df2282" providerId="LiveId" clId="{E5CB1266-9EEC-4B4E-9168-E14DA8A7C1F7}" dt="2024-05-29T16:24:49.639" v="2299"/>
          <ac:spMkLst>
            <pc:docMk/>
            <pc:sldMk cId="2508679882" sldId="969"/>
            <ac:spMk id="17" creationId="{E5EDBCE2-44B3-FAD9-CC7B-80D4CE68E661}"/>
          </ac:spMkLst>
        </pc:spChg>
        <pc:spChg chg="add mod">
          <ac:chgData name="Yinghui He" userId="84c43c5713df2282" providerId="LiveId" clId="{E5CB1266-9EEC-4B4E-9168-E14DA8A7C1F7}" dt="2024-05-29T16:27:13.367" v="2415" actId="1038"/>
          <ac:spMkLst>
            <pc:docMk/>
            <pc:sldMk cId="2508679882" sldId="969"/>
            <ac:spMk id="18" creationId="{63AA0C7B-44D1-AD89-D5F1-5A2370241A80}"/>
          </ac:spMkLst>
        </pc:spChg>
        <pc:spChg chg="add del mod">
          <ac:chgData name="Yinghui He" userId="84c43c5713df2282" providerId="LiveId" clId="{E5CB1266-9EEC-4B4E-9168-E14DA8A7C1F7}" dt="2024-05-29T16:31:59.536" v="2522" actId="478"/>
          <ac:spMkLst>
            <pc:docMk/>
            <pc:sldMk cId="2508679882" sldId="969"/>
            <ac:spMk id="23" creationId="{A53F981B-0597-37E2-B6A9-B0E8E9CCAFC7}"/>
          </ac:spMkLst>
        </pc:spChg>
        <pc:spChg chg="add mod">
          <ac:chgData name="Yinghui He" userId="84c43c5713df2282" providerId="LiveId" clId="{E5CB1266-9EEC-4B4E-9168-E14DA8A7C1F7}" dt="2024-05-29T16:33:12.195" v="2556" actId="113"/>
          <ac:spMkLst>
            <pc:docMk/>
            <pc:sldMk cId="2508679882" sldId="969"/>
            <ac:spMk id="31" creationId="{0CF270FE-6FFE-F930-9ADA-0A5BCFD74D4C}"/>
          </ac:spMkLst>
        </pc:spChg>
        <pc:spChg chg="add mod">
          <ac:chgData name="Yinghui He" userId="84c43c5713df2282" providerId="LiveId" clId="{E5CB1266-9EEC-4B4E-9168-E14DA8A7C1F7}" dt="2024-05-29T16:34:11.928" v="2576" actId="1076"/>
          <ac:spMkLst>
            <pc:docMk/>
            <pc:sldMk cId="2508679882" sldId="969"/>
            <ac:spMk id="32" creationId="{09C4FFE8-3B2C-82A7-86E5-54ED8E4B6DBC}"/>
          </ac:spMkLst>
        </pc:spChg>
        <pc:spChg chg="del">
          <ac:chgData name="Yinghui He" userId="84c43c5713df2282" providerId="LiveId" clId="{E5CB1266-9EEC-4B4E-9168-E14DA8A7C1F7}" dt="2024-05-29T16:12:05.928" v="2146" actId="478"/>
          <ac:spMkLst>
            <pc:docMk/>
            <pc:sldMk cId="2508679882" sldId="969"/>
            <ac:spMk id="44" creationId="{A2AC59E4-0EF0-FC53-FC16-3DCB9A7B569D}"/>
          </ac:spMkLst>
        </pc:spChg>
        <pc:spChg chg="del">
          <ac:chgData name="Yinghui He" userId="84c43c5713df2282" providerId="LiveId" clId="{E5CB1266-9EEC-4B4E-9168-E14DA8A7C1F7}" dt="2024-05-29T16:12:05.928" v="2146" actId="478"/>
          <ac:spMkLst>
            <pc:docMk/>
            <pc:sldMk cId="2508679882" sldId="969"/>
            <ac:spMk id="45" creationId="{71DDFD01-BE62-33A0-4E28-7AB0E6D54B22}"/>
          </ac:spMkLst>
        </pc:spChg>
        <pc:spChg chg="del">
          <ac:chgData name="Yinghui He" userId="84c43c5713df2282" providerId="LiveId" clId="{E5CB1266-9EEC-4B4E-9168-E14DA8A7C1F7}" dt="2024-05-29T16:12:05.928" v="2146" actId="478"/>
          <ac:spMkLst>
            <pc:docMk/>
            <pc:sldMk cId="2508679882" sldId="969"/>
            <ac:spMk id="46" creationId="{AF05EE8E-C8ED-8067-2F24-01B547D44E6E}"/>
          </ac:spMkLst>
        </pc:spChg>
        <pc:spChg chg="del">
          <ac:chgData name="Yinghui He" userId="84c43c5713df2282" providerId="LiveId" clId="{E5CB1266-9EEC-4B4E-9168-E14DA8A7C1F7}" dt="2024-05-29T16:12:05.928" v="2146" actId="478"/>
          <ac:spMkLst>
            <pc:docMk/>
            <pc:sldMk cId="2508679882" sldId="969"/>
            <ac:spMk id="51" creationId="{D081F1CF-D683-7BAB-D54A-6A7883B749D6}"/>
          </ac:spMkLst>
        </pc:spChg>
        <pc:spChg chg="del">
          <ac:chgData name="Yinghui He" userId="84c43c5713df2282" providerId="LiveId" clId="{E5CB1266-9EEC-4B4E-9168-E14DA8A7C1F7}" dt="2024-05-29T16:12:05.928" v="2146" actId="478"/>
          <ac:spMkLst>
            <pc:docMk/>
            <pc:sldMk cId="2508679882" sldId="969"/>
            <ac:spMk id="53" creationId="{AC4185D6-A246-139C-B4E8-580A2DA9C84C}"/>
          </ac:spMkLst>
        </pc:spChg>
        <pc:grpChg chg="del">
          <ac:chgData name="Yinghui He" userId="84c43c5713df2282" providerId="LiveId" clId="{E5CB1266-9EEC-4B4E-9168-E14DA8A7C1F7}" dt="2024-05-29T16:12:05.928" v="2146" actId="478"/>
          <ac:grpSpMkLst>
            <pc:docMk/>
            <pc:sldMk cId="2508679882" sldId="969"/>
            <ac:grpSpMk id="30" creationId="{5D1F407B-D654-FE74-E361-86759C1D9C9A}"/>
          </ac:grpSpMkLst>
        </pc:grpChg>
        <pc:grpChg chg="del">
          <ac:chgData name="Yinghui He" userId="84c43c5713df2282" providerId="LiveId" clId="{E5CB1266-9EEC-4B4E-9168-E14DA8A7C1F7}" dt="2024-05-29T16:12:05.928" v="2146" actId="478"/>
          <ac:grpSpMkLst>
            <pc:docMk/>
            <pc:sldMk cId="2508679882" sldId="969"/>
            <ac:grpSpMk id="37" creationId="{CF82A7B4-BB96-1E3F-5AEC-D2083CCB7983}"/>
          </ac:grpSpMkLst>
        </pc:grpChg>
        <pc:grpChg chg="del">
          <ac:chgData name="Yinghui He" userId="84c43c5713df2282" providerId="LiveId" clId="{E5CB1266-9EEC-4B4E-9168-E14DA8A7C1F7}" dt="2024-05-29T16:12:05.928" v="2146" actId="478"/>
          <ac:grpSpMkLst>
            <pc:docMk/>
            <pc:sldMk cId="2508679882" sldId="969"/>
            <ac:grpSpMk id="42" creationId="{2A4A7066-6D57-CCD7-5C0B-74A3DD0642AD}"/>
          </ac:grpSpMkLst>
        </pc:grpChg>
        <pc:grpChg chg="del">
          <ac:chgData name="Yinghui He" userId="84c43c5713df2282" providerId="LiveId" clId="{E5CB1266-9EEC-4B4E-9168-E14DA8A7C1F7}" dt="2024-05-29T16:12:05.928" v="2146" actId="478"/>
          <ac:grpSpMkLst>
            <pc:docMk/>
            <pc:sldMk cId="2508679882" sldId="969"/>
            <ac:grpSpMk id="43" creationId="{B0EECB2E-9208-874E-51A7-DF8C8C1020EE}"/>
          </ac:grpSpMkLst>
        </pc:grpChg>
        <pc:picChg chg="add mod">
          <ac:chgData name="Yinghui He" userId="84c43c5713df2282" providerId="LiveId" clId="{E5CB1266-9EEC-4B4E-9168-E14DA8A7C1F7}" dt="2024-05-29T16:27:10.094" v="2405" actId="1037"/>
          <ac:picMkLst>
            <pc:docMk/>
            <pc:sldMk cId="2508679882" sldId="969"/>
            <ac:picMk id="19" creationId="{32A77C0D-6079-9C1E-570E-65D39D03A415}"/>
          </ac:picMkLst>
        </pc:picChg>
        <pc:picChg chg="add mod">
          <ac:chgData name="Yinghui He" userId="84c43c5713df2282" providerId="LiveId" clId="{E5CB1266-9EEC-4B4E-9168-E14DA8A7C1F7}" dt="2024-05-29T16:27:10.094" v="2405" actId="1037"/>
          <ac:picMkLst>
            <pc:docMk/>
            <pc:sldMk cId="2508679882" sldId="969"/>
            <ac:picMk id="21" creationId="{F155470E-F515-8A32-5ADC-D8F8E1AEB59E}"/>
          </ac:picMkLst>
        </pc:picChg>
        <pc:picChg chg="add mod">
          <ac:chgData name="Yinghui He" userId="84c43c5713df2282" providerId="LiveId" clId="{E5CB1266-9EEC-4B4E-9168-E14DA8A7C1F7}" dt="2024-05-29T16:33:00.581" v="2549" actId="1076"/>
          <ac:picMkLst>
            <pc:docMk/>
            <pc:sldMk cId="2508679882" sldId="969"/>
            <ac:picMk id="27" creationId="{F04462BC-834F-D648-44EA-999C7057B334}"/>
          </ac:picMkLst>
        </pc:picChg>
        <pc:picChg chg="del">
          <ac:chgData name="Yinghui He" userId="84c43c5713df2282" providerId="LiveId" clId="{E5CB1266-9EEC-4B4E-9168-E14DA8A7C1F7}" dt="2024-05-29T16:12:05.928" v="2146" actId="478"/>
          <ac:picMkLst>
            <pc:docMk/>
            <pc:sldMk cId="2508679882" sldId="969"/>
            <ac:picMk id="52" creationId="{7EBD908D-AD96-2478-7A38-AE594E565FAF}"/>
          </ac:picMkLst>
        </pc:picChg>
        <pc:cxnChg chg="del mod">
          <ac:chgData name="Yinghui He" userId="84c43c5713df2282" providerId="LiveId" clId="{E5CB1266-9EEC-4B4E-9168-E14DA8A7C1F7}" dt="2024-05-29T16:12:05.928" v="2146" actId="478"/>
          <ac:cxnSpMkLst>
            <pc:docMk/>
            <pc:sldMk cId="2508679882" sldId="969"/>
            <ac:cxnSpMk id="50" creationId="{908FAEE3-472A-CFF3-A8D0-DE93ADCD1EB5}"/>
          </ac:cxnSpMkLst>
        </pc:cxnChg>
      </pc:sldChg>
      <pc:sldChg chg="addSp delSp modSp add mod">
        <pc:chgData name="Yinghui He" userId="84c43c5713df2282" providerId="LiveId" clId="{E5CB1266-9EEC-4B4E-9168-E14DA8A7C1F7}" dt="2024-05-30T01:40:06.502" v="3169" actId="1037"/>
        <pc:sldMkLst>
          <pc:docMk/>
          <pc:sldMk cId="2424960903" sldId="970"/>
        </pc:sldMkLst>
        <pc:spChg chg="add mod">
          <ac:chgData name="Yinghui He" userId="84c43c5713df2282" providerId="LiveId" clId="{E5CB1266-9EEC-4B4E-9168-E14DA8A7C1F7}" dt="2024-05-29T16:36:31.828" v="2654" actId="1035"/>
          <ac:spMkLst>
            <pc:docMk/>
            <pc:sldMk cId="2424960903" sldId="970"/>
            <ac:spMk id="4" creationId="{A85D2DE2-FB79-25EE-E0BF-A4C24FB562C1}"/>
          </ac:spMkLst>
        </pc:spChg>
        <pc:spChg chg="mod">
          <ac:chgData name="Yinghui He" userId="84c43c5713df2282" providerId="LiveId" clId="{E5CB1266-9EEC-4B4E-9168-E14DA8A7C1F7}" dt="2024-05-29T16:34:27.039" v="2615" actId="313"/>
          <ac:spMkLst>
            <pc:docMk/>
            <pc:sldMk cId="2424960903" sldId="970"/>
            <ac:spMk id="5" creationId="{BF3A4046-932A-BDE9-C410-D1442593595A}"/>
          </ac:spMkLst>
        </pc:spChg>
        <pc:spChg chg="add mod">
          <ac:chgData name="Yinghui He" userId="84c43c5713df2282" providerId="LiveId" clId="{E5CB1266-9EEC-4B4E-9168-E14DA8A7C1F7}" dt="2024-05-30T01:40:06.502" v="3169" actId="1037"/>
          <ac:spMkLst>
            <pc:docMk/>
            <pc:sldMk cId="2424960903" sldId="970"/>
            <ac:spMk id="10" creationId="{3B0AA5FC-F713-7A3C-C3F4-76E9F0E135E8}"/>
          </ac:spMkLst>
        </pc:spChg>
        <pc:spChg chg="add mod">
          <ac:chgData name="Yinghui He" userId="84c43c5713df2282" providerId="LiveId" clId="{E5CB1266-9EEC-4B4E-9168-E14DA8A7C1F7}" dt="2024-05-29T16:37:39.340" v="2672" actId="1076"/>
          <ac:spMkLst>
            <pc:docMk/>
            <pc:sldMk cId="2424960903" sldId="970"/>
            <ac:spMk id="18" creationId="{D97BEA4C-A57E-A560-8C17-C53B8FB71057}"/>
          </ac:spMkLst>
        </pc:spChg>
        <pc:spChg chg="add mod">
          <ac:chgData name="Yinghui He" userId="84c43c5713df2282" providerId="LiveId" clId="{E5CB1266-9EEC-4B4E-9168-E14DA8A7C1F7}" dt="2024-05-29T16:39:03.661" v="2761" actId="1076"/>
          <ac:spMkLst>
            <pc:docMk/>
            <pc:sldMk cId="2424960903" sldId="970"/>
            <ac:spMk id="19" creationId="{CE5C161F-8E0F-0D77-808C-4F171699C24C}"/>
          </ac:spMkLst>
        </pc:spChg>
        <pc:grpChg chg="add mod">
          <ac:chgData name="Yinghui He" userId="84c43c5713df2282" providerId="LiveId" clId="{E5CB1266-9EEC-4B4E-9168-E14DA8A7C1F7}" dt="2024-05-29T16:36:35.292" v="2665" actId="1035"/>
          <ac:grpSpMkLst>
            <pc:docMk/>
            <pc:sldMk cId="2424960903" sldId="970"/>
            <ac:grpSpMk id="17" creationId="{88D23360-D851-6281-5A25-0ECB71F3571A}"/>
          </ac:grpSpMkLst>
        </pc:grpChg>
        <pc:picChg chg="add mod">
          <ac:chgData name="Yinghui He" userId="84c43c5713df2282" providerId="LiveId" clId="{E5CB1266-9EEC-4B4E-9168-E14DA8A7C1F7}" dt="2024-05-29T16:36:08.993" v="2642" actId="1076"/>
          <ac:picMkLst>
            <pc:docMk/>
            <pc:sldMk cId="2424960903" sldId="970"/>
            <ac:picMk id="7" creationId="{1AA568D0-C844-F778-FDA6-D28487705CD5}"/>
          </ac:picMkLst>
        </pc:picChg>
        <pc:picChg chg="add mod">
          <ac:chgData name="Yinghui He" userId="84c43c5713df2282" providerId="LiveId" clId="{E5CB1266-9EEC-4B4E-9168-E14DA8A7C1F7}" dt="2024-05-29T16:37:46.260" v="2675" actId="1076"/>
          <ac:picMkLst>
            <pc:docMk/>
            <pc:sldMk cId="2424960903" sldId="970"/>
            <ac:picMk id="8" creationId="{E361AA3B-C1F4-FA5C-E31B-5B50C1E31904}"/>
          </ac:picMkLst>
        </pc:picChg>
        <pc:picChg chg="add del mod">
          <ac:chgData name="Yinghui He" userId="84c43c5713df2282" providerId="LiveId" clId="{E5CB1266-9EEC-4B4E-9168-E14DA8A7C1F7}" dt="2024-05-29T16:35:37.405" v="2634" actId="478"/>
          <ac:picMkLst>
            <pc:docMk/>
            <pc:sldMk cId="2424960903" sldId="970"/>
            <ac:picMk id="9" creationId="{2D153DF4-ECE6-2DFD-107D-4C3AC441C1D4}"/>
          </ac:picMkLst>
        </pc:picChg>
      </pc:sldChg>
      <pc:sldChg chg="addSp delSp modSp add mod">
        <pc:chgData name="Yinghui He" userId="84c43c5713df2282" providerId="LiveId" clId="{E5CB1266-9EEC-4B4E-9168-E14DA8A7C1F7}" dt="2024-05-29T16:45:03.535" v="3166" actId="1076"/>
        <pc:sldMkLst>
          <pc:docMk/>
          <pc:sldMk cId="2373096136" sldId="971"/>
        </pc:sldMkLst>
        <pc:spChg chg="add mod">
          <ac:chgData name="Yinghui He" userId="84c43c5713df2282" providerId="LiveId" clId="{E5CB1266-9EEC-4B4E-9168-E14DA8A7C1F7}" dt="2024-05-29T16:45:03.535" v="3166" actId="1076"/>
          <ac:spMkLst>
            <pc:docMk/>
            <pc:sldMk cId="2373096136" sldId="971"/>
            <ac:spMk id="4" creationId="{73199683-BC4F-3FE8-BC48-9451F2B09703}"/>
          </ac:spMkLst>
        </pc:spChg>
        <pc:spChg chg="mod">
          <ac:chgData name="Yinghui He" userId="84c43c5713df2282" providerId="LiveId" clId="{E5CB1266-9EEC-4B4E-9168-E14DA8A7C1F7}" dt="2024-05-29T16:13:18.111" v="2174" actId="20577"/>
          <ac:spMkLst>
            <pc:docMk/>
            <pc:sldMk cId="2373096136" sldId="971"/>
            <ac:spMk id="14" creationId="{87882490-27CB-463B-8712-771925243376}"/>
          </ac:spMkLst>
        </pc:spChg>
        <pc:grpChg chg="del">
          <ac:chgData name="Yinghui He" userId="84c43c5713df2282" providerId="LiveId" clId="{E5CB1266-9EEC-4B4E-9168-E14DA8A7C1F7}" dt="2024-05-29T16:13:23.389" v="2175" actId="478"/>
          <ac:grpSpMkLst>
            <pc:docMk/>
            <pc:sldMk cId="2373096136" sldId="971"/>
            <ac:grpSpMk id="2" creationId="{FFAFFA28-4A07-A8D6-4556-291CECC359DB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460FD-89F5-4D7C-8C77-B01F36FD8777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E1EC5-5126-4235-A0CE-496CD36F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984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8E2F7-9333-410F-916D-6B7684B57C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044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E1EC5-5126-4235-A0CE-496CD36F41B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072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E1EC5-5126-4235-A0CE-496CD36F41B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764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E1EC5-5126-4235-A0CE-496CD36F41B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485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E1EC5-5126-4235-A0CE-496CD36F41B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60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E1EC5-5126-4235-A0CE-496CD36F41B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42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E1EC5-5126-4235-A0CE-496CD36F41B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623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E1EC5-5126-4235-A0CE-496CD36F41B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7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E1EC5-5126-4235-A0CE-496CD36F41B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17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E1EC5-5126-4235-A0CE-496CD36F41B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397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E1EC5-5126-4235-A0CE-496CD36F41B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579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E1EC5-5126-4235-A0CE-496CD36F41B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908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E1EC5-5126-4235-A0CE-496CD36F41B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5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931B3-A9B8-1942-B955-0BD85309B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46C6F2-A465-5E44-98D3-F65831845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E9BF3-0148-7547-A009-16323EE4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DB0-B4CE-B449-A728-B910087792A0}" type="datetimeFigureOut">
              <a:rPr kumimoji="1" lang="zh-CN" altLang="en-US" smtClean="0"/>
              <a:t>2024/5/30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5605A-A6CB-8A45-9E39-AA82B274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A7CB1-43DC-2741-83F3-373EC713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2A0-A158-2C45-93F4-095A8DB7CC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51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EC562-16C2-514D-8454-EC87ED4C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2A561E-9DAC-2F4F-BA59-8E967CAC9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35E9B-7270-9041-ABB2-9B3A31C8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DB0-B4CE-B449-A728-B910087792A0}" type="datetimeFigureOut">
              <a:rPr kumimoji="1" lang="zh-CN" altLang="en-US" smtClean="0"/>
              <a:t>2024/5/30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A114CB-9AFC-9D41-B9DD-ECAD96FB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A47DF-87BC-0C46-96D2-90784EA40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2A0-A158-2C45-93F4-095A8DB7CC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51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399FE7-A9AC-9F42-9F71-E3DE682E5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FA2861-CAB2-7544-9092-F0E2EDAD3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B9C2D-7C85-5442-BDBA-11C26CBB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DB0-B4CE-B449-A728-B910087792A0}" type="datetimeFigureOut">
              <a:rPr kumimoji="1" lang="zh-CN" altLang="en-US" smtClean="0"/>
              <a:t>2024/5/30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3B3B1-8B6A-6E47-A4C6-F7B1BC7D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AEB3C-1D3B-EF44-835D-89602C93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2A0-A158-2C45-93F4-095A8DB7CC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433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49976-8C05-934B-8B71-9036DF38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22B390-22B0-4746-B6FF-2431EDE65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95CDF-200B-194D-822B-BE61C889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DB0-B4CE-B449-A728-B910087792A0}" type="datetimeFigureOut">
              <a:rPr kumimoji="1" lang="zh-CN" altLang="en-US" smtClean="0"/>
              <a:t>2024/5/30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56B98D-FD68-7B4E-A6DE-78F454C8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FAAB08-FC53-0749-99F1-69AA12A5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2A0-A158-2C45-93F4-095A8DB7CC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27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4D183-42C2-E540-94A0-CE5083460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D5C43B-7519-3C4E-9291-2A2F1574F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3F605C-B686-FB41-B634-7E699A9C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DB0-B4CE-B449-A728-B910087792A0}" type="datetimeFigureOut">
              <a:rPr kumimoji="1" lang="zh-CN" altLang="en-US" smtClean="0"/>
              <a:t>2024/5/30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8775FE-8757-B64A-AB39-B3DA8BF6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25803-8F15-8147-9291-9F9B25BE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2A0-A158-2C45-93F4-095A8DB7CC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816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BE802-0D35-5D4E-9519-E21635CE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B242F-C46D-D942-B956-F28B0BD3D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B1D476-4F3E-6A4C-9168-7ABE53CB4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B909B2-752B-7C46-91E5-73A29ADD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DB0-B4CE-B449-A728-B910087792A0}" type="datetimeFigureOut">
              <a:rPr kumimoji="1" lang="zh-CN" altLang="en-US" smtClean="0"/>
              <a:t>2024/5/30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4E1DF-6D0D-9B43-A30A-768CA315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C0EE18-BA0B-E84E-8F2D-2E2E84D6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2A0-A158-2C45-93F4-095A8DB7CC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019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98970-3E2C-2940-A75C-83968E6E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9970E2-B582-2742-AF67-26DF46467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084875-0005-B340-930D-4F1E4D24A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D518D3-F074-9744-9E97-DF67BD203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D0311F-E083-944E-BD03-18972352B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A956CB-802C-964D-AAC7-F4FE25D1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DB0-B4CE-B449-A728-B910087792A0}" type="datetimeFigureOut">
              <a:rPr kumimoji="1" lang="zh-CN" altLang="en-US" smtClean="0"/>
              <a:t>2024/5/30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25F009-F32C-AD47-8CF2-1D81BF37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DC2AC8-1833-0741-AB79-84D2C38D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2A0-A158-2C45-93F4-095A8DB7CC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901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A5261-23B5-1F40-AFC1-7C8076EA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B9FFC3-D58B-EB45-AC8F-046A996E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DB0-B4CE-B449-A728-B910087792A0}" type="datetimeFigureOut">
              <a:rPr kumimoji="1" lang="zh-CN" altLang="en-US" smtClean="0"/>
              <a:t>2024/5/30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5AB56A-E488-4C4D-B18D-C0180738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108AFC-A4ED-C544-8340-8DA29EA0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2A0-A158-2C45-93F4-095A8DB7CC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661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C5F566-EC08-EB48-A078-C539805F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DB0-B4CE-B449-A728-B910087792A0}" type="datetimeFigureOut">
              <a:rPr kumimoji="1" lang="zh-CN" altLang="en-US" smtClean="0"/>
              <a:t>2024/5/30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1C1B61-9CFC-044B-BE3C-7A61C8AE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36DACB-C5B4-B94A-A8FE-54F33B59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2A0-A158-2C45-93F4-095A8DB7CC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61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A6EA7-AD22-0B43-9221-0350E939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8BF56-61D9-5047-B51E-9C5717DDC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6BAAB2-334F-EF44-91D3-C995B9921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BFE530-3555-3B4A-9F8B-E0C2ED036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DB0-B4CE-B449-A728-B910087792A0}" type="datetimeFigureOut">
              <a:rPr kumimoji="1" lang="zh-CN" altLang="en-US" smtClean="0"/>
              <a:t>2024/5/30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16A976-2BD2-CD4A-B983-C44A0D90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4D8449-5B4C-F544-96A0-E422176F6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2A0-A158-2C45-93F4-095A8DB7CC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858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C5316-DC88-2A42-9E32-4EC6755B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30C760-4A02-4840-9508-085065077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32EDC2-0567-B442-BE02-0ADDE519F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B0CED7-8569-7047-B6B8-F014680C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B0DB0-B4CE-B449-A728-B910087792A0}" type="datetimeFigureOut">
              <a:rPr kumimoji="1" lang="zh-CN" altLang="en-US" smtClean="0"/>
              <a:t>2024/5/30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F353CB-5567-ED4F-A126-C9557A98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CCE27-B976-824C-9F93-0B32A0F3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2A0-A158-2C45-93F4-095A8DB7CC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907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978C87-B7E9-EA4C-B845-468C675B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7505BC-CB99-9046-9A1D-68725AC4A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E6B4D-1A1B-6C49-A19D-49E8BE6D5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B0DB0-B4CE-B449-A728-B910087792A0}" type="datetimeFigureOut">
              <a:rPr kumimoji="1" lang="zh-CN" altLang="en-US" smtClean="0"/>
              <a:t>2024/5/30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A0DE5B-1C84-5E4F-9AFB-B1B84B38A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0CA2D-5420-504F-9F0D-143D2DD90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7D2A0-A158-2C45-93F4-095A8DB7CC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74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51AC15EA-3936-464C-BBAD-6D290EEBFC8D}"/>
              </a:ext>
            </a:extLst>
          </p:cNvPr>
          <p:cNvSpPr txBox="1"/>
          <p:nvPr/>
        </p:nvSpPr>
        <p:spPr>
          <a:xfrm>
            <a:off x="497790" y="1729002"/>
            <a:ext cx="11196419" cy="4053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Beamforming Design with Bilevel Optimization </a:t>
            </a:r>
            <a:br>
              <a:rPr lang="en-US" altLang="zh-C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RIS-Assisted SWIPT Systems</a:t>
            </a:r>
          </a:p>
          <a:p>
            <a:pPr algn="ctr">
              <a:lnSpc>
                <a:spcPct val="150000"/>
              </a:lnSpc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dirty="0">
                <a:solidFill>
                  <a:srgbClr val="3C3E44"/>
                </a:solidFill>
                <a:latin typeface="Nyala" panose="02000504070300020003" pitchFamily="2" charset="0"/>
                <a:ea typeface="楷体" panose="02010609060101010101" pitchFamily="49" charset="-122"/>
                <a:cs typeface="Times New Roman" panose="02020603050405020304" pitchFamily="18" charset="0"/>
              </a:rPr>
              <a:t>Yinghui He, </a:t>
            </a:r>
            <a:r>
              <a:rPr lang="en-US" altLang="zh-CN" sz="2800" b="1" dirty="0">
                <a:solidFill>
                  <a:srgbClr val="3C3E44"/>
                </a:solidFill>
                <a:latin typeface="Nyala" panose="02000504070300020003" pitchFamily="2" charset="0"/>
                <a:ea typeface="楷体" panose="02010609060101010101" pitchFamily="49" charset="-122"/>
                <a:cs typeface="Times New Roman" panose="02020603050405020304" pitchFamily="18" charset="0"/>
              </a:rPr>
              <a:t>Yunlong Cai</a:t>
            </a:r>
            <a:r>
              <a:rPr lang="en-US" altLang="zh-CN" sz="2800" dirty="0">
                <a:solidFill>
                  <a:srgbClr val="3C3E44"/>
                </a:solidFill>
                <a:latin typeface="Nyala" panose="02000504070300020003" pitchFamily="2" charset="0"/>
                <a:ea typeface="楷体" panose="02010609060101010101" pitchFamily="49" charset="-122"/>
                <a:cs typeface="Times New Roman" panose="02020603050405020304" pitchFamily="18" charset="0"/>
              </a:rPr>
              <a:t>, and </a:t>
            </a:r>
            <a:r>
              <a:rPr lang="en-US" altLang="zh-CN" sz="2800" dirty="0" err="1">
                <a:solidFill>
                  <a:srgbClr val="3C3E44"/>
                </a:solidFill>
                <a:latin typeface="Nyala" panose="02000504070300020003" pitchFamily="2" charset="0"/>
                <a:ea typeface="楷体" panose="02010609060101010101" pitchFamily="49" charset="-122"/>
                <a:cs typeface="Times New Roman" panose="02020603050405020304" pitchFamily="18" charset="0"/>
              </a:rPr>
              <a:t>Guanding</a:t>
            </a:r>
            <a:r>
              <a:rPr lang="en-US" altLang="zh-CN" sz="2800" dirty="0">
                <a:solidFill>
                  <a:srgbClr val="3C3E44"/>
                </a:solidFill>
                <a:latin typeface="Nyala" panose="02000504070300020003" pitchFamily="2" charset="0"/>
                <a:ea typeface="楷体" panose="02010609060101010101" pitchFamily="49" charset="-122"/>
                <a:cs typeface="Times New Roman" panose="02020603050405020304" pitchFamily="18" charset="0"/>
              </a:rPr>
              <a:t> Yu</a:t>
            </a:r>
            <a:endParaRPr lang="en-US" altLang="zh-CN" sz="3200" dirty="0">
              <a:solidFill>
                <a:srgbClr val="3C3E44"/>
              </a:solidFill>
              <a:latin typeface="Nyala" panose="02000504070300020003" pitchFamily="2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rgbClr val="3C3E44"/>
                </a:solidFill>
                <a:latin typeface="Nyala" panose="02000504070300020003" pitchFamily="2" charset="0"/>
                <a:ea typeface="楷体" panose="02010609060101010101" pitchFamily="49" charset="-122"/>
                <a:cs typeface="Times New Roman" panose="02020603050405020304" pitchFamily="18" charset="0"/>
              </a:rPr>
              <a:t>Zhejiang University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rgbClr val="3C3E44"/>
                </a:solidFill>
                <a:latin typeface="Nyala" panose="02000504070300020003" pitchFamily="2" charset="0"/>
                <a:ea typeface="楷体" panose="02010609060101010101" pitchFamily="49" charset="-122"/>
                <a:cs typeface="Times New Roman" panose="02020603050405020304" pitchFamily="18" charset="0"/>
              </a:rPr>
              <a:t>2024-06-09</a:t>
            </a:r>
            <a:endParaRPr lang="zh-CN" altLang="en-US" sz="3200" dirty="0">
              <a:latin typeface="Nyala" panose="02000504070300020003" pitchFamily="2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326AAD-6D1D-30F3-1FB8-1606D5B03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882190" cy="116957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C1AAE7-5DDC-5837-9D2F-B69DF4113F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4" r="78613" b="14702"/>
          <a:stretch/>
        </p:blipFill>
        <p:spPr>
          <a:xfrm>
            <a:off x="9042177" y="0"/>
            <a:ext cx="3149823" cy="107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7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87882490-27CB-463B-8712-771925243376}"/>
              </a:ext>
            </a:extLst>
          </p:cNvPr>
          <p:cNvSpPr/>
          <p:nvPr/>
        </p:nvSpPr>
        <p:spPr>
          <a:xfrm>
            <a:off x="1047311" y="47457"/>
            <a:ext cx="10829498" cy="70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3600" b="1" dirty="0">
                <a:solidFill>
                  <a:srgbClr val="7030A0"/>
                </a:solidFill>
                <a:latin typeface="Sitka Text" panose="02000505000000020004" pitchFamily="2" charset="0"/>
                <a:ea typeface="楷体" panose="02010609060101010101" pitchFamily="49" charset="-122"/>
              </a:rPr>
              <a:t>Simulation Results</a:t>
            </a:r>
          </a:p>
        </p:txBody>
      </p:sp>
      <p:sp>
        <p:nvSpPr>
          <p:cNvPr id="16" name="Rectangle 28">
            <a:extLst>
              <a:ext uri="{FF2B5EF4-FFF2-40B4-BE49-F238E27FC236}">
                <a16:creationId xmlns:a16="http://schemas.microsoft.com/office/drawing/2014/main" id="{159E5374-5487-4EAF-9F4E-ADCB1D874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6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661E56F0-B047-4D01-8CB3-29E6D065D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90" y="7351"/>
            <a:ext cx="511197" cy="763387"/>
          </a:xfrm>
          <a:prstGeom prst="rect">
            <a:avLst/>
          </a:prstGeom>
        </p:spPr>
      </p:pic>
      <p:grpSp>
        <p:nvGrpSpPr>
          <p:cNvPr id="2" name="组合 7">
            <a:extLst>
              <a:ext uri="{FF2B5EF4-FFF2-40B4-BE49-F238E27FC236}">
                <a16:creationId xmlns:a16="http://schemas.microsoft.com/office/drawing/2014/main" id="{FFAFFA28-4A07-A8D6-4556-291CECC359DB}"/>
              </a:ext>
            </a:extLst>
          </p:cNvPr>
          <p:cNvGrpSpPr/>
          <p:nvPr/>
        </p:nvGrpSpPr>
        <p:grpSpPr>
          <a:xfrm>
            <a:off x="486621" y="776368"/>
            <a:ext cx="8876475" cy="639540"/>
            <a:chOff x="423121" y="946372"/>
            <a:chExt cx="8876475" cy="639540"/>
          </a:xfrm>
        </p:grpSpPr>
        <p:grpSp>
          <p:nvGrpSpPr>
            <p:cNvPr id="3" name="组合 9">
              <a:extLst>
                <a:ext uri="{FF2B5EF4-FFF2-40B4-BE49-F238E27FC236}">
                  <a16:creationId xmlns:a16="http://schemas.microsoft.com/office/drawing/2014/main" id="{0228AB54-557D-1338-2F50-EAC6F6A83B59}"/>
                </a:ext>
              </a:extLst>
            </p:cNvPr>
            <p:cNvGrpSpPr/>
            <p:nvPr/>
          </p:nvGrpSpPr>
          <p:grpSpPr>
            <a:xfrm>
              <a:off x="423121" y="1135757"/>
              <a:ext cx="8035235" cy="450155"/>
              <a:chOff x="606001" y="1202541"/>
              <a:chExt cx="8035235" cy="450155"/>
            </a:xfrm>
          </p:grpSpPr>
          <p:grpSp>
            <p:nvGrpSpPr>
              <p:cNvPr id="6" name="Group 65">
                <a:extLst>
                  <a:ext uri="{FF2B5EF4-FFF2-40B4-BE49-F238E27FC236}">
                    <a16:creationId xmlns:a16="http://schemas.microsoft.com/office/drawing/2014/main" id="{9C816C02-3C42-1D34-EDF9-D4E38A017414}"/>
                  </a:ext>
                </a:extLst>
              </p:cNvPr>
              <p:cNvGrpSpPr/>
              <p:nvPr/>
            </p:nvGrpSpPr>
            <p:grpSpPr>
              <a:xfrm>
                <a:off x="606001" y="1202541"/>
                <a:ext cx="397734" cy="450155"/>
                <a:chOff x="4601092" y="1555537"/>
                <a:chExt cx="1517650" cy="1717675"/>
              </a:xfrm>
            </p:grpSpPr>
            <p:sp>
              <p:nvSpPr>
                <p:cNvPr id="13" name="Freeform: Shape 66">
                  <a:extLst>
                    <a:ext uri="{FF2B5EF4-FFF2-40B4-BE49-F238E27FC236}">
                      <a16:creationId xmlns:a16="http://schemas.microsoft.com/office/drawing/2014/main" id="{9972ACE6-2B3E-0F7F-FE22-58B4C459C5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1092" y="1555537"/>
                  <a:ext cx="1517650" cy="1717675"/>
                </a:xfrm>
                <a:custGeom>
                  <a:avLst/>
                  <a:gdLst>
                    <a:gd name="connsiteX0" fmla="*/ 973138 w 1517650"/>
                    <a:gd name="connsiteY0" fmla="*/ 0 h 1717675"/>
                    <a:gd name="connsiteX1" fmla="*/ 1303338 w 1517650"/>
                    <a:gd name="connsiteY1" fmla="*/ 560387 h 1717675"/>
                    <a:gd name="connsiteX2" fmla="*/ 1061082 w 1517650"/>
                    <a:gd name="connsiteY2" fmla="*/ 981652 h 1717675"/>
                    <a:gd name="connsiteX3" fmla="*/ 1053191 w 1517650"/>
                    <a:gd name="connsiteY3" fmla="*/ 998736 h 1717675"/>
                    <a:gd name="connsiteX4" fmla="*/ 1102518 w 1517650"/>
                    <a:gd name="connsiteY4" fmla="*/ 1159809 h 1717675"/>
                    <a:gd name="connsiteX5" fmla="*/ 1109907 w 1517650"/>
                    <a:gd name="connsiteY5" fmla="*/ 1162050 h 1717675"/>
                    <a:gd name="connsiteX6" fmla="*/ 1355725 w 1517650"/>
                    <a:gd name="connsiteY6" fmla="*/ 1162050 h 1717675"/>
                    <a:gd name="connsiteX7" fmla="*/ 1517650 w 1517650"/>
                    <a:gd name="connsiteY7" fmla="*/ 1435100 h 1717675"/>
                    <a:gd name="connsiteX8" fmla="*/ 1360488 w 1517650"/>
                    <a:gd name="connsiteY8" fmla="*/ 1714500 h 1717675"/>
                    <a:gd name="connsiteX9" fmla="*/ 1036637 w 1517650"/>
                    <a:gd name="connsiteY9" fmla="*/ 1717675 h 1717675"/>
                    <a:gd name="connsiteX10" fmla="*/ 871537 w 1517650"/>
                    <a:gd name="connsiteY10" fmla="*/ 1439863 h 1717675"/>
                    <a:gd name="connsiteX11" fmla="*/ 947555 w 1517650"/>
                    <a:gd name="connsiteY11" fmla="*/ 1309441 h 1717675"/>
                    <a:gd name="connsiteX12" fmla="*/ 950592 w 1517650"/>
                    <a:gd name="connsiteY12" fmla="*/ 1301045 h 1717675"/>
                    <a:gd name="connsiteX13" fmla="*/ 885744 w 1517650"/>
                    <a:gd name="connsiteY13" fmla="*/ 1133696 h 1717675"/>
                    <a:gd name="connsiteX14" fmla="*/ 840137 w 1517650"/>
                    <a:gd name="connsiteY14" fmla="*/ 1121464 h 1717675"/>
                    <a:gd name="connsiteX15" fmla="*/ 331787 w 1517650"/>
                    <a:gd name="connsiteY15" fmla="*/ 1123950 h 1717675"/>
                    <a:gd name="connsiteX16" fmla="*/ 0 w 1517650"/>
                    <a:gd name="connsiteY16" fmla="*/ 568325 h 1717675"/>
                    <a:gd name="connsiteX17" fmla="*/ 323850 w 1517650"/>
                    <a:gd name="connsiteY17" fmla="*/ 7937 h 1717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517650" h="1717675">
                      <a:moveTo>
                        <a:pt x="973138" y="0"/>
                      </a:moveTo>
                      <a:lnTo>
                        <a:pt x="1303338" y="560387"/>
                      </a:lnTo>
                      <a:lnTo>
                        <a:pt x="1061082" y="981652"/>
                      </a:lnTo>
                      <a:lnTo>
                        <a:pt x="1053191" y="998736"/>
                      </a:lnTo>
                      <a:cubicBezTo>
                        <a:pt x="1031548" y="1054740"/>
                        <a:pt x="1023278" y="1127088"/>
                        <a:pt x="1102518" y="1159809"/>
                      </a:cubicBezTo>
                      <a:lnTo>
                        <a:pt x="1109907" y="1162050"/>
                      </a:lnTo>
                      <a:lnTo>
                        <a:pt x="1355725" y="1162050"/>
                      </a:lnTo>
                      <a:lnTo>
                        <a:pt x="1517650" y="1435100"/>
                      </a:lnTo>
                      <a:lnTo>
                        <a:pt x="1360488" y="1714500"/>
                      </a:lnTo>
                      <a:lnTo>
                        <a:pt x="1036637" y="1717675"/>
                      </a:lnTo>
                      <a:lnTo>
                        <a:pt x="871537" y="1439863"/>
                      </a:lnTo>
                      <a:lnTo>
                        <a:pt x="947555" y="1309441"/>
                      </a:lnTo>
                      <a:lnTo>
                        <a:pt x="950592" y="1301045"/>
                      </a:lnTo>
                      <a:cubicBezTo>
                        <a:pt x="964229" y="1256653"/>
                        <a:pt x="975300" y="1173310"/>
                        <a:pt x="885744" y="1133696"/>
                      </a:cubicBezTo>
                      <a:lnTo>
                        <a:pt x="840137" y="1121464"/>
                      </a:lnTo>
                      <a:lnTo>
                        <a:pt x="331787" y="1123950"/>
                      </a:lnTo>
                      <a:lnTo>
                        <a:pt x="0" y="568325"/>
                      </a:lnTo>
                      <a:lnTo>
                        <a:pt x="323850" y="793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" name="Oval 67">
                  <a:extLst>
                    <a:ext uri="{FF2B5EF4-FFF2-40B4-BE49-F238E27FC236}">
                      <a16:creationId xmlns:a16="http://schemas.microsoft.com/office/drawing/2014/main" id="{18D4EBCD-F47E-35C7-76D1-E8D988129C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4557" y="2830298"/>
                  <a:ext cx="327025" cy="32702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35D12EEF-F7A3-41E9-9EE6-8DE8E55A2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298" y="1576600"/>
                <a:ext cx="185477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49605A6F-0724-6ECB-ED5A-0846BB6CB4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8895" y="1576600"/>
                <a:ext cx="732234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F3A4046-932A-BDE9-C410-D1442593595A}"/>
                </a:ext>
              </a:extLst>
            </p:cNvPr>
            <p:cNvSpPr/>
            <p:nvPr/>
          </p:nvSpPr>
          <p:spPr>
            <a:xfrm>
              <a:off x="802702" y="946372"/>
              <a:ext cx="8496894" cy="595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solidFill>
                    <a:srgbClr val="202124"/>
                  </a:solidFill>
                  <a:highlight>
                    <a:srgbClr val="FFFFFF"/>
                  </a:highlight>
                  <a:latin typeface="Calibri" panose="020F0502020204030204" pitchFamily="34" charset="0"/>
                  <a:cs typeface="Calibri" panose="020F0502020204030204" pitchFamily="34" charset="0"/>
                </a:rPr>
                <a:t>Simulation setup</a:t>
              </a:r>
              <a:endParaRPr lang="en-US" altLang="zh-CN" sz="2400" b="1" i="0" u="none" strike="noStrike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306DA828-6573-CC84-8AA4-85B013815B1A}"/>
              </a:ext>
            </a:extLst>
          </p:cNvPr>
          <p:cNvSpPr txBox="1"/>
          <p:nvPr/>
        </p:nvSpPr>
        <p:spPr>
          <a:xfrm>
            <a:off x="685488" y="1396193"/>
            <a:ext cx="3307778" cy="159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kumimoji="1" lang="en-US" altLang="zh-CN" sz="2200" b="1" dirty="0">
                <a:latin typeface="Calibri" panose="020F0502020204030204" pitchFamily="34" charset="0"/>
                <a:cs typeface="Calibri" panose="020F0502020204030204" pitchFamily="34" charset="0"/>
              </a:rPr>
              <a:t>The number of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transmit antennas: 12 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reflecting elements: 50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EH users (or ID users): 8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3AA0C7B-44D1-AD89-D5F1-5A2370241A80}"/>
              </a:ext>
            </a:extLst>
          </p:cNvPr>
          <p:cNvSpPr txBox="1"/>
          <p:nvPr/>
        </p:nvSpPr>
        <p:spPr>
          <a:xfrm>
            <a:off x="4110283" y="1536192"/>
            <a:ext cx="5327901" cy="1224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Large-scale fading:</a:t>
            </a:r>
          </a:p>
          <a:p>
            <a:pPr>
              <a:lnSpc>
                <a:spcPts val="3000"/>
              </a:lnSpc>
            </a:pPr>
            <a:endParaRPr kumimoji="1"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3000"/>
              </a:lnSpc>
            </a:pPr>
            <a:r>
              <a:rPr kumimoji="1"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Small-scale fading: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2A77C0D-6079-9C1E-570E-65D39D03A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5" y="1635621"/>
            <a:ext cx="2770980" cy="45939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155470E-F515-8A32-5ADC-D8F8E1AEB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625" y="2251704"/>
            <a:ext cx="4183284" cy="66646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04462BC-834F-D648-44EA-999C7057B3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2578" y="3440742"/>
            <a:ext cx="4021655" cy="2990461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0CF270FE-6FFE-F930-9ADA-0A5BCFD74D4C}"/>
              </a:ext>
            </a:extLst>
          </p:cNvPr>
          <p:cNvSpPr txBox="1"/>
          <p:nvPr/>
        </p:nvSpPr>
        <p:spPr>
          <a:xfrm>
            <a:off x="486621" y="4074729"/>
            <a:ext cx="23327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Convergence behavior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9C4FFE8-3B2C-82A7-86E5-54ED8E4B6DBC}"/>
              </a:ext>
            </a:extLst>
          </p:cNvPr>
          <p:cNvSpPr txBox="1"/>
          <p:nvPr/>
        </p:nvSpPr>
        <p:spPr>
          <a:xfrm>
            <a:off x="6836818" y="4074729"/>
            <a:ext cx="5052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proposed algorithm demonstrates </a:t>
            </a:r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rapid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convergence, achieving its result within </a:t>
            </a:r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a few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iterations.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67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87882490-27CB-463B-8712-771925243376}"/>
              </a:ext>
            </a:extLst>
          </p:cNvPr>
          <p:cNvSpPr/>
          <p:nvPr/>
        </p:nvSpPr>
        <p:spPr>
          <a:xfrm>
            <a:off x="1047311" y="47457"/>
            <a:ext cx="10829498" cy="70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3600" b="1" dirty="0">
                <a:solidFill>
                  <a:srgbClr val="7030A0"/>
                </a:solidFill>
                <a:latin typeface="Sitka Text" panose="02000505000000020004" pitchFamily="2" charset="0"/>
                <a:ea typeface="楷体" panose="02010609060101010101" pitchFamily="49" charset="-122"/>
              </a:rPr>
              <a:t>Simulation Results</a:t>
            </a:r>
          </a:p>
        </p:txBody>
      </p:sp>
      <p:sp>
        <p:nvSpPr>
          <p:cNvPr id="16" name="Rectangle 28">
            <a:extLst>
              <a:ext uri="{FF2B5EF4-FFF2-40B4-BE49-F238E27FC236}">
                <a16:creationId xmlns:a16="http://schemas.microsoft.com/office/drawing/2014/main" id="{159E5374-5487-4EAF-9F4E-ADCB1D874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6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661E56F0-B047-4D01-8CB3-29E6D065D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90" y="7351"/>
            <a:ext cx="511197" cy="763387"/>
          </a:xfrm>
          <a:prstGeom prst="rect">
            <a:avLst/>
          </a:prstGeom>
        </p:spPr>
      </p:pic>
      <p:grpSp>
        <p:nvGrpSpPr>
          <p:cNvPr id="2" name="组合 7">
            <a:extLst>
              <a:ext uri="{FF2B5EF4-FFF2-40B4-BE49-F238E27FC236}">
                <a16:creationId xmlns:a16="http://schemas.microsoft.com/office/drawing/2014/main" id="{FFAFFA28-4A07-A8D6-4556-291CECC359DB}"/>
              </a:ext>
            </a:extLst>
          </p:cNvPr>
          <p:cNvGrpSpPr/>
          <p:nvPr/>
        </p:nvGrpSpPr>
        <p:grpSpPr>
          <a:xfrm>
            <a:off x="486621" y="776368"/>
            <a:ext cx="8876475" cy="639540"/>
            <a:chOff x="423121" y="946372"/>
            <a:chExt cx="8876475" cy="639540"/>
          </a:xfrm>
        </p:grpSpPr>
        <p:grpSp>
          <p:nvGrpSpPr>
            <p:cNvPr id="3" name="组合 9">
              <a:extLst>
                <a:ext uri="{FF2B5EF4-FFF2-40B4-BE49-F238E27FC236}">
                  <a16:creationId xmlns:a16="http://schemas.microsoft.com/office/drawing/2014/main" id="{0228AB54-557D-1338-2F50-EAC6F6A83B59}"/>
                </a:ext>
              </a:extLst>
            </p:cNvPr>
            <p:cNvGrpSpPr/>
            <p:nvPr/>
          </p:nvGrpSpPr>
          <p:grpSpPr>
            <a:xfrm>
              <a:off x="423121" y="1135757"/>
              <a:ext cx="8035235" cy="450155"/>
              <a:chOff x="606001" y="1202541"/>
              <a:chExt cx="8035235" cy="450155"/>
            </a:xfrm>
          </p:grpSpPr>
          <p:grpSp>
            <p:nvGrpSpPr>
              <p:cNvPr id="6" name="Group 65">
                <a:extLst>
                  <a:ext uri="{FF2B5EF4-FFF2-40B4-BE49-F238E27FC236}">
                    <a16:creationId xmlns:a16="http://schemas.microsoft.com/office/drawing/2014/main" id="{9C816C02-3C42-1D34-EDF9-D4E38A017414}"/>
                  </a:ext>
                </a:extLst>
              </p:cNvPr>
              <p:cNvGrpSpPr/>
              <p:nvPr/>
            </p:nvGrpSpPr>
            <p:grpSpPr>
              <a:xfrm>
                <a:off x="606001" y="1202541"/>
                <a:ext cx="397734" cy="450155"/>
                <a:chOff x="4601092" y="1555537"/>
                <a:chExt cx="1517650" cy="1717675"/>
              </a:xfrm>
            </p:grpSpPr>
            <p:sp>
              <p:nvSpPr>
                <p:cNvPr id="13" name="Freeform: Shape 66">
                  <a:extLst>
                    <a:ext uri="{FF2B5EF4-FFF2-40B4-BE49-F238E27FC236}">
                      <a16:creationId xmlns:a16="http://schemas.microsoft.com/office/drawing/2014/main" id="{9972ACE6-2B3E-0F7F-FE22-58B4C459C5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1092" y="1555537"/>
                  <a:ext cx="1517650" cy="1717675"/>
                </a:xfrm>
                <a:custGeom>
                  <a:avLst/>
                  <a:gdLst>
                    <a:gd name="connsiteX0" fmla="*/ 973138 w 1517650"/>
                    <a:gd name="connsiteY0" fmla="*/ 0 h 1717675"/>
                    <a:gd name="connsiteX1" fmla="*/ 1303338 w 1517650"/>
                    <a:gd name="connsiteY1" fmla="*/ 560387 h 1717675"/>
                    <a:gd name="connsiteX2" fmla="*/ 1061082 w 1517650"/>
                    <a:gd name="connsiteY2" fmla="*/ 981652 h 1717675"/>
                    <a:gd name="connsiteX3" fmla="*/ 1053191 w 1517650"/>
                    <a:gd name="connsiteY3" fmla="*/ 998736 h 1717675"/>
                    <a:gd name="connsiteX4" fmla="*/ 1102518 w 1517650"/>
                    <a:gd name="connsiteY4" fmla="*/ 1159809 h 1717675"/>
                    <a:gd name="connsiteX5" fmla="*/ 1109907 w 1517650"/>
                    <a:gd name="connsiteY5" fmla="*/ 1162050 h 1717675"/>
                    <a:gd name="connsiteX6" fmla="*/ 1355725 w 1517650"/>
                    <a:gd name="connsiteY6" fmla="*/ 1162050 h 1717675"/>
                    <a:gd name="connsiteX7" fmla="*/ 1517650 w 1517650"/>
                    <a:gd name="connsiteY7" fmla="*/ 1435100 h 1717675"/>
                    <a:gd name="connsiteX8" fmla="*/ 1360488 w 1517650"/>
                    <a:gd name="connsiteY8" fmla="*/ 1714500 h 1717675"/>
                    <a:gd name="connsiteX9" fmla="*/ 1036637 w 1517650"/>
                    <a:gd name="connsiteY9" fmla="*/ 1717675 h 1717675"/>
                    <a:gd name="connsiteX10" fmla="*/ 871537 w 1517650"/>
                    <a:gd name="connsiteY10" fmla="*/ 1439863 h 1717675"/>
                    <a:gd name="connsiteX11" fmla="*/ 947555 w 1517650"/>
                    <a:gd name="connsiteY11" fmla="*/ 1309441 h 1717675"/>
                    <a:gd name="connsiteX12" fmla="*/ 950592 w 1517650"/>
                    <a:gd name="connsiteY12" fmla="*/ 1301045 h 1717675"/>
                    <a:gd name="connsiteX13" fmla="*/ 885744 w 1517650"/>
                    <a:gd name="connsiteY13" fmla="*/ 1133696 h 1717675"/>
                    <a:gd name="connsiteX14" fmla="*/ 840137 w 1517650"/>
                    <a:gd name="connsiteY14" fmla="*/ 1121464 h 1717675"/>
                    <a:gd name="connsiteX15" fmla="*/ 331787 w 1517650"/>
                    <a:gd name="connsiteY15" fmla="*/ 1123950 h 1717675"/>
                    <a:gd name="connsiteX16" fmla="*/ 0 w 1517650"/>
                    <a:gd name="connsiteY16" fmla="*/ 568325 h 1717675"/>
                    <a:gd name="connsiteX17" fmla="*/ 323850 w 1517650"/>
                    <a:gd name="connsiteY17" fmla="*/ 7937 h 1717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517650" h="1717675">
                      <a:moveTo>
                        <a:pt x="973138" y="0"/>
                      </a:moveTo>
                      <a:lnTo>
                        <a:pt x="1303338" y="560387"/>
                      </a:lnTo>
                      <a:lnTo>
                        <a:pt x="1061082" y="981652"/>
                      </a:lnTo>
                      <a:lnTo>
                        <a:pt x="1053191" y="998736"/>
                      </a:lnTo>
                      <a:cubicBezTo>
                        <a:pt x="1031548" y="1054740"/>
                        <a:pt x="1023278" y="1127088"/>
                        <a:pt x="1102518" y="1159809"/>
                      </a:cubicBezTo>
                      <a:lnTo>
                        <a:pt x="1109907" y="1162050"/>
                      </a:lnTo>
                      <a:lnTo>
                        <a:pt x="1355725" y="1162050"/>
                      </a:lnTo>
                      <a:lnTo>
                        <a:pt x="1517650" y="1435100"/>
                      </a:lnTo>
                      <a:lnTo>
                        <a:pt x="1360488" y="1714500"/>
                      </a:lnTo>
                      <a:lnTo>
                        <a:pt x="1036637" y="1717675"/>
                      </a:lnTo>
                      <a:lnTo>
                        <a:pt x="871537" y="1439863"/>
                      </a:lnTo>
                      <a:lnTo>
                        <a:pt x="947555" y="1309441"/>
                      </a:lnTo>
                      <a:lnTo>
                        <a:pt x="950592" y="1301045"/>
                      </a:lnTo>
                      <a:cubicBezTo>
                        <a:pt x="964229" y="1256653"/>
                        <a:pt x="975300" y="1173310"/>
                        <a:pt x="885744" y="1133696"/>
                      </a:cubicBezTo>
                      <a:lnTo>
                        <a:pt x="840137" y="1121464"/>
                      </a:lnTo>
                      <a:lnTo>
                        <a:pt x="331787" y="1123950"/>
                      </a:lnTo>
                      <a:lnTo>
                        <a:pt x="0" y="568325"/>
                      </a:lnTo>
                      <a:lnTo>
                        <a:pt x="323850" y="793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" name="Oval 67">
                  <a:extLst>
                    <a:ext uri="{FF2B5EF4-FFF2-40B4-BE49-F238E27FC236}">
                      <a16:creationId xmlns:a16="http://schemas.microsoft.com/office/drawing/2014/main" id="{18D4EBCD-F47E-35C7-76D1-E8D988129C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4557" y="2830298"/>
                  <a:ext cx="327025" cy="32702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35D12EEF-F7A3-41E9-9EE6-8DE8E55A2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298" y="1576600"/>
                <a:ext cx="185477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49605A6F-0724-6ECB-ED5A-0846BB6CB4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8895" y="1576600"/>
                <a:ext cx="732234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F3A4046-932A-BDE9-C410-D1442593595A}"/>
                </a:ext>
              </a:extLst>
            </p:cNvPr>
            <p:cNvSpPr/>
            <p:nvPr/>
          </p:nvSpPr>
          <p:spPr>
            <a:xfrm>
              <a:off x="802702" y="946372"/>
              <a:ext cx="8496894" cy="5890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solidFill>
                    <a:srgbClr val="202124"/>
                  </a:solidFill>
                  <a:highlight>
                    <a:srgbClr val="FFFFFF"/>
                  </a:highlight>
                  <a:latin typeface="Calibri" panose="020F0502020204030204" pitchFamily="34" charset="0"/>
                  <a:cs typeface="Calibri" panose="020F0502020204030204" pitchFamily="34" charset="0"/>
                </a:rPr>
                <a:t>Performance comparison </a:t>
              </a:r>
              <a:endParaRPr lang="en-US" altLang="zh-CN" sz="2400" b="1" i="0" u="none" strike="noStrike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85D2DE2-FB79-25EE-E0BF-A4C24FB562C1}"/>
                  </a:ext>
                </a:extLst>
              </p:cNvPr>
              <p:cNvSpPr txBox="1"/>
              <p:nvPr/>
            </p:nvSpPr>
            <p:spPr>
              <a:xfrm>
                <a:off x="562624" y="1312232"/>
                <a:ext cx="11798871" cy="1224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kumimoji="1" lang="en-US" altLang="zh-CN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Baseline:</a:t>
                </a:r>
              </a:p>
              <a:p>
                <a:pPr marL="342900" indent="-34290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Conventional scheme: </a:t>
                </a:r>
                <a:r>
                  <a:rPr kumimoji="1"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maximize the sum rate with the requirement of harvested power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𝑟𝑒𝑞</m:t>
                        </m:r>
                      </m:sup>
                    </m:sSup>
                  </m:oMath>
                </a14:m>
                <a:r>
                  <a:rPr kumimoji="1"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342900" indent="-34290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2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Power maximization scheme: </a:t>
                </a:r>
                <a:r>
                  <a:rPr kumimoji="1" lang="en-US" altLang="zh-CN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only maximize the sum of harvested power</a:t>
                </a:r>
                <a:endParaRPr kumimoji="1" lang="en-US" altLang="zh-CN" sz="2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85D2DE2-FB79-25EE-E0BF-A4C24FB56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24" y="1312232"/>
                <a:ext cx="11798871" cy="1224822"/>
              </a:xfrm>
              <a:prstGeom prst="rect">
                <a:avLst/>
              </a:prstGeom>
              <a:blipFill>
                <a:blip r:embed="rId4"/>
                <a:stretch>
                  <a:fillRect l="-645" t="-1031" b="-10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E361AA3B-C1F4-FA5C-E31B-5B50C1E31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059" y="2491263"/>
            <a:ext cx="4137043" cy="3023224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88D23360-D851-6281-5A25-0ECB71F3571A}"/>
              </a:ext>
            </a:extLst>
          </p:cNvPr>
          <p:cNvGrpSpPr/>
          <p:nvPr/>
        </p:nvGrpSpPr>
        <p:grpSpPr>
          <a:xfrm>
            <a:off x="1321001" y="2492932"/>
            <a:ext cx="3793648" cy="3021555"/>
            <a:chOff x="1199515" y="2982614"/>
            <a:chExt cx="3793648" cy="3021555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AA568D0-C844-F778-FDA6-D28487705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99515" y="2982614"/>
              <a:ext cx="3793648" cy="3021555"/>
            </a:xfrm>
            <a:prstGeom prst="rect">
              <a:avLst/>
            </a:prstGeom>
          </p:spPr>
        </p:pic>
        <p:sp>
          <p:nvSpPr>
            <p:cNvPr id="10" name="五角星 9">
              <a:extLst>
                <a:ext uri="{FF2B5EF4-FFF2-40B4-BE49-F238E27FC236}">
                  <a16:creationId xmlns:a16="http://schemas.microsoft.com/office/drawing/2014/main" id="{3B0AA5FC-F713-7A3C-C3F4-76E9F0E135E8}"/>
                </a:ext>
              </a:extLst>
            </p:cNvPr>
            <p:cNvSpPr/>
            <p:nvPr/>
          </p:nvSpPr>
          <p:spPr>
            <a:xfrm>
              <a:off x="3923522" y="4493392"/>
              <a:ext cx="279918" cy="302543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D97BEA4C-A57E-A560-8C17-C53B8FB71057}"/>
              </a:ext>
            </a:extLst>
          </p:cNvPr>
          <p:cNvSpPr txBox="1"/>
          <p:nvPr/>
        </p:nvSpPr>
        <p:spPr>
          <a:xfrm>
            <a:off x="544078" y="5551368"/>
            <a:ext cx="567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obtained point of the proposed algorithm is located at the top right of the curve of the conventional scheme.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5C161F-8E0F-0D77-808C-4F171699C24C}"/>
              </a:ext>
            </a:extLst>
          </p:cNvPr>
          <p:cNvSpPr txBox="1"/>
          <p:nvPr/>
        </p:nvSpPr>
        <p:spPr>
          <a:xfrm>
            <a:off x="6046122" y="5736033"/>
            <a:ext cx="6145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proposed algorithm outperforms baseline algorithms with CSI estimation error.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960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87882490-27CB-463B-8712-771925243376}"/>
              </a:ext>
            </a:extLst>
          </p:cNvPr>
          <p:cNvSpPr/>
          <p:nvPr/>
        </p:nvSpPr>
        <p:spPr>
          <a:xfrm>
            <a:off x="1047311" y="47457"/>
            <a:ext cx="10829498" cy="70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3600" b="1" dirty="0">
                <a:solidFill>
                  <a:srgbClr val="7030A0"/>
                </a:solidFill>
                <a:latin typeface="Sitka Text" panose="02000505000000020004" pitchFamily="2" charset="0"/>
                <a:ea typeface="楷体" panose="02010609060101010101" pitchFamily="49" charset="-122"/>
              </a:rPr>
              <a:t>Conclusion</a:t>
            </a:r>
          </a:p>
        </p:txBody>
      </p:sp>
      <p:sp>
        <p:nvSpPr>
          <p:cNvPr id="16" name="Rectangle 28">
            <a:extLst>
              <a:ext uri="{FF2B5EF4-FFF2-40B4-BE49-F238E27FC236}">
                <a16:creationId xmlns:a16="http://schemas.microsoft.com/office/drawing/2014/main" id="{159E5374-5487-4EAF-9F4E-ADCB1D874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6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661E56F0-B047-4D01-8CB3-29E6D065D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90" y="7351"/>
            <a:ext cx="511197" cy="7633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3199683-BC4F-3FE8-BC48-9451F2B09703}"/>
              </a:ext>
            </a:extLst>
          </p:cNvPr>
          <p:cNvSpPr txBox="1"/>
          <p:nvPr/>
        </p:nvSpPr>
        <p:spPr>
          <a:xfrm>
            <a:off x="743988" y="1293332"/>
            <a:ext cx="10829498" cy="4857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Introduce </a:t>
            </a:r>
            <a:r>
              <a:rPr lang="en-US" altLang="zh-CN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bilevel optimization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into RIS-assisted SWIPT systems for addressing </a:t>
            </a:r>
            <a:r>
              <a:rPr kumimoji="1" lang="en-US" altLang="zh-CN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priority</a:t>
            </a:r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issue;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Develop</a:t>
            </a:r>
            <a:r>
              <a:rPr lang="en-US" altLang="zh-CN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 a B</a:t>
            </a:r>
            <a:r>
              <a:rPr lang="en-US" altLang="zh-CN" sz="2800" b="1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CN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D algorithm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for the formulated bilevel problem:</a:t>
            </a:r>
          </a:p>
          <a:p>
            <a:pPr marL="914400" lvl="1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The optimal set in closed-form for the</a:t>
            </a:r>
            <a:r>
              <a:rPr lang="en-US" altLang="zh-CN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 non-convex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lower-level problem;</a:t>
            </a:r>
          </a:p>
          <a:p>
            <a:pPr marL="914400" lvl="1" indent="-4572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Low-complexity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BCD method for upper-level problem;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ü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Numerical results show that the </a:t>
            </a:r>
            <a:r>
              <a:rPr lang="en-US" altLang="zh-CN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superiority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of the proposed algorithm.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096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FD43E484-FA73-42F3-813D-B5F99AC9B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441" y="2542440"/>
            <a:ext cx="5149942" cy="177311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CN" sz="8000" dirty="0">
                <a:latin typeface="Brush Script MT" panose="03060802040406070304" pitchFamily="66" charset="0"/>
              </a:rPr>
              <a:t>Thank you!</a:t>
            </a:r>
          </a:p>
        </p:txBody>
      </p:sp>
      <p:pic>
        <p:nvPicPr>
          <p:cNvPr id="9" name="图片 8" descr="徽标, 图标&#10;&#10;描述已自动生成">
            <a:extLst>
              <a:ext uri="{FF2B5EF4-FFF2-40B4-BE49-F238E27FC236}">
                <a16:creationId xmlns:a16="http://schemas.microsoft.com/office/drawing/2014/main" id="{724901E6-A843-31C3-FF9A-A520432A2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035" y="1919882"/>
            <a:ext cx="3665099" cy="239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87882490-27CB-463B-8712-771925243376}"/>
              </a:ext>
            </a:extLst>
          </p:cNvPr>
          <p:cNvSpPr/>
          <p:nvPr/>
        </p:nvSpPr>
        <p:spPr>
          <a:xfrm>
            <a:off x="1047311" y="47457"/>
            <a:ext cx="10829498" cy="70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3600" b="1" dirty="0">
                <a:solidFill>
                  <a:srgbClr val="7030A0"/>
                </a:solidFill>
                <a:latin typeface="Sitka Text" panose="02000505000000020004" pitchFamily="2" charset="0"/>
                <a:ea typeface="楷体" panose="02010609060101010101" pitchFamily="49" charset="-122"/>
              </a:rPr>
              <a:t>Background</a:t>
            </a:r>
          </a:p>
        </p:txBody>
      </p:sp>
      <p:sp>
        <p:nvSpPr>
          <p:cNvPr id="16" name="Rectangle 28">
            <a:extLst>
              <a:ext uri="{FF2B5EF4-FFF2-40B4-BE49-F238E27FC236}">
                <a16:creationId xmlns:a16="http://schemas.microsoft.com/office/drawing/2014/main" id="{159E5374-5487-4EAF-9F4E-ADCB1D874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6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661E56F0-B047-4D01-8CB3-29E6D065D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90" y="7351"/>
            <a:ext cx="511197" cy="76338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1B89F89-AD5C-D87C-5532-6D7A89C64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02" y="2046479"/>
            <a:ext cx="5748252" cy="32333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734003-C18B-C708-5F7B-F528D9926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183" y="809397"/>
            <a:ext cx="1763540" cy="27837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1ED8CE1-37C1-179C-F561-5D898BA3439D}"/>
              </a:ext>
            </a:extLst>
          </p:cNvPr>
          <p:cNvSpPr txBox="1"/>
          <p:nvPr/>
        </p:nvSpPr>
        <p:spPr>
          <a:xfrm>
            <a:off x="738024" y="1445874"/>
            <a:ext cx="6163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battery anxiety outside</a:t>
            </a:r>
          </a:p>
        </p:txBody>
      </p:sp>
      <p:sp>
        <p:nvSpPr>
          <p:cNvPr id="8" name="思想气泡: 云 7">
            <a:extLst>
              <a:ext uri="{FF2B5EF4-FFF2-40B4-BE49-F238E27FC236}">
                <a16:creationId xmlns:a16="http://schemas.microsoft.com/office/drawing/2014/main" id="{C875B84B-0304-6C6A-3006-004FF6199835}"/>
              </a:ext>
            </a:extLst>
          </p:cNvPr>
          <p:cNvSpPr/>
          <p:nvPr/>
        </p:nvSpPr>
        <p:spPr>
          <a:xfrm>
            <a:off x="945802" y="2319104"/>
            <a:ext cx="2407373" cy="864553"/>
          </a:xfrm>
          <a:prstGeom prst="cloudCallout">
            <a:avLst>
              <a:gd name="adj1" fmla="val 38073"/>
              <a:gd name="adj2" fmla="val 61701"/>
            </a:avLst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charge?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1BEDE87-B191-24FB-ABD7-2C50D74CA745}"/>
              </a:ext>
            </a:extLst>
          </p:cNvPr>
          <p:cNvCxnSpPr>
            <a:cxnSpLocks/>
          </p:cNvCxnSpPr>
          <p:nvPr/>
        </p:nvCxnSpPr>
        <p:spPr>
          <a:xfrm flipH="1">
            <a:off x="5562410" y="2267221"/>
            <a:ext cx="2779234" cy="137333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F62A4F9-03C8-29D6-53C4-1EB42A0F2C25}"/>
              </a:ext>
            </a:extLst>
          </p:cNvPr>
          <p:cNvSpPr txBox="1"/>
          <p:nvPr/>
        </p:nvSpPr>
        <p:spPr>
          <a:xfrm rot="20033281">
            <a:off x="5884747" y="2902730"/>
            <a:ext cx="2481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transmission</a:t>
            </a:r>
            <a:endParaRPr kumimoji="1"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94D5C823-DA9C-AD87-7746-253698773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5013" y="2220625"/>
            <a:ext cx="481967" cy="481967"/>
          </a:xfrm>
          <a:prstGeom prst="rect">
            <a:avLst/>
          </a:prstGeom>
        </p:spPr>
      </p:pic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86D64263-5F95-C0B3-F463-35C163A24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7421" y="2461158"/>
            <a:ext cx="481967" cy="481967"/>
          </a:xfrm>
          <a:prstGeom prst="rect">
            <a:avLst/>
          </a:prstGeom>
        </p:spPr>
      </p:pic>
      <p:pic>
        <p:nvPicPr>
          <p:cNvPr id="12" name="图片 11" descr="图标&#10;&#10;描述已自动生成">
            <a:extLst>
              <a:ext uri="{FF2B5EF4-FFF2-40B4-BE49-F238E27FC236}">
                <a16:creationId xmlns:a16="http://schemas.microsoft.com/office/drawing/2014/main" id="{5A60CA4D-0159-A0A3-B74C-8B647702CA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9829" y="2701690"/>
            <a:ext cx="481967" cy="48196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E3E94C9-F13E-8D5F-DAB2-933E712B2589}"/>
              </a:ext>
            </a:extLst>
          </p:cNvPr>
          <p:cNvSpPr txBox="1"/>
          <p:nvPr/>
        </p:nvSpPr>
        <p:spPr>
          <a:xfrm>
            <a:off x="10086242" y="1747583"/>
            <a:ext cx="20297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station</a:t>
            </a:r>
            <a:b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(BS)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electronic waveforms and signals - sine, square, triangle, ramp, pulsed, etc">
            <a:extLst>
              <a:ext uri="{FF2B5EF4-FFF2-40B4-BE49-F238E27FC236}">
                <a16:creationId xmlns:a16="http://schemas.microsoft.com/office/drawing/2014/main" id="{D519E353-9170-3696-72B1-94C89961DB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90" t="8946" r="26181" b="61331"/>
          <a:stretch/>
        </p:blipFill>
        <p:spPr bwMode="auto">
          <a:xfrm rot="21600000">
            <a:off x="5583497" y="3778937"/>
            <a:ext cx="1442745" cy="43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弧 17">
            <a:extLst>
              <a:ext uri="{FF2B5EF4-FFF2-40B4-BE49-F238E27FC236}">
                <a16:creationId xmlns:a16="http://schemas.microsoft.com/office/drawing/2014/main" id="{05744C35-E92B-E56F-1CCA-205D823098F5}"/>
              </a:ext>
            </a:extLst>
          </p:cNvPr>
          <p:cNvSpPr>
            <a:spLocks noChangeAspect="1"/>
          </p:cNvSpPr>
          <p:nvPr/>
        </p:nvSpPr>
        <p:spPr>
          <a:xfrm>
            <a:off x="4743277" y="3757034"/>
            <a:ext cx="1037796" cy="1044000"/>
          </a:xfrm>
          <a:prstGeom prst="arc">
            <a:avLst>
              <a:gd name="adj1" fmla="val 20590248"/>
              <a:gd name="adj2" fmla="val 11816412"/>
            </a:avLst>
          </a:prstGeom>
          <a:ln w="95250">
            <a:solidFill>
              <a:srgbClr val="1AFA2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1AFA28"/>
              </a:solidFill>
            </a:endParaRPr>
          </a:p>
        </p:txBody>
      </p:sp>
      <p:pic>
        <p:nvPicPr>
          <p:cNvPr id="22" name="图片 21" descr="图片包含 游戏机, 物体, 钟表, 标志&#10;&#10;描述已自动生成">
            <a:extLst>
              <a:ext uri="{FF2B5EF4-FFF2-40B4-BE49-F238E27FC236}">
                <a16:creationId xmlns:a16="http://schemas.microsoft.com/office/drawing/2014/main" id="{31FEB91D-93F1-9AA2-41DA-1E8C49B4BD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5392" y="2872281"/>
            <a:ext cx="1270000" cy="12700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958EC7C1-B642-9D40-C4BF-541710AC7D18}"/>
              </a:ext>
            </a:extLst>
          </p:cNvPr>
          <p:cNvSpPr txBox="1"/>
          <p:nvPr/>
        </p:nvSpPr>
        <p:spPr>
          <a:xfrm>
            <a:off x="3350951" y="5150516"/>
            <a:ext cx="38224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charging</a:t>
            </a:r>
            <a:endParaRPr lang="zh-CN" altLang="en-US" sz="28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" name="图片 25" descr="形状, 圆圈&#10;&#10;描述已自动生成">
            <a:extLst>
              <a:ext uri="{FF2B5EF4-FFF2-40B4-BE49-F238E27FC236}">
                <a16:creationId xmlns:a16="http://schemas.microsoft.com/office/drawing/2014/main" id="{B3947B21-EAD3-68DB-F34F-6D8D3D9427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4148" y="3099016"/>
            <a:ext cx="481967" cy="481967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A0B6400E-AA55-6109-4E10-21DD846A2E1D}"/>
              </a:ext>
            </a:extLst>
          </p:cNvPr>
          <p:cNvSpPr txBox="1"/>
          <p:nvPr/>
        </p:nvSpPr>
        <p:spPr>
          <a:xfrm>
            <a:off x="7927644" y="4663608"/>
            <a:ext cx="394916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zh-CN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imultaneous wireless information and power transfer (SWIPT)</a:t>
            </a:r>
          </a:p>
        </p:txBody>
      </p:sp>
      <p:sp>
        <p:nvSpPr>
          <p:cNvPr id="31" name="右大括号 30">
            <a:extLst>
              <a:ext uri="{FF2B5EF4-FFF2-40B4-BE49-F238E27FC236}">
                <a16:creationId xmlns:a16="http://schemas.microsoft.com/office/drawing/2014/main" id="{95EC4A55-C2E8-BEED-CBD8-5ECAB11C9AA1}"/>
              </a:ext>
            </a:extLst>
          </p:cNvPr>
          <p:cNvSpPr/>
          <p:nvPr/>
        </p:nvSpPr>
        <p:spPr>
          <a:xfrm rot="1606392">
            <a:off x="7320275" y="3333590"/>
            <a:ext cx="867521" cy="2422195"/>
          </a:xfrm>
          <a:prstGeom prst="rightBrace">
            <a:avLst>
              <a:gd name="adj1" fmla="val 96894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06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/>
      <p:bldP spid="30" grpId="0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87882490-27CB-463B-8712-771925243376}"/>
              </a:ext>
            </a:extLst>
          </p:cNvPr>
          <p:cNvSpPr/>
          <p:nvPr/>
        </p:nvSpPr>
        <p:spPr>
          <a:xfrm>
            <a:off x="1047311" y="47457"/>
            <a:ext cx="10829498" cy="70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3600" b="1" dirty="0">
                <a:solidFill>
                  <a:srgbClr val="7030A0"/>
                </a:solidFill>
                <a:latin typeface="Sitka Text" panose="02000505000000020004" pitchFamily="2" charset="0"/>
                <a:ea typeface="楷体" panose="02010609060101010101" pitchFamily="49" charset="-122"/>
              </a:rPr>
              <a:t>Motivation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661E56F0-B047-4D01-8CB3-29E6D065D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90" y="7351"/>
            <a:ext cx="511197" cy="7633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734003-C18B-C708-5F7B-F528D9926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60" y="1874195"/>
            <a:ext cx="1763540" cy="278370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E3E94C9-F13E-8D5F-DAB2-933E712B2589}"/>
              </a:ext>
            </a:extLst>
          </p:cNvPr>
          <p:cNvSpPr txBox="1"/>
          <p:nvPr/>
        </p:nvSpPr>
        <p:spPr>
          <a:xfrm>
            <a:off x="1060085" y="4761479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F4AEDECD-04D4-7447-87A6-8425C5C18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979" y="1239195"/>
            <a:ext cx="1270000" cy="1270000"/>
          </a:xfrm>
          <a:prstGeom prst="rect">
            <a:avLst/>
          </a:prstGeom>
        </p:spPr>
      </p:pic>
      <p:pic>
        <p:nvPicPr>
          <p:cNvPr id="15" name="图片 14" descr="图标&#10;&#10;中度可信度描述已自动生成">
            <a:extLst>
              <a:ext uri="{FF2B5EF4-FFF2-40B4-BE49-F238E27FC236}">
                <a16:creationId xmlns:a16="http://schemas.microsoft.com/office/drawing/2014/main" id="{B34E3115-B206-AB6D-11A1-C699B873C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2996" y="4198045"/>
            <a:ext cx="1270000" cy="127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C01859E-6201-B093-70C7-DCBA51B861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4677712">
            <a:off x="3434248" y="1045731"/>
            <a:ext cx="560500" cy="21945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DE7E69C-219B-495A-A55D-5AEAC94982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8640425">
            <a:off x="2168264" y="3521493"/>
            <a:ext cx="369516" cy="144675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0F7934D-5D73-7F6A-7EDF-6E27E05C990C}"/>
              </a:ext>
            </a:extLst>
          </p:cNvPr>
          <p:cNvSpPr txBox="1"/>
          <p:nvPr/>
        </p:nvSpPr>
        <p:spPr>
          <a:xfrm>
            <a:off x="2191585" y="1363735"/>
            <a:ext cx="2788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1. Data transmission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B630F5C-FE30-58C6-D245-931D7B61F5E4}"/>
              </a:ext>
            </a:extLst>
          </p:cNvPr>
          <p:cNvSpPr txBox="1"/>
          <p:nvPr/>
        </p:nvSpPr>
        <p:spPr>
          <a:xfrm>
            <a:off x="2353022" y="3507598"/>
            <a:ext cx="1609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2. Charging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C863FE2-671C-FF06-5136-7AB6A5F5B995}"/>
              </a:ext>
            </a:extLst>
          </p:cNvPr>
          <p:cNvSpPr txBox="1"/>
          <p:nvPr/>
        </p:nvSpPr>
        <p:spPr>
          <a:xfrm>
            <a:off x="409482" y="783791"/>
            <a:ext cx="222560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b="1" dirty="0">
                <a:latin typeface="Calibri" panose="020F0502020204030204" pitchFamily="34" charset="0"/>
                <a:cs typeface="Calibri" panose="020F0502020204030204" pitchFamily="34" charset="0"/>
              </a:rPr>
              <a:t>Two functions:</a:t>
            </a:r>
            <a:endParaRPr kumimoji="1" lang="zh-CN" alt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A49EBD4-5BD6-E271-1D15-9430CF5F2B4B}"/>
              </a:ext>
            </a:extLst>
          </p:cNvPr>
          <p:cNvGrpSpPr/>
          <p:nvPr/>
        </p:nvGrpSpPr>
        <p:grpSpPr>
          <a:xfrm>
            <a:off x="581326" y="5544044"/>
            <a:ext cx="4881489" cy="914628"/>
            <a:chOff x="6515395" y="1778389"/>
            <a:chExt cx="4881489" cy="914628"/>
          </a:xfrm>
        </p:grpSpPr>
        <p:sp>
          <p:nvSpPr>
            <p:cNvPr id="28" name="圆角矩形 27">
              <a:extLst>
                <a:ext uri="{FF2B5EF4-FFF2-40B4-BE49-F238E27FC236}">
                  <a16:creationId xmlns:a16="http://schemas.microsoft.com/office/drawing/2014/main" id="{31BE58F8-F112-7ED2-417B-94BA75C0D384}"/>
                </a:ext>
              </a:extLst>
            </p:cNvPr>
            <p:cNvSpPr/>
            <p:nvPr/>
          </p:nvSpPr>
          <p:spPr>
            <a:xfrm>
              <a:off x="6515395" y="1778389"/>
              <a:ext cx="4881489" cy="914628"/>
            </a:xfrm>
            <a:prstGeom prst="roundRect">
              <a:avLst>
                <a:gd name="adj" fmla="val 38200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633F35A-4249-8E44-F9BC-59A233E1BCA4}"/>
                </a:ext>
              </a:extLst>
            </p:cNvPr>
            <p:cNvSpPr txBox="1"/>
            <p:nvPr/>
          </p:nvSpPr>
          <p:spPr>
            <a:xfrm>
              <a:off x="6883168" y="2004871"/>
              <a:ext cx="41459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How to balance two functions?</a:t>
              </a:r>
              <a:endParaRPr kumimoji="1"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F621F23A-A64C-F17A-A0C3-0DE2B7699749}"/>
              </a:ext>
            </a:extLst>
          </p:cNvPr>
          <p:cNvSpPr txBox="1"/>
          <p:nvPr/>
        </p:nvSpPr>
        <p:spPr>
          <a:xfrm>
            <a:off x="6214075" y="812366"/>
            <a:ext cx="55869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Traditional methods: </a:t>
            </a:r>
          </a:p>
          <a:p>
            <a:pPr marL="800100" lvl="1" indent="-342900">
              <a:buFont typeface="Wingdings" pitchFamily="2" charset="2"/>
              <a:buChar char="p"/>
            </a:pP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One as objective function, the other as constraint;</a:t>
            </a:r>
          </a:p>
          <a:p>
            <a:pPr marL="800100" lvl="1" indent="-342900">
              <a:buFont typeface="Wingdings" pitchFamily="2" charset="2"/>
              <a:buChar char="p"/>
            </a:pPr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CN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ulti-objective optimization using weighted methods.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8867F59-9F51-85C9-8ECB-FE1BBB4E2EB2}"/>
              </a:ext>
            </a:extLst>
          </p:cNvPr>
          <p:cNvSpPr txBox="1"/>
          <p:nvPr/>
        </p:nvSpPr>
        <p:spPr>
          <a:xfrm>
            <a:off x="6214075" y="3161767"/>
            <a:ext cx="531055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altLang="zh-CN" sz="2400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isadvantage:</a:t>
            </a:r>
          </a:p>
          <a:p>
            <a:pPr lvl="1"/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existing methods do not consider the </a:t>
            </a:r>
            <a:r>
              <a:rPr lang="en-US" altLang="zh-CN" sz="2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priority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of two functions!</a:t>
            </a:r>
            <a:endParaRPr lang="zh-CN" altLang="en-US" sz="2400" dirty="0"/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5CBF92B0-5C4C-04F3-75DF-A52EDFE15DC8}"/>
              </a:ext>
            </a:extLst>
          </p:cNvPr>
          <p:cNvSpPr/>
          <p:nvPr/>
        </p:nvSpPr>
        <p:spPr>
          <a:xfrm>
            <a:off x="6968278" y="4533781"/>
            <a:ext cx="675064" cy="3399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8A7E0C3-CDE5-5DDA-EE8A-D83DD1540F54}"/>
              </a:ext>
            </a:extLst>
          </p:cNvPr>
          <p:cNvSpPr txBox="1"/>
          <p:nvPr/>
        </p:nvSpPr>
        <p:spPr>
          <a:xfrm>
            <a:off x="6566793" y="5066479"/>
            <a:ext cx="4881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Maximize one objective function first, and then maximize the other one. </a:t>
            </a:r>
            <a:endParaRPr kumimoji="1"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06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4" grpId="0"/>
      <p:bldP spid="35" grpId="0" animBg="1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87882490-27CB-463B-8712-771925243376}"/>
              </a:ext>
            </a:extLst>
          </p:cNvPr>
          <p:cNvSpPr/>
          <p:nvPr/>
        </p:nvSpPr>
        <p:spPr>
          <a:xfrm>
            <a:off x="1047311" y="47457"/>
            <a:ext cx="10829498" cy="70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3600" b="1" dirty="0">
                <a:solidFill>
                  <a:srgbClr val="7030A0"/>
                </a:solidFill>
                <a:latin typeface="Sitka Text" panose="02000505000000020004" pitchFamily="2" charset="0"/>
                <a:ea typeface="楷体" panose="02010609060101010101" pitchFamily="49" charset="-122"/>
              </a:rPr>
              <a:t>Motivation</a:t>
            </a:r>
          </a:p>
        </p:txBody>
      </p:sp>
      <p:sp>
        <p:nvSpPr>
          <p:cNvPr id="16" name="Rectangle 28">
            <a:extLst>
              <a:ext uri="{FF2B5EF4-FFF2-40B4-BE49-F238E27FC236}">
                <a16:creationId xmlns:a16="http://schemas.microsoft.com/office/drawing/2014/main" id="{159E5374-5487-4EAF-9F4E-ADCB1D874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6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661E56F0-B047-4D01-8CB3-29E6D065D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90" y="7351"/>
            <a:ext cx="511197" cy="76338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BC863FE2-671C-FF06-5136-7AB6A5F5B995}"/>
              </a:ext>
            </a:extLst>
          </p:cNvPr>
          <p:cNvSpPr txBox="1"/>
          <p:nvPr/>
        </p:nvSpPr>
        <p:spPr>
          <a:xfrm>
            <a:off x="367278" y="927852"/>
            <a:ext cx="30712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600" b="1" dirty="0">
                <a:latin typeface="Calibri" panose="020F0502020204030204" pitchFamily="34" charset="0"/>
                <a:cs typeface="Calibri" panose="020F0502020204030204" pitchFamily="34" charset="0"/>
              </a:rPr>
              <a:t>Bilevel Optimization</a:t>
            </a:r>
            <a:endParaRPr kumimoji="1" lang="zh-CN" alt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08D85C-2914-168A-9D58-28A39822760D}"/>
              </a:ext>
            </a:extLst>
          </p:cNvPr>
          <p:cNvSpPr txBox="1"/>
          <p:nvPr/>
        </p:nvSpPr>
        <p:spPr>
          <a:xfrm>
            <a:off x="614645" y="4732014"/>
            <a:ext cx="11128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600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Our objective:</a:t>
            </a:r>
            <a:r>
              <a:rPr kumimoji="1" lang="zh-CN" altLang="en-US" sz="2600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en-US" altLang="zh-CN" sz="2600" dirty="0">
              <a:highlight>
                <a:srgbClr val="C0C0C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kumimoji="1"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en-US" altLang="zh-CN" sz="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Introduce </a:t>
            </a:r>
            <a:r>
              <a:rPr kumimoji="1" lang="en-US" altLang="zh-CN" sz="2600" b="1" i="1" dirty="0">
                <a:latin typeface="Calibri" panose="020F0502020204030204" pitchFamily="34" charset="0"/>
                <a:cs typeface="Calibri" panose="020F0502020204030204" pitchFamily="34" charset="0"/>
              </a:rPr>
              <a:t>bilevel optimization 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into dual-function SWIPT system for addressing </a:t>
            </a:r>
            <a:r>
              <a:rPr kumimoji="1" lang="en-US" altLang="zh-CN" sz="2600" b="1" i="1" dirty="0">
                <a:latin typeface="Calibri" panose="020F0502020204030204" pitchFamily="34" charset="0"/>
                <a:cs typeface="Calibri" panose="020F0502020204030204" pitchFamily="34" charset="0"/>
              </a:rPr>
              <a:t>priority</a:t>
            </a: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 issue!</a:t>
            </a:r>
            <a:endParaRPr kumimoji="1" lang="zh-CN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C0EB1DD-8461-6474-BB40-C046F6FF5F38}"/>
              </a:ext>
            </a:extLst>
          </p:cNvPr>
          <p:cNvGrpSpPr/>
          <p:nvPr/>
        </p:nvGrpSpPr>
        <p:grpSpPr>
          <a:xfrm>
            <a:off x="861782" y="2279827"/>
            <a:ext cx="3910244" cy="1206670"/>
            <a:chOff x="671282" y="1964514"/>
            <a:chExt cx="3910244" cy="1206670"/>
          </a:xfrm>
        </p:grpSpPr>
        <p:sp>
          <p:nvSpPr>
            <p:cNvPr id="8" name="圆角矩形 27">
              <a:extLst>
                <a:ext uri="{FF2B5EF4-FFF2-40B4-BE49-F238E27FC236}">
                  <a16:creationId xmlns:a16="http://schemas.microsoft.com/office/drawing/2014/main" id="{97083A64-B946-E956-5E3A-62B667263BAB}"/>
                </a:ext>
              </a:extLst>
            </p:cNvPr>
            <p:cNvSpPr/>
            <p:nvPr/>
          </p:nvSpPr>
          <p:spPr>
            <a:xfrm>
              <a:off x="671282" y="1964514"/>
              <a:ext cx="3910244" cy="1206670"/>
            </a:xfrm>
            <a:prstGeom prst="roundRect">
              <a:avLst>
                <a:gd name="adj" fmla="val 1841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C9D3C212-6CD3-B9D6-C2C6-E5E05E6BFA06}"/>
                    </a:ext>
                  </a:extLst>
                </p:cNvPr>
                <p:cNvSpPr txBox="1"/>
                <p:nvPr/>
              </p:nvSpPr>
              <p:spPr>
                <a:xfrm>
                  <a:off x="1788051" y="2378764"/>
                  <a:ext cx="2590800" cy="656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⋆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C9D3C212-6CD3-B9D6-C2C6-E5E05E6BF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8051" y="2378764"/>
                  <a:ext cx="2590800" cy="656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F0BA7C6-E291-2934-C55B-23D917E62FAC}"/>
                </a:ext>
              </a:extLst>
            </p:cNvPr>
            <p:cNvSpPr txBox="1"/>
            <p:nvPr/>
          </p:nvSpPr>
          <p:spPr>
            <a:xfrm>
              <a:off x="949852" y="2040714"/>
              <a:ext cx="18288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Upper level: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062E4A3-30A0-8F70-E626-10313032ADA1}"/>
              </a:ext>
            </a:extLst>
          </p:cNvPr>
          <p:cNvGrpSpPr/>
          <p:nvPr/>
        </p:nvGrpSpPr>
        <p:grpSpPr>
          <a:xfrm>
            <a:off x="7022116" y="2279827"/>
            <a:ext cx="4854693" cy="1206670"/>
            <a:chOff x="5851406" y="1964514"/>
            <a:chExt cx="4854693" cy="1206670"/>
          </a:xfrm>
        </p:grpSpPr>
        <p:sp>
          <p:nvSpPr>
            <p:cNvPr id="9" name="圆角矩形 27">
              <a:extLst>
                <a:ext uri="{FF2B5EF4-FFF2-40B4-BE49-F238E27FC236}">
                  <a16:creationId xmlns:a16="http://schemas.microsoft.com/office/drawing/2014/main" id="{4C0642FE-132D-D6E9-A1A7-3130EC513A6A}"/>
                </a:ext>
              </a:extLst>
            </p:cNvPr>
            <p:cNvSpPr/>
            <p:nvPr/>
          </p:nvSpPr>
          <p:spPr>
            <a:xfrm>
              <a:off x="5851406" y="1964514"/>
              <a:ext cx="4721344" cy="1206670"/>
            </a:xfrm>
            <a:prstGeom prst="roundRect">
              <a:avLst>
                <a:gd name="adj" fmla="val 18413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FCA0AE3E-AF58-A64B-E7DB-47E6C1972E26}"/>
                    </a:ext>
                  </a:extLst>
                </p:cNvPr>
                <p:cNvSpPr txBox="1"/>
                <p:nvPr/>
              </p:nvSpPr>
              <p:spPr>
                <a:xfrm>
                  <a:off x="6276974" y="2425347"/>
                  <a:ext cx="4429125" cy="5628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80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zh-CN" sz="28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⋆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FCA0AE3E-AF58-A64B-E7DB-47E6C1972E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974" y="2425347"/>
                  <a:ext cx="4429125" cy="56284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E405BA3-FA44-5A74-B464-29DCD7C08DB5}"/>
                </a:ext>
              </a:extLst>
            </p:cNvPr>
            <p:cNvSpPr txBox="1"/>
            <p:nvPr/>
          </p:nvSpPr>
          <p:spPr>
            <a:xfrm>
              <a:off x="5902852" y="2040714"/>
              <a:ext cx="18288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Lower level: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2" name="箭头: 上弧形 11">
            <a:extLst>
              <a:ext uri="{FF2B5EF4-FFF2-40B4-BE49-F238E27FC236}">
                <a16:creationId xmlns:a16="http://schemas.microsoft.com/office/drawing/2014/main" id="{431763C8-F48B-27FE-9FBE-55E92CBF8C72}"/>
              </a:ext>
            </a:extLst>
          </p:cNvPr>
          <p:cNvSpPr/>
          <p:nvPr/>
        </p:nvSpPr>
        <p:spPr>
          <a:xfrm flipV="1">
            <a:off x="4401602" y="3540208"/>
            <a:ext cx="3050192" cy="654739"/>
          </a:xfrm>
          <a:prstGeom prst="curved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3B812EF-E6E3-1A03-6AEE-6DB8204ABAD1}"/>
                  </a:ext>
                </a:extLst>
              </p:cNvPr>
              <p:cNvSpPr txBox="1"/>
              <p:nvPr/>
            </p:nvSpPr>
            <p:spPr>
              <a:xfrm>
                <a:off x="5569077" y="3678650"/>
                <a:ext cx="7152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3B812EF-E6E3-1A03-6AEE-6DB8204AB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077" y="3678650"/>
                <a:ext cx="71524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箭头: 上弧形 14">
            <a:extLst>
              <a:ext uri="{FF2B5EF4-FFF2-40B4-BE49-F238E27FC236}">
                <a16:creationId xmlns:a16="http://schemas.microsoft.com/office/drawing/2014/main" id="{C22E62E5-AD21-CD5E-08FF-B65FCEF9EE5C}"/>
              </a:ext>
            </a:extLst>
          </p:cNvPr>
          <p:cNvSpPr/>
          <p:nvPr/>
        </p:nvSpPr>
        <p:spPr>
          <a:xfrm flipH="1">
            <a:off x="4401602" y="1586387"/>
            <a:ext cx="3050192" cy="654739"/>
          </a:xfrm>
          <a:prstGeom prst="curved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14BAA79-FC4F-5C52-7C1F-A351957B9EA8}"/>
                  </a:ext>
                </a:extLst>
              </p:cNvPr>
              <p:cNvSpPr txBox="1"/>
              <p:nvPr/>
            </p:nvSpPr>
            <p:spPr>
              <a:xfrm>
                <a:off x="5599592" y="1571134"/>
                <a:ext cx="7152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⋆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14BAA79-FC4F-5C52-7C1F-A351957B9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92" y="1571134"/>
                <a:ext cx="71524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00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FD85AD00-7977-5C80-817E-43B6E8747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117" y="1546169"/>
            <a:ext cx="5351765" cy="387689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7882490-27CB-463B-8712-771925243376}"/>
              </a:ext>
            </a:extLst>
          </p:cNvPr>
          <p:cNvSpPr/>
          <p:nvPr/>
        </p:nvSpPr>
        <p:spPr>
          <a:xfrm>
            <a:off x="1047311" y="47457"/>
            <a:ext cx="10829498" cy="70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3600" b="1" dirty="0">
                <a:solidFill>
                  <a:srgbClr val="7030A0"/>
                </a:solidFill>
                <a:latin typeface="Sitka Text" panose="02000505000000020004" pitchFamily="2" charset="0"/>
                <a:ea typeface="楷体" panose="02010609060101010101" pitchFamily="49" charset="-122"/>
              </a:rPr>
              <a:t>System Model</a:t>
            </a:r>
          </a:p>
        </p:txBody>
      </p:sp>
      <p:sp>
        <p:nvSpPr>
          <p:cNvPr id="16" name="Rectangle 28">
            <a:extLst>
              <a:ext uri="{FF2B5EF4-FFF2-40B4-BE49-F238E27FC236}">
                <a16:creationId xmlns:a16="http://schemas.microsoft.com/office/drawing/2014/main" id="{159E5374-5487-4EAF-9F4E-ADCB1D874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6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661E56F0-B047-4D01-8CB3-29E6D065D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90" y="7351"/>
            <a:ext cx="511197" cy="7633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DA6F04-83CB-D0B0-C495-1933225E5EDF}"/>
                  </a:ext>
                </a:extLst>
              </p:cNvPr>
              <p:cNvSpPr txBox="1"/>
              <p:nvPr/>
            </p:nvSpPr>
            <p:spPr>
              <a:xfrm>
                <a:off x="87086" y="5150997"/>
                <a:ext cx="3829050" cy="1318826"/>
              </a:xfrm>
              <a:prstGeom prst="roundRect">
                <a:avLst>
                  <a:gd name="adj" fmla="val 1972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kumimoji="1" lang="en-US" altLang="zh-CN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EH users (near BS): </a:t>
                </a:r>
              </a:p>
              <a:p>
                <a:pPr marL="342900" indent="-34290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Received signal </a:t>
                </a:r>
              </a:p>
              <a:p>
                <a:pPr>
                  <a:lnSpc>
                    <a:spcPts val="3000"/>
                  </a:lnSpc>
                </a:pPr>
                <a:r>
                  <a:rPr kumimoji="1" lang="en-US" altLang="zh-CN" sz="2000" b="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𝐸𝐻</m:t>
                        </m:r>
                      </m:sup>
                    </m:sSubSup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𝒈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sup>
                    </m:sSubSup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𝐽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𝐸𝐻</m:t>
                        </m:r>
                      </m:sup>
                    </m:sSubSup>
                  </m:oMath>
                </a14:m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kumimoji="1" lang="en-US" altLang="zh-CN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DDA6F04-83CB-D0B0-C495-1933225E5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6" y="5150997"/>
                <a:ext cx="3829050" cy="1318826"/>
              </a:xfrm>
              <a:prstGeom prst="roundRect">
                <a:avLst>
                  <a:gd name="adj" fmla="val 19728"/>
                </a:avLst>
              </a:prstGeom>
              <a:blipFill>
                <a:blip r:embed="rId5"/>
                <a:stretch>
                  <a:fillRect l="-2310" b="-4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4CF8FD2-6BDF-68DD-D30B-8F1052EAE683}"/>
                  </a:ext>
                </a:extLst>
              </p:cNvPr>
              <p:cNvSpPr txBox="1"/>
              <p:nvPr/>
            </p:nvSpPr>
            <p:spPr>
              <a:xfrm>
                <a:off x="6095999" y="4682645"/>
                <a:ext cx="5868100" cy="1258372"/>
              </a:xfrm>
              <a:prstGeom prst="roundRect">
                <a:avLst>
                  <a:gd name="adj" fmla="val 19534"/>
                </a:avLst>
              </a:prstGeom>
              <a:solidFill>
                <a:srgbClr val="EDEDED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kumimoji="1" lang="en-US" altLang="zh-CN" sz="24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ID users (away from BS):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Received signal</a:t>
                </a:r>
              </a:p>
              <a:p>
                <a:r>
                  <a:rPr kumimoji="1" lang="en-US" altLang="zh-CN" sz="2400" b="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𝐼𝐷</m:t>
                        </m:r>
                      </m:sup>
                    </m:sSubSup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𝒉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𝐻</m:t>
                            </m:r>
                          </m:sup>
                        </m:sSub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000" b="1" i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𝚽</m:t>
                            </m:r>
                          </m:e>
                          <m:sup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𝑯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≠</m:t>
                            </m:r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kumimoji="1" lang="en-US" altLang="zh-CN" sz="2000" b="1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kumimoji="1"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𝒗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𝐼𝐷</m:t>
                        </m:r>
                      </m:sup>
                    </m:sSubSup>
                  </m:oMath>
                </a14:m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4CF8FD2-6BDF-68DD-D30B-8F1052EAE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4682645"/>
                <a:ext cx="5868100" cy="1258372"/>
              </a:xfrm>
              <a:prstGeom prst="roundRect">
                <a:avLst>
                  <a:gd name="adj" fmla="val 19534"/>
                </a:avLst>
              </a:prstGeom>
              <a:blipFill>
                <a:blip r:embed="rId6"/>
                <a:stretch>
                  <a:fillRect l="-216" b="-54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480E560-9CB2-176A-695F-43A030DDDD04}"/>
                  </a:ext>
                </a:extLst>
              </p:cNvPr>
              <p:cNvSpPr txBox="1"/>
              <p:nvPr/>
            </p:nvSpPr>
            <p:spPr>
              <a:xfrm>
                <a:off x="7358704" y="749357"/>
                <a:ext cx="4333875" cy="418756"/>
              </a:xfrm>
              <a:prstGeom prst="roundRect">
                <a:avLst>
                  <a:gd name="adj" fmla="val 2088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RIS (</a:t>
                </a:r>
                <a14:m>
                  <m:oMath xmlns:m="http://schemas.openxmlformats.org/officeDocument/2006/math">
                    <m:r>
                      <a:rPr kumimoji="1" lang="en-US" altLang="zh-CN" sz="2400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𝚽</m:t>
                    </m:r>
                  </m:oMath>
                </a14:m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): channel reconfiguration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480E560-9CB2-176A-695F-43A030DDD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704" y="749357"/>
                <a:ext cx="4333875" cy="418756"/>
              </a:xfrm>
              <a:prstGeom prst="roundRect">
                <a:avLst>
                  <a:gd name="adj" fmla="val 20880"/>
                </a:avLst>
              </a:prstGeom>
              <a:blipFill>
                <a:blip r:embed="rId7"/>
                <a:stretch>
                  <a:fillRect l="-141" t="-15942" r="-141" b="-37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F34524C-D544-6A87-5833-93849E12D71E}"/>
                  </a:ext>
                </a:extLst>
              </p:cNvPr>
              <p:cNvSpPr txBox="1"/>
              <p:nvPr/>
            </p:nvSpPr>
            <p:spPr>
              <a:xfrm>
                <a:off x="265254" y="1047590"/>
                <a:ext cx="3392346" cy="1182294"/>
              </a:xfrm>
              <a:prstGeom prst="roundRect">
                <a:avLst>
                  <a:gd name="adj" fmla="val 1842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kumimoji="1" lang="en-US" altLang="zh-CN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Transmit signal at BS:  </a:t>
                </a:r>
              </a:p>
              <a:p>
                <a:pPr marL="342900" indent="-34290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𝐽</m:t>
                    </m:r>
                  </m:oMath>
                </a14:m>
                <a:r>
                  <a:rPr kumimoji="1" lang="en-US" altLang="zh-CN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ID users:</a:t>
                </a:r>
                <a:r>
                  <a:rPr kumimoji="1" lang="en-US" altLang="zh-CN" sz="2400" b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𝒘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lnSpc>
                    <a:spcPts val="3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𝐾</m:t>
                    </m:r>
                  </m:oMath>
                </a14:m>
                <a:r>
                  <a:rPr kumimoji="1" lang="en-US" altLang="zh-CN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EH users: 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𝒗</m:t>
                    </m:r>
                  </m:oMath>
                </a14:m>
                <a:endParaRPr kumimoji="1" lang="en-US" altLang="zh-CN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F34524C-D544-6A87-5833-93849E12D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54" y="1047590"/>
                <a:ext cx="3392346" cy="1182294"/>
              </a:xfrm>
              <a:prstGeom prst="roundRect">
                <a:avLst>
                  <a:gd name="adj" fmla="val 18424"/>
                </a:avLst>
              </a:prstGeom>
              <a:blipFill>
                <a:blip r:embed="rId8"/>
                <a:stretch>
                  <a:fillRect l="-3745" t="-1064" b="-17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左大括号 1">
            <a:extLst>
              <a:ext uri="{FF2B5EF4-FFF2-40B4-BE49-F238E27FC236}">
                <a16:creationId xmlns:a16="http://schemas.microsoft.com/office/drawing/2014/main" id="{090E3EF2-0365-09B9-8C5D-32E49667A101}"/>
              </a:ext>
            </a:extLst>
          </p:cNvPr>
          <p:cNvSpPr/>
          <p:nvPr/>
        </p:nvSpPr>
        <p:spPr>
          <a:xfrm rot="16200000">
            <a:off x="10051313" y="5295047"/>
            <a:ext cx="200954" cy="1413423"/>
          </a:xfrm>
          <a:prstGeom prst="leftBrace">
            <a:avLst>
              <a:gd name="adj1" fmla="val 85549"/>
              <a:gd name="adj2" fmla="val 50000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829366-8ADA-83E7-DC4D-A808E59468D4}"/>
              </a:ext>
            </a:extLst>
          </p:cNvPr>
          <p:cNvSpPr txBox="1"/>
          <p:nvPr/>
        </p:nvSpPr>
        <p:spPr>
          <a:xfrm>
            <a:off x="9326016" y="6111761"/>
            <a:ext cx="16515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Interference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648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27">
            <a:extLst>
              <a:ext uri="{FF2B5EF4-FFF2-40B4-BE49-F238E27FC236}">
                <a16:creationId xmlns:a16="http://schemas.microsoft.com/office/drawing/2014/main" id="{5F829AD6-BB2E-609D-7490-B06F661DB6ED}"/>
              </a:ext>
            </a:extLst>
          </p:cNvPr>
          <p:cNvSpPr/>
          <p:nvPr/>
        </p:nvSpPr>
        <p:spPr>
          <a:xfrm>
            <a:off x="312517" y="4544947"/>
            <a:ext cx="11564292" cy="697477"/>
          </a:xfrm>
          <a:prstGeom prst="roundRect">
            <a:avLst>
              <a:gd name="adj" fmla="val 1841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圆角矩形 27">
            <a:extLst>
              <a:ext uri="{FF2B5EF4-FFF2-40B4-BE49-F238E27FC236}">
                <a16:creationId xmlns:a16="http://schemas.microsoft.com/office/drawing/2014/main" id="{D6971D22-2B04-D8F6-C059-A828C2D2D2AD}"/>
              </a:ext>
            </a:extLst>
          </p:cNvPr>
          <p:cNvSpPr/>
          <p:nvPr/>
        </p:nvSpPr>
        <p:spPr>
          <a:xfrm>
            <a:off x="312517" y="2899842"/>
            <a:ext cx="11564292" cy="1483162"/>
          </a:xfrm>
          <a:prstGeom prst="roundRect">
            <a:avLst>
              <a:gd name="adj" fmla="val 1841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圆角矩形 27">
            <a:extLst>
              <a:ext uri="{FF2B5EF4-FFF2-40B4-BE49-F238E27FC236}">
                <a16:creationId xmlns:a16="http://schemas.microsoft.com/office/drawing/2014/main" id="{8AFE13DE-A52D-72B1-3062-DBDE0D464574}"/>
              </a:ext>
            </a:extLst>
          </p:cNvPr>
          <p:cNvSpPr/>
          <p:nvPr/>
        </p:nvSpPr>
        <p:spPr>
          <a:xfrm>
            <a:off x="312517" y="1787565"/>
            <a:ext cx="11564292" cy="859278"/>
          </a:xfrm>
          <a:prstGeom prst="roundRect">
            <a:avLst>
              <a:gd name="adj" fmla="val 1841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882490-27CB-463B-8712-771925243376}"/>
              </a:ext>
            </a:extLst>
          </p:cNvPr>
          <p:cNvSpPr/>
          <p:nvPr/>
        </p:nvSpPr>
        <p:spPr>
          <a:xfrm>
            <a:off x="1047311" y="47457"/>
            <a:ext cx="10829498" cy="70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3600" b="1" dirty="0">
                <a:solidFill>
                  <a:srgbClr val="7030A0"/>
                </a:solidFill>
                <a:latin typeface="Sitka Text" panose="02000505000000020004" pitchFamily="2" charset="0"/>
                <a:ea typeface="楷体" panose="02010609060101010101" pitchFamily="49" charset="-122"/>
              </a:rPr>
              <a:t>Problem Formulation</a:t>
            </a:r>
          </a:p>
        </p:txBody>
      </p:sp>
      <p:sp>
        <p:nvSpPr>
          <p:cNvPr id="16" name="Rectangle 28">
            <a:extLst>
              <a:ext uri="{FF2B5EF4-FFF2-40B4-BE49-F238E27FC236}">
                <a16:creationId xmlns:a16="http://schemas.microsoft.com/office/drawing/2014/main" id="{159E5374-5487-4EAF-9F4E-ADCB1D874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6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661E56F0-B047-4D01-8CB3-29E6D065D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90" y="7351"/>
            <a:ext cx="511197" cy="763387"/>
          </a:xfrm>
          <a:prstGeom prst="rect">
            <a:avLst/>
          </a:prstGeom>
        </p:spPr>
      </p:pic>
      <p:grpSp>
        <p:nvGrpSpPr>
          <p:cNvPr id="2" name="组合 7">
            <a:extLst>
              <a:ext uri="{FF2B5EF4-FFF2-40B4-BE49-F238E27FC236}">
                <a16:creationId xmlns:a16="http://schemas.microsoft.com/office/drawing/2014/main" id="{FFAFFA28-4A07-A8D6-4556-291CECC359DB}"/>
              </a:ext>
            </a:extLst>
          </p:cNvPr>
          <p:cNvGrpSpPr/>
          <p:nvPr/>
        </p:nvGrpSpPr>
        <p:grpSpPr>
          <a:xfrm>
            <a:off x="486621" y="804944"/>
            <a:ext cx="8035235" cy="610964"/>
            <a:chOff x="423121" y="974948"/>
            <a:chExt cx="8035235" cy="610964"/>
          </a:xfrm>
        </p:grpSpPr>
        <p:grpSp>
          <p:nvGrpSpPr>
            <p:cNvPr id="3" name="组合 9">
              <a:extLst>
                <a:ext uri="{FF2B5EF4-FFF2-40B4-BE49-F238E27FC236}">
                  <a16:creationId xmlns:a16="http://schemas.microsoft.com/office/drawing/2014/main" id="{0228AB54-557D-1338-2F50-EAC6F6A83B59}"/>
                </a:ext>
              </a:extLst>
            </p:cNvPr>
            <p:cNvGrpSpPr/>
            <p:nvPr/>
          </p:nvGrpSpPr>
          <p:grpSpPr>
            <a:xfrm>
              <a:off x="423121" y="1135757"/>
              <a:ext cx="8035235" cy="450155"/>
              <a:chOff x="606001" y="1202541"/>
              <a:chExt cx="8035235" cy="450155"/>
            </a:xfrm>
          </p:grpSpPr>
          <p:grpSp>
            <p:nvGrpSpPr>
              <p:cNvPr id="6" name="Group 65">
                <a:extLst>
                  <a:ext uri="{FF2B5EF4-FFF2-40B4-BE49-F238E27FC236}">
                    <a16:creationId xmlns:a16="http://schemas.microsoft.com/office/drawing/2014/main" id="{9C816C02-3C42-1D34-EDF9-D4E38A017414}"/>
                  </a:ext>
                </a:extLst>
              </p:cNvPr>
              <p:cNvGrpSpPr/>
              <p:nvPr/>
            </p:nvGrpSpPr>
            <p:grpSpPr>
              <a:xfrm>
                <a:off x="606001" y="1202541"/>
                <a:ext cx="397734" cy="450155"/>
                <a:chOff x="4601092" y="1555537"/>
                <a:chExt cx="1517650" cy="1717675"/>
              </a:xfrm>
            </p:grpSpPr>
            <p:sp>
              <p:nvSpPr>
                <p:cNvPr id="13" name="Freeform: Shape 66">
                  <a:extLst>
                    <a:ext uri="{FF2B5EF4-FFF2-40B4-BE49-F238E27FC236}">
                      <a16:creationId xmlns:a16="http://schemas.microsoft.com/office/drawing/2014/main" id="{9972ACE6-2B3E-0F7F-FE22-58B4C459C5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1092" y="1555537"/>
                  <a:ext cx="1517650" cy="1717675"/>
                </a:xfrm>
                <a:custGeom>
                  <a:avLst/>
                  <a:gdLst>
                    <a:gd name="connsiteX0" fmla="*/ 973138 w 1517650"/>
                    <a:gd name="connsiteY0" fmla="*/ 0 h 1717675"/>
                    <a:gd name="connsiteX1" fmla="*/ 1303338 w 1517650"/>
                    <a:gd name="connsiteY1" fmla="*/ 560387 h 1717675"/>
                    <a:gd name="connsiteX2" fmla="*/ 1061082 w 1517650"/>
                    <a:gd name="connsiteY2" fmla="*/ 981652 h 1717675"/>
                    <a:gd name="connsiteX3" fmla="*/ 1053191 w 1517650"/>
                    <a:gd name="connsiteY3" fmla="*/ 998736 h 1717675"/>
                    <a:gd name="connsiteX4" fmla="*/ 1102518 w 1517650"/>
                    <a:gd name="connsiteY4" fmla="*/ 1159809 h 1717675"/>
                    <a:gd name="connsiteX5" fmla="*/ 1109907 w 1517650"/>
                    <a:gd name="connsiteY5" fmla="*/ 1162050 h 1717675"/>
                    <a:gd name="connsiteX6" fmla="*/ 1355725 w 1517650"/>
                    <a:gd name="connsiteY6" fmla="*/ 1162050 h 1717675"/>
                    <a:gd name="connsiteX7" fmla="*/ 1517650 w 1517650"/>
                    <a:gd name="connsiteY7" fmla="*/ 1435100 h 1717675"/>
                    <a:gd name="connsiteX8" fmla="*/ 1360488 w 1517650"/>
                    <a:gd name="connsiteY8" fmla="*/ 1714500 h 1717675"/>
                    <a:gd name="connsiteX9" fmla="*/ 1036637 w 1517650"/>
                    <a:gd name="connsiteY9" fmla="*/ 1717675 h 1717675"/>
                    <a:gd name="connsiteX10" fmla="*/ 871537 w 1517650"/>
                    <a:gd name="connsiteY10" fmla="*/ 1439863 h 1717675"/>
                    <a:gd name="connsiteX11" fmla="*/ 947555 w 1517650"/>
                    <a:gd name="connsiteY11" fmla="*/ 1309441 h 1717675"/>
                    <a:gd name="connsiteX12" fmla="*/ 950592 w 1517650"/>
                    <a:gd name="connsiteY12" fmla="*/ 1301045 h 1717675"/>
                    <a:gd name="connsiteX13" fmla="*/ 885744 w 1517650"/>
                    <a:gd name="connsiteY13" fmla="*/ 1133696 h 1717675"/>
                    <a:gd name="connsiteX14" fmla="*/ 840137 w 1517650"/>
                    <a:gd name="connsiteY14" fmla="*/ 1121464 h 1717675"/>
                    <a:gd name="connsiteX15" fmla="*/ 331787 w 1517650"/>
                    <a:gd name="connsiteY15" fmla="*/ 1123950 h 1717675"/>
                    <a:gd name="connsiteX16" fmla="*/ 0 w 1517650"/>
                    <a:gd name="connsiteY16" fmla="*/ 568325 h 1717675"/>
                    <a:gd name="connsiteX17" fmla="*/ 323850 w 1517650"/>
                    <a:gd name="connsiteY17" fmla="*/ 7937 h 1717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517650" h="1717675">
                      <a:moveTo>
                        <a:pt x="973138" y="0"/>
                      </a:moveTo>
                      <a:lnTo>
                        <a:pt x="1303338" y="560387"/>
                      </a:lnTo>
                      <a:lnTo>
                        <a:pt x="1061082" y="981652"/>
                      </a:lnTo>
                      <a:lnTo>
                        <a:pt x="1053191" y="998736"/>
                      </a:lnTo>
                      <a:cubicBezTo>
                        <a:pt x="1031548" y="1054740"/>
                        <a:pt x="1023278" y="1127088"/>
                        <a:pt x="1102518" y="1159809"/>
                      </a:cubicBezTo>
                      <a:lnTo>
                        <a:pt x="1109907" y="1162050"/>
                      </a:lnTo>
                      <a:lnTo>
                        <a:pt x="1355725" y="1162050"/>
                      </a:lnTo>
                      <a:lnTo>
                        <a:pt x="1517650" y="1435100"/>
                      </a:lnTo>
                      <a:lnTo>
                        <a:pt x="1360488" y="1714500"/>
                      </a:lnTo>
                      <a:lnTo>
                        <a:pt x="1036637" y="1717675"/>
                      </a:lnTo>
                      <a:lnTo>
                        <a:pt x="871537" y="1439863"/>
                      </a:lnTo>
                      <a:lnTo>
                        <a:pt x="947555" y="1309441"/>
                      </a:lnTo>
                      <a:lnTo>
                        <a:pt x="950592" y="1301045"/>
                      </a:lnTo>
                      <a:cubicBezTo>
                        <a:pt x="964229" y="1256653"/>
                        <a:pt x="975300" y="1173310"/>
                        <a:pt x="885744" y="1133696"/>
                      </a:cubicBezTo>
                      <a:lnTo>
                        <a:pt x="840137" y="1121464"/>
                      </a:lnTo>
                      <a:lnTo>
                        <a:pt x="331787" y="1123950"/>
                      </a:lnTo>
                      <a:lnTo>
                        <a:pt x="0" y="568325"/>
                      </a:lnTo>
                      <a:lnTo>
                        <a:pt x="323850" y="793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" name="Oval 67">
                  <a:extLst>
                    <a:ext uri="{FF2B5EF4-FFF2-40B4-BE49-F238E27FC236}">
                      <a16:creationId xmlns:a16="http://schemas.microsoft.com/office/drawing/2014/main" id="{18D4EBCD-F47E-35C7-76D1-E8D988129C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4557" y="2830298"/>
                  <a:ext cx="327025" cy="32702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35D12EEF-F7A3-41E9-9EE6-8DE8E55A2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298" y="1576600"/>
                <a:ext cx="185477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49605A6F-0724-6ECB-ED5A-0846BB6CB4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8895" y="1576600"/>
                <a:ext cx="732234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F3A4046-932A-BDE9-C410-D1442593595A}"/>
                </a:ext>
              </a:extLst>
            </p:cNvPr>
            <p:cNvSpPr/>
            <p:nvPr/>
          </p:nvSpPr>
          <p:spPr>
            <a:xfrm>
              <a:off x="802702" y="974948"/>
              <a:ext cx="7574157" cy="5799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Constrained bilevel programming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6B0A9EF9-BFFB-17A4-C9CF-9366122C5E8E}"/>
              </a:ext>
            </a:extLst>
          </p:cNvPr>
          <p:cNvSpPr txBox="1"/>
          <p:nvPr/>
        </p:nvSpPr>
        <p:spPr>
          <a:xfrm>
            <a:off x="7060558" y="1815846"/>
            <a:ext cx="36923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Upper level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(ID users) : </a:t>
            </a:r>
            <a:b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maximize the sum rate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53BFA71-3568-4ADE-BA7D-044B012BC65F}"/>
                  </a:ext>
                </a:extLst>
              </p:cNvPr>
              <p:cNvSpPr txBox="1"/>
              <p:nvPr/>
            </p:nvSpPr>
            <p:spPr>
              <a:xfrm>
                <a:off x="387550" y="1894680"/>
                <a:ext cx="7322341" cy="599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2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kumimoji="1"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200" b="1" i="1" smtClean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sz="2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2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200" b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𝚽</m:t>
                            </m:r>
                          </m:lim>
                        </m:limLow>
                      </m:fName>
                      <m:e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nary>
                          <m:naryPr>
                            <m:chr m:val="∑"/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func>
                              <m:funcPr>
                                <m:ctrlPr>
                                  <a:rPr kumimoji="1"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kumimoji="1"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22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kumimoji="1"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kumimoji="1" lang="en-US" altLang="zh-CN" sz="2200" b="0" i="1" smtClean="0">
                                        <a:latin typeface="Cambria Math" panose="02040503050406030204" pitchFamily="18" charset="0"/>
                                      </a:rPr>
                                      <m:t>𝑆𝐼𝑁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kumimoji="1"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  <m:t>𝐼𝐷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kumimoji="1" lang="en-US" altLang="zh-CN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1"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1" lang="en-US" altLang="zh-CN" sz="22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  <m:sub>
                                            <m:r>
                                              <a:rPr kumimoji="1"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sz="22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1" lang="en-US" altLang="zh-CN" sz="2200" b="1" i="1"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func>
                  </m:oMath>
                </a14:m>
                <a:endParaRPr kumimoji="1" lang="zh-CN" altLang="en-US" sz="2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53BFA71-3568-4ADE-BA7D-044B012BC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50" y="1894680"/>
                <a:ext cx="7322341" cy="599010"/>
              </a:xfrm>
              <a:prstGeom prst="rect">
                <a:avLst/>
              </a:prstGeom>
              <a:blipFill>
                <a:blip r:embed="rId4"/>
                <a:stretch>
                  <a:fillRect t="-72917" b="-1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0126B39-39A0-4900-2A51-B17ED62ADA73}"/>
                  </a:ext>
                </a:extLst>
              </p:cNvPr>
              <p:cNvSpPr txBox="1"/>
              <p:nvPr/>
            </p:nvSpPr>
            <p:spPr>
              <a:xfrm>
                <a:off x="332348" y="2899843"/>
                <a:ext cx="7322341" cy="2324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kumimoji="1" lang="en-US" altLang="zh-CN" sz="22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fName>
                      <m:e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2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2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</m:d>
                        <m:r>
                          <a:rPr kumimoji="1"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argma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sSubSup>
                              <m:sSubSupPr>
                                <m:ctrlPr>
                                  <a:rPr kumimoji="1" lang="en-US" altLang="zh-CN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2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kumimoji="1" lang="en-US" altLang="zh-CN" sz="2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kumimoji="1" lang="en-US" altLang="zh-CN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200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p>
                                <m:r>
                                  <a:rPr kumimoji="1" lang="en-US" altLang="zh-CN" sz="2200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func>
                    <m:r>
                      <a:rPr kumimoji="1" lang="en-US" altLang="zh-CN" sz="2200" b="0" i="1" smtClean="0">
                        <a:latin typeface="Cambria Math" panose="02040503050406030204" pitchFamily="18" charset="0"/>
                      </a:rPr>
                      <m:t>{ </m:t>
                    </m:r>
                    <m:nary>
                      <m:naryPr>
                        <m:chr m:val="∑"/>
                        <m:ctrlP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𝐸𝐻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2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kumimoji="1" lang="en-US" altLang="zh-CN" sz="2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kumimoji="1" lang="en-US" altLang="zh-CN" sz="22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200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p>
                                <m:r>
                                  <a:rPr kumimoji="1" lang="en-US" altLang="zh-CN" sz="2200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br>
                  <a:rPr kumimoji="1" lang="en-US" altLang="zh-CN" sz="22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kumimoji="1" lang="en-US" altLang="zh-CN" sz="2200" b="0" dirty="0"/>
                </a:br>
                <a:r>
                  <a:rPr kumimoji="1" lang="en-US" altLang="zh-CN" sz="2200" b="0" dirty="0"/>
                  <a:t>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}"/>
                        <m:ctrlP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2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22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2200" b="1" i="1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kumimoji="1" lang="en-US" altLang="zh-CN" sz="2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kumimoji="1" lang="en-US" altLang="zh-CN" sz="22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kumimoji="1" lang="en-US" altLang="zh-CN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kumimoji="1" lang="en-US" altLang="zh-CN" sz="22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200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p>
                                <m:r>
                                  <a:rPr kumimoji="1" lang="en-US" altLang="zh-CN" sz="2200" b="1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zh-CN" sz="22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p>
                        </m:sSup>
                      </m:e>
                    </m:d>
                    <m:r>
                      <a:rPr kumimoji="1" lang="en-US" altLang="zh-CN" sz="22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kumimoji="1" lang="en-US" altLang="zh-CN" sz="2200" b="0" dirty="0"/>
              </a:p>
              <a:p>
                <a:endParaRPr kumimoji="1" lang="en-US" altLang="zh-CN" sz="2200" dirty="0"/>
              </a:p>
              <a:p>
                <a:endParaRPr kumimoji="1" lang="en-US" altLang="zh-CN" sz="1100" dirty="0"/>
              </a:p>
              <a:p>
                <a:r>
                  <a:rPr kumimoji="1" lang="en-US" altLang="zh-CN" sz="2200" dirty="0"/>
                  <a:t>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kumimoji="1" lang="en-US" altLang="zh-CN" sz="22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kumimoji="1"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zh-CN" altLang="en-US" sz="22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0126B39-39A0-4900-2A51-B17ED62AD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48" y="2899843"/>
                <a:ext cx="7322341" cy="2324034"/>
              </a:xfrm>
              <a:prstGeom prst="rect">
                <a:avLst/>
              </a:prstGeom>
              <a:blipFill>
                <a:blip r:embed="rId5"/>
                <a:stretch>
                  <a:fillRect t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2050C35A-9A1E-D9AD-748B-7D9EC4C704FC}"/>
              </a:ext>
            </a:extLst>
          </p:cNvPr>
          <p:cNvSpPr txBox="1"/>
          <p:nvPr/>
        </p:nvSpPr>
        <p:spPr>
          <a:xfrm>
            <a:off x="7060558" y="2827886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Lower level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(EH users) : </a:t>
            </a:r>
            <a:b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maximize total harvested power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641E9A-3E50-87AD-D30D-477B7F88C293}"/>
              </a:ext>
            </a:extLst>
          </p:cNvPr>
          <p:cNvSpPr txBox="1"/>
          <p:nvPr/>
        </p:nvSpPr>
        <p:spPr>
          <a:xfrm>
            <a:off x="7060558" y="3796964"/>
            <a:ext cx="49984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under total transmit power limitation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2A17E58-A356-C021-95B9-F2E9CE9D3E80}"/>
              </a:ext>
            </a:extLst>
          </p:cNvPr>
          <p:cNvSpPr txBox="1"/>
          <p:nvPr/>
        </p:nvSpPr>
        <p:spPr>
          <a:xfrm>
            <a:off x="7060558" y="4648717"/>
            <a:ext cx="49984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Upper level: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RIS constraint 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5B540E9-AB01-97F7-FCB8-BE1C8DA32C26}"/>
              </a:ext>
            </a:extLst>
          </p:cNvPr>
          <p:cNvSpPr txBox="1"/>
          <p:nvPr/>
        </p:nvSpPr>
        <p:spPr>
          <a:xfrm>
            <a:off x="743988" y="5475897"/>
            <a:ext cx="10514754" cy="1230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600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Main idea:</a:t>
            </a:r>
          </a:p>
          <a:p>
            <a:pPr>
              <a:lnSpc>
                <a:spcPct val="150000"/>
              </a:lnSpc>
            </a:pPr>
            <a:r>
              <a:rPr kumimoji="1" lang="en-US" altLang="zh-CN" sz="2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1" lang="en-US" altLang="zh-CN" sz="2600" b="1" i="1" dirty="0">
                <a:latin typeface="Calibri" panose="020F0502020204030204" pitchFamily="34" charset="0"/>
                <a:cs typeface="Calibri" panose="020F0502020204030204" pitchFamily="34" charset="0"/>
              </a:rPr>
              <a:t>Solve the lower level first and then optimize the upper level</a:t>
            </a:r>
          </a:p>
        </p:txBody>
      </p:sp>
    </p:spTree>
    <p:extLst>
      <p:ext uri="{BB962C8B-B14F-4D97-AF65-F5344CB8AC3E}">
        <p14:creationId xmlns:p14="http://schemas.microsoft.com/office/powerpoint/2010/main" val="276161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87882490-27CB-463B-8712-771925243376}"/>
              </a:ext>
            </a:extLst>
          </p:cNvPr>
          <p:cNvSpPr/>
          <p:nvPr/>
        </p:nvSpPr>
        <p:spPr>
          <a:xfrm>
            <a:off x="1047311" y="47457"/>
            <a:ext cx="10829498" cy="70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3600" b="1" dirty="0">
                <a:solidFill>
                  <a:srgbClr val="7030A0"/>
                </a:solidFill>
                <a:latin typeface="Sitka Text" panose="02000505000000020004" pitchFamily="2" charset="0"/>
                <a:ea typeface="楷体" panose="02010609060101010101" pitchFamily="49" charset="-122"/>
              </a:rPr>
              <a:t>Beamforming Design</a:t>
            </a:r>
          </a:p>
        </p:txBody>
      </p:sp>
      <p:sp>
        <p:nvSpPr>
          <p:cNvPr id="16" name="Rectangle 28">
            <a:extLst>
              <a:ext uri="{FF2B5EF4-FFF2-40B4-BE49-F238E27FC236}">
                <a16:creationId xmlns:a16="http://schemas.microsoft.com/office/drawing/2014/main" id="{159E5374-5487-4EAF-9F4E-ADCB1D874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6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661E56F0-B047-4D01-8CB3-29E6D065D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90" y="7351"/>
            <a:ext cx="511197" cy="763387"/>
          </a:xfrm>
          <a:prstGeom prst="rect">
            <a:avLst/>
          </a:prstGeom>
        </p:spPr>
      </p:pic>
      <p:grpSp>
        <p:nvGrpSpPr>
          <p:cNvPr id="2" name="组合 7">
            <a:extLst>
              <a:ext uri="{FF2B5EF4-FFF2-40B4-BE49-F238E27FC236}">
                <a16:creationId xmlns:a16="http://schemas.microsoft.com/office/drawing/2014/main" id="{FFAFFA28-4A07-A8D6-4556-291CECC359DB}"/>
              </a:ext>
            </a:extLst>
          </p:cNvPr>
          <p:cNvGrpSpPr/>
          <p:nvPr/>
        </p:nvGrpSpPr>
        <p:grpSpPr>
          <a:xfrm>
            <a:off x="486621" y="776368"/>
            <a:ext cx="8035235" cy="639540"/>
            <a:chOff x="423121" y="946372"/>
            <a:chExt cx="8035235" cy="639540"/>
          </a:xfrm>
        </p:grpSpPr>
        <p:grpSp>
          <p:nvGrpSpPr>
            <p:cNvPr id="3" name="组合 9">
              <a:extLst>
                <a:ext uri="{FF2B5EF4-FFF2-40B4-BE49-F238E27FC236}">
                  <a16:creationId xmlns:a16="http://schemas.microsoft.com/office/drawing/2014/main" id="{0228AB54-557D-1338-2F50-EAC6F6A83B59}"/>
                </a:ext>
              </a:extLst>
            </p:cNvPr>
            <p:cNvGrpSpPr/>
            <p:nvPr/>
          </p:nvGrpSpPr>
          <p:grpSpPr>
            <a:xfrm>
              <a:off x="423121" y="1135757"/>
              <a:ext cx="8035235" cy="450155"/>
              <a:chOff x="606001" y="1202541"/>
              <a:chExt cx="8035235" cy="450155"/>
            </a:xfrm>
          </p:grpSpPr>
          <p:grpSp>
            <p:nvGrpSpPr>
              <p:cNvPr id="6" name="Group 65">
                <a:extLst>
                  <a:ext uri="{FF2B5EF4-FFF2-40B4-BE49-F238E27FC236}">
                    <a16:creationId xmlns:a16="http://schemas.microsoft.com/office/drawing/2014/main" id="{9C816C02-3C42-1D34-EDF9-D4E38A017414}"/>
                  </a:ext>
                </a:extLst>
              </p:cNvPr>
              <p:cNvGrpSpPr/>
              <p:nvPr/>
            </p:nvGrpSpPr>
            <p:grpSpPr>
              <a:xfrm>
                <a:off x="606001" y="1202541"/>
                <a:ext cx="397734" cy="450155"/>
                <a:chOff x="4601092" y="1555537"/>
                <a:chExt cx="1517650" cy="1717675"/>
              </a:xfrm>
            </p:grpSpPr>
            <p:sp>
              <p:nvSpPr>
                <p:cNvPr id="13" name="Freeform: Shape 66">
                  <a:extLst>
                    <a:ext uri="{FF2B5EF4-FFF2-40B4-BE49-F238E27FC236}">
                      <a16:creationId xmlns:a16="http://schemas.microsoft.com/office/drawing/2014/main" id="{9972ACE6-2B3E-0F7F-FE22-58B4C459C5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1092" y="1555537"/>
                  <a:ext cx="1517650" cy="1717675"/>
                </a:xfrm>
                <a:custGeom>
                  <a:avLst/>
                  <a:gdLst>
                    <a:gd name="connsiteX0" fmla="*/ 973138 w 1517650"/>
                    <a:gd name="connsiteY0" fmla="*/ 0 h 1717675"/>
                    <a:gd name="connsiteX1" fmla="*/ 1303338 w 1517650"/>
                    <a:gd name="connsiteY1" fmla="*/ 560387 h 1717675"/>
                    <a:gd name="connsiteX2" fmla="*/ 1061082 w 1517650"/>
                    <a:gd name="connsiteY2" fmla="*/ 981652 h 1717675"/>
                    <a:gd name="connsiteX3" fmla="*/ 1053191 w 1517650"/>
                    <a:gd name="connsiteY3" fmla="*/ 998736 h 1717675"/>
                    <a:gd name="connsiteX4" fmla="*/ 1102518 w 1517650"/>
                    <a:gd name="connsiteY4" fmla="*/ 1159809 h 1717675"/>
                    <a:gd name="connsiteX5" fmla="*/ 1109907 w 1517650"/>
                    <a:gd name="connsiteY5" fmla="*/ 1162050 h 1717675"/>
                    <a:gd name="connsiteX6" fmla="*/ 1355725 w 1517650"/>
                    <a:gd name="connsiteY6" fmla="*/ 1162050 h 1717675"/>
                    <a:gd name="connsiteX7" fmla="*/ 1517650 w 1517650"/>
                    <a:gd name="connsiteY7" fmla="*/ 1435100 h 1717675"/>
                    <a:gd name="connsiteX8" fmla="*/ 1360488 w 1517650"/>
                    <a:gd name="connsiteY8" fmla="*/ 1714500 h 1717675"/>
                    <a:gd name="connsiteX9" fmla="*/ 1036637 w 1517650"/>
                    <a:gd name="connsiteY9" fmla="*/ 1717675 h 1717675"/>
                    <a:gd name="connsiteX10" fmla="*/ 871537 w 1517650"/>
                    <a:gd name="connsiteY10" fmla="*/ 1439863 h 1717675"/>
                    <a:gd name="connsiteX11" fmla="*/ 947555 w 1517650"/>
                    <a:gd name="connsiteY11" fmla="*/ 1309441 h 1717675"/>
                    <a:gd name="connsiteX12" fmla="*/ 950592 w 1517650"/>
                    <a:gd name="connsiteY12" fmla="*/ 1301045 h 1717675"/>
                    <a:gd name="connsiteX13" fmla="*/ 885744 w 1517650"/>
                    <a:gd name="connsiteY13" fmla="*/ 1133696 h 1717675"/>
                    <a:gd name="connsiteX14" fmla="*/ 840137 w 1517650"/>
                    <a:gd name="connsiteY14" fmla="*/ 1121464 h 1717675"/>
                    <a:gd name="connsiteX15" fmla="*/ 331787 w 1517650"/>
                    <a:gd name="connsiteY15" fmla="*/ 1123950 h 1717675"/>
                    <a:gd name="connsiteX16" fmla="*/ 0 w 1517650"/>
                    <a:gd name="connsiteY16" fmla="*/ 568325 h 1717675"/>
                    <a:gd name="connsiteX17" fmla="*/ 323850 w 1517650"/>
                    <a:gd name="connsiteY17" fmla="*/ 7937 h 1717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517650" h="1717675">
                      <a:moveTo>
                        <a:pt x="973138" y="0"/>
                      </a:moveTo>
                      <a:lnTo>
                        <a:pt x="1303338" y="560387"/>
                      </a:lnTo>
                      <a:lnTo>
                        <a:pt x="1061082" y="981652"/>
                      </a:lnTo>
                      <a:lnTo>
                        <a:pt x="1053191" y="998736"/>
                      </a:lnTo>
                      <a:cubicBezTo>
                        <a:pt x="1031548" y="1054740"/>
                        <a:pt x="1023278" y="1127088"/>
                        <a:pt x="1102518" y="1159809"/>
                      </a:cubicBezTo>
                      <a:lnTo>
                        <a:pt x="1109907" y="1162050"/>
                      </a:lnTo>
                      <a:lnTo>
                        <a:pt x="1355725" y="1162050"/>
                      </a:lnTo>
                      <a:lnTo>
                        <a:pt x="1517650" y="1435100"/>
                      </a:lnTo>
                      <a:lnTo>
                        <a:pt x="1360488" y="1714500"/>
                      </a:lnTo>
                      <a:lnTo>
                        <a:pt x="1036637" y="1717675"/>
                      </a:lnTo>
                      <a:lnTo>
                        <a:pt x="871537" y="1439863"/>
                      </a:lnTo>
                      <a:lnTo>
                        <a:pt x="947555" y="1309441"/>
                      </a:lnTo>
                      <a:lnTo>
                        <a:pt x="950592" y="1301045"/>
                      </a:lnTo>
                      <a:cubicBezTo>
                        <a:pt x="964229" y="1256653"/>
                        <a:pt x="975300" y="1173310"/>
                        <a:pt x="885744" y="1133696"/>
                      </a:cubicBezTo>
                      <a:lnTo>
                        <a:pt x="840137" y="1121464"/>
                      </a:lnTo>
                      <a:lnTo>
                        <a:pt x="331787" y="1123950"/>
                      </a:lnTo>
                      <a:lnTo>
                        <a:pt x="0" y="568325"/>
                      </a:lnTo>
                      <a:lnTo>
                        <a:pt x="323850" y="793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" name="Oval 67">
                  <a:extLst>
                    <a:ext uri="{FF2B5EF4-FFF2-40B4-BE49-F238E27FC236}">
                      <a16:creationId xmlns:a16="http://schemas.microsoft.com/office/drawing/2014/main" id="{18D4EBCD-F47E-35C7-76D1-E8D988129C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4557" y="2830298"/>
                  <a:ext cx="327025" cy="32702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35D12EEF-F7A3-41E9-9EE6-8DE8E55A2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298" y="1576600"/>
                <a:ext cx="185477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49605A6F-0724-6ECB-ED5A-0846BB6CB4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8895" y="1576600"/>
                <a:ext cx="732234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F3A4046-932A-BDE9-C410-D1442593595A}"/>
                </a:ext>
              </a:extLst>
            </p:cNvPr>
            <p:cNvSpPr/>
            <p:nvPr/>
          </p:nvSpPr>
          <p:spPr>
            <a:xfrm>
              <a:off x="802702" y="946372"/>
              <a:ext cx="7574157" cy="5900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Set to Lower-Level Problem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BEC9674-09C5-123F-4F05-D88C53799BE5}"/>
                  </a:ext>
                </a:extLst>
              </p:cNvPr>
              <p:cNvSpPr txBox="1"/>
              <p:nvPr/>
            </p:nvSpPr>
            <p:spPr>
              <a:xfrm>
                <a:off x="2088684" y="1494068"/>
                <a:ext cx="9428904" cy="1044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zh-CN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sz="22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  <m:r>
                            <a:rPr kumimoji="1"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kumimoji="1"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argma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sz="2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kumimoji="1"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2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zh-CN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zh-CN" sz="2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200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kumimoji="1" lang="en-US" altLang="zh-CN" sz="2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</m:e>
                      </m:func>
                      <m:r>
                        <a:rPr kumimoji="1" lang="en-US" altLang="zh-CN" sz="2200" b="0" i="1" smtClean="0">
                          <a:latin typeface="Cambria Math" panose="02040503050406030204" pitchFamily="18" charset="0"/>
                        </a:rPr>
                        <m:t>{ </m:t>
                      </m:r>
                      <m:nary>
                        <m:naryPr>
                          <m:chr m:val="∑"/>
                          <m:ctrlP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kumimoji="1"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CN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kumimoji="1" lang="en-US" altLang="zh-CN" sz="2200" b="0" i="1" smtClean="0">
                                  <a:latin typeface="Cambria Math" panose="02040503050406030204" pitchFamily="18" charset="0"/>
                                </a:rPr>
                                <m:t>𝐸𝐻</m:t>
                              </m:r>
                            </m:sup>
                          </m:sSubSup>
                          <m:d>
                            <m:dPr>
                              <m:ctrlPr>
                                <a:rPr kumimoji="1"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2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zh-CN" sz="2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zh-CN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zh-CN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200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kumimoji="1" lang="en-US" altLang="zh-CN" sz="2200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d>
                        <m:dPr>
                          <m:begChr m:val="|"/>
                          <m:endChr m:val="}"/>
                          <m:ctrlP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2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p>
                              <m:r>
                                <a:rPr kumimoji="1" lang="en-US" altLang="zh-CN" sz="2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zh-CN" sz="22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22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kumimoji="1" lang="en-US" altLang="zh-CN" sz="2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zh-CN" sz="2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zh-CN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zh-CN" sz="2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200" b="1" i="1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kumimoji="1" lang="en-US" altLang="zh-CN" sz="2200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zh-CN" sz="2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kumimoji="1"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kumimoji="1" lang="en-US" altLang="zh-CN" sz="22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2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zh-CN" sz="2200" b="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BEC9674-09C5-123F-4F05-D88C53799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684" y="1494068"/>
                <a:ext cx="9428904" cy="1044260"/>
              </a:xfrm>
              <a:prstGeom prst="rect">
                <a:avLst/>
              </a:prstGeom>
              <a:blipFill>
                <a:blip r:embed="rId4"/>
                <a:stretch>
                  <a:fillRect t="-98795" b="-156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圆角矩形 27">
            <a:extLst>
              <a:ext uri="{FF2B5EF4-FFF2-40B4-BE49-F238E27FC236}">
                <a16:creationId xmlns:a16="http://schemas.microsoft.com/office/drawing/2014/main" id="{A5E48660-AEF1-992F-8445-AB9302B045F6}"/>
              </a:ext>
            </a:extLst>
          </p:cNvPr>
          <p:cNvSpPr/>
          <p:nvPr/>
        </p:nvSpPr>
        <p:spPr>
          <a:xfrm>
            <a:off x="312517" y="2999360"/>
            <a:ext cx="11564292" cy="2133467"/>
          </a:xfrm>
          <a:prstGeom prst="roundRect">
            <a:avLst>
              <a:gd name="adj" fmla="val 1534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33FA5F-C934-17CD-3CB3-E63CCF7B6A60}"/>
              </a:ext>
            </a:extLst>
          </p:cNvPr>
          <p:cNvSpPr txBox="1"/>
          <p:nvPr/>
        </p:nvSpPr>
        <p:spPr>
          <a:xfrm>
            <a:off x="757464" y="3121556"/>
            <a:ext cx="10406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Theorem 1: </a:t>
            </a:r>
            <a:r>
              <a:rPr kumimoji="1"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The necessary and sufﬁcient condition of the optimal solution: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54F9350-A952-0FF7-9C69-8CA2463ADF85}"/>
                  </a:ext>
                </a:extLst>
              </p:cNvPr>
              <p:cNvSpPr txBox="1"/>
              <p:nvPr/>
            </p:nvSpPr>
            <p:spPr>
              <a:xfrm>
                <a:off x="685488" y="3635540"/>
                <a:ext cx="10406636" cy="1035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𝒈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2400" dirty="0"/>
                  <a:t>      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54F9350-A952-0FF7-9C69-8CA2463AD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88" y="3635540"/>
                <a:ext cx="10406636" cy="1035220"/>
              </a:xfrm>
              <a:prstGeom prst="rect">
                <a:avLst/>
              </a:prstGeom>
              <a:blipFill>
                <a:blip r:embed="rId5"/>
                <a:stretch>
                  <a:fillRect t="-8537" b="-80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F335EB2C-3F9F-D31C-C63B-DD08FD555DA7}"/>
              </a:ext>
            </a:extLst>
          </p:cNvPr>
          <p:cNvSpPr txBox="1"/>
          <p:nvPr/>
        </p:nvSpPr>
        <p:spPr>
          <a:xfrm>
            <a:off x="366060" y="178536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Lower-level problem: 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A01B807-92EF-6637-47F2-D4A471310A70}"/>
                  </a:ext>
                </a:extLst>
              </p:cNvPr>
              <p:cNvSpPr txBox="1"/>
              <p:nvPr/>
            </p:nvSpPr>
            <p:spPr>
              <a:xfrm>
                <a:off x="8119075" y="4263902"/>
                <a:ext cx="4072925" cy="783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Eigenvector of the largest eigenvalue for </a:t>
                </a:r>
                <a14:m>
                  <m:oMath xmlns:m="http://schemas.openxmlformats.org/officeDocument/2006/math">
                    <m:r>
                      <a:rPr kumimoji="1" lang="en-US" altLang="zh-CN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r>
                      <a:rPr kumimoji="1" lang="en-US" altLang="zh-CN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kumimoji="1"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kumimoji="1"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kumimoji="1" lang="en-US" altLang="zh-CN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2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kumimoji="1" lang="en-US" altLang="zh-CN" sz="2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sup>
                        </m:sSubSup>
                      </m:e>
                    </m:nary>
                  </m:oMath>
                </a14:m>
                <a:endParaRPr kumimoji="1"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A01B807-92EF-6637-47F2-D4A471310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075" y="4263902"/>
                <a:ext cx="4072925" cy="783099"/>
              </a:xfrm>
              <a:prstGeom prst="rect">
                <a:avLst/>
              </a:prstGeom>
              <a:blipFill>
                <a:blip r:embed="rId6"/>
                <a:stretch>
                  <a:fillRect l="-1863" t="-20635" b="-10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43452A65-32D2-A772-6F76-8D15B9C93244}"/>
              </a:ext>
            </a:extLst>
          </p:cNvPr>
          <p:cNvCxnSpPr>
            <a:cxnSpLocks/>
          </p:cNvCxnSpPr>
          <p:nvPr/>
        </p:nvCxnSpPr>
        <p:spPr>
          <a:xfrm flipH="1" flipV="1">
            <a:off x="7767998" y="4131835"/>
            <a:ext cx="329184" cy="2126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7">
            <a:extLst>
              <a:ext uri="{FF2B5EF4-FFF2-40B4-BE49-F238E27FC236}">
                <a16:creationId xmlns:a16="http://schemas.microsoft.com/office/drawing/2014/main" id="{0D689F3E-AABF-377C-423D-366F8962FD30}"/>
              </a:ext>
            </a:extLst>
          </p:cNvPr>
          <p:cNvSpPr/>
          <p:nvPr/>
        </p:nvSpPr>
        <p:spPr>
          <a:xfrm>
            <a:off x="312517" y="5255024"/>
            <a:ext cx="11564292" cy="1377424"/>
          </a:xfrm>
          <a:prstGeom prst="roundRect">
            <a:avLst>
              <a:gd name="adj" fmla="val 1841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A269B9F-E27B-3AAD-A020-26B712BC32E3}"/>
                  </a:ext>
                </a:extLst>
              </p:cNvPr>
              <p:cNvSpPr txBox="1"/>
              <p:nvPr/>
            </p:nvSpPr>
            <p:spPr>
              <a:xfrm>
                <a:off x="685488" y="5286811"/>
                <a:ext cx="10406636" cy="1244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Remark: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𝒘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ID users and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𝒗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EH users are directly determined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most efficient beamforming direction for EH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A269B9F-E27B-3AAD-A020-26B712BC3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88" y="5286811"/>
                <a:ext cx="10406636" cy="1244893"/>
              </a:xfrm>
              <a:prstGeom prst="rect">
                <a:avLst/>
              </a:prstGeom>
              <a:blipFill>
                <a:blip r:embed="rId7"/>
                <a:stretch>
                  <a:fillRect l="-853" t="-4040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42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7" grpId="0"/>
      <p:bldP spid="20" grpId="0"/>
      <p:bldP spid="24" grpId="0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87882490-27CB-463B-8712-771925243376}"/>
              </a:ext>
            </a:extLst>
          </p:cNvPr>
          <p:cNvSpPr/>
          <p:nvPr/>
        </p:nvSpPr>
        <p:spPr>
          <a:xfrm>
            <a:off x="1047311" y="47457"/>
            <a:ext cx="10829498" cy="70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3600" b="1" dirty="0">
                <a:solidFill>
                  <a:srgbClr val="7030A0"/>
                </a:solidFill>
                <a:latin typeface="Sitka Text" panose="02000505000000020004" pitchFamily="2" charset="0"/>
                <a:ea typeface="楷体" panose="02010609060101010101" pitchFamily="49" charset="-122"/>
              </a:rPr>
              <a:t>Beamforming Design</a:t>
            </a:r>
          </a:p>
        </p:txBody>
      </p:sp>
      <p:sp>
        <p:nvSpPr>
          <p:cNvPr id="16" name="Rectangle 28">
            <a:extLst>
              <a:ext uri="{FF2B5EF4-FFF2-40B4-BE49-F238E27FC236}">
                <a16:creationId xmlns:a16="http://schemas.microsoft.com/office/drawing/2014/main" id="{159E5374-5487-4EAF-9F4E-ADCB1D874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6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661E56F0-B047-4D01-8CB3-29E6D065D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90" y="7351"/>
            <a:ext cx="511197" cy="763387"/>
          </a:xfrm>
          <a:prstGeom prst="rect">
            <a:avLst/>
          </a:prstGeom>
        </p:spPr>
      </p:pic>
      <p:grpSp>
        <p:nvGrpSpPr>
          <p:cNvPr id="2" name="组合 7">
            <a:extLst>
              <a:ext uri="{FF2B5EF4-FFF2-40B4-BE49-F238E27FC236}">
                <a16:creationId xmlns:a16="http://schemas.microsoft.com/office/drawing/2014/main" id="{FFAFFA28-4A07-A8D6-4556-291CECC359DB}"/>
              </a:ext>
            </a:extLst>
          </p:cNvPr>
          <p:cNvGrpSpPr/>
          <p:nvPr/>
        </p:nvGrpSpPr>
        <p:grpSpPr>
          <a:xfrm>
            <a:off x="486621" y="776368"/>
            <a:ext cx="8035235" cy="639540"/>
            <a:chOff x="423121" y="946372"/>
            <a:chExt cx="8035235" cy="639540"/>
          </a:xfrm>
        </p:grpSpPr>
        <p:grpSp>
          <p:nvGrpSpPr>
            <p:cNvPr id="3" name="组合 9">
              <a:extLst>
                <a:ext uri="{FF2B5EF4-FFF2-40B4-BE49-F238E27FC236}">
                  <a16:creationId xmlns:a16="http://schemas.microsoft.com/office/drawing/2014/main" id="{0228AB54-557D-1338-2F50-EAC6F6A83B59}"/>
                </a:ext>
              </a:extLst>
            </p:cNvPr>
            <p:cNvGrpSpPr/>
            <p:nvPr/>
          </p:nvGrpSpPr>
          <p:grpSpPr>
            <a:xfrm>
              <a:off x="423121" y="1135757"/>
              <a:ext cx="8035235" cy="450155"/>
              <a:chOff x="606001" y="1202541"/>
              <a:chExt cx="8035235" cy="450155"/>
            </a:xfrm>
          </p:grpSpPr>
          <p:grpSp>
            <p:nvGrpSpPr>
              <p:cNvPr id="6" name="Group 65">
                <a:extLst>
                  <a:ext uri="{FF2B5EF4-FFF2-40B4-BE49-F238E27FC236}">
                    <a16:creationId xmlns:a16="http://schemas.microsoft.com/office/drawing/2014/main" id="{9C816C02-3C42-1D34-EDF9-D4E38A017414}"/>
                  </a:ext>
                </a:extLst>
              </p:cNvPr>
              <p:cNvGrpSpPr/>
              <p:nvPr/>
            </p:nvGrpSpPr>
            <p:grpSpPr>
              <a:xfrm>
                <a:off x="606001" y="1202541"/>
                <a:ext cx="397734" cy="450155"/>
                <a:chOff x="4601092" y="1555537"/>
                <a:chExt cx="1517650" cy="1717675"/>
              </a:xfrm>
            </p:grpSpPr>
            <p:sp>
              <p:nvSpPr>
                <p:cNvPr id="13" name="Freeform: Shape 66">
                  <a:extLst>
                    <a:ext uri="{FF2B5EF4-FFF2-40B4-BE49-F238E27FC236}">
                      <a16:creationId xmlns:a16="http://schemas.microsoft.com/office/drawing/2014/main" id="{9972ACE6-2B3E-0F7F-FE22-58B4C459C5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1092" y="1555537"/>
                  <a:ext cx="1517650" cy="1717675"/>
                </a:xfrm>
                <a:custGeom>
                  <a:avLst/>
                  <a:gdLst>
                    <a:gd name="connsiteX0" fmla="*/ 973138 w 1517650"/>
                    <a:gd name="connsiteY0" fmla="*/ 0 h 1717675"/>
                    <a:gd name="connsiteX1" fmla="*/ 1303338 w 1517650"/>
                    <a:gd name="connsiteY1" fmla="*/ 560387 h 1717675"/>
                    <a:gd name="connsiteX2" fmla="*/ 1061082 w 1517650"/>
                    <a:gd name="connsiteY2" fmla="*/ 981652 h 1717675"/>
                    <a:gd name="connsiteX3" fmla="*/ 1053191 w 1517650"/>
                    <a:gd name="connsiteY3" fmla="*/ 998736 h 1717675"/>
                    <a:gd name="connsiteX4" fmla="*/ 1102518 w 1517650"/>
                    <a:gd name="connsiteY4" fmla="*/ 1159809 h 1717675"/>
                    <a:gd name="connsiteX5" fmla="*/ 1109907 w 1517650"/>
                    <a:gd name="connsiteY5" fmla="*/ 1162050 h 1717675"/>
                    <a:gd name="connsiteX6" fmla="*/ 1355725 w 1517650"/>
                    <a:gd name="connsiteY6" fmla="*/ 1162050 h 1717675"/>
                    <a:gd name="connsiteX7" fmla="*/ 1517650 w 1517650"/>
                    <a:gd name="connsiteY7" fmla="*/ 1435100 h 1717675"/>
                    <a:gd name="connsiteX8" fmla="*/ 1360488 w 1517650"/>
                    <a:gd name="connsiteY8" fmla="*/ 1714500 h 1717675"/>
                    <a:gd name="connsiteX9" fmla="*/ 1036637 w 1517650"/>
                    <a:gd name="connsiteY9" fmla="*/ 1717675 h 1717675"/>
                    <a:gd name="connsiteX10" fmla="*/ 871537 w 1517650"/>
                    <a:gd name="connsiteY10" fmla="*/ 1439863 h 1717675"/>
                    <a:gd name="connsiteX11" fmla="*/ 947555 w 1517650"/>
                    <a:gd name="connsiteY11" fmla="*/ 1309441 h 1717675"/>
                    <a:gd name="connsiteX12" fmla="*/ 950592 w 1517650"/>
                    <a:gd name="connsiteY12" fmla="*/ 1301045 h 1717675"/>
                    <a:gd name="connsiteX13" fmla="*/ 885744 w 1517650"/>
                    <a:gd name="connsiteY13" fmla="*/ 1133696 h 1717675"/>
                    <a:gd name="connsiteX14" fmla="*/ 840137 w 1517650"/>
                    <a:gd name="connsiteY14" fmla="*/ 1121464 h 1717675"/>
                    <a:gd name="connsiteX15" fmla="*/ 331787 w 1517650"/>
                    <a:gd name="connsiteY15" fmla="*/ 1123950 h 1717675"/>
                    <a:gd name="connsiteX16" fmla="*/ 0 w 1517650"/>
                    <a:gd name="connsiteY16" fmla="*/ 568325 h 1717675"/>
                    <a:gd name="connsiteX17" fmla="*/ 323850 w 1517650"/>
                    <a:gd name="connsiteY17" fmla="*/ 7937 h 1717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517650" h="1717675">
                      <a:moveTo>
                        <a:pt x="973138" y="0"/>
                      </a:moveTo>
                      <a:lnTo>
                        <a:pt x="1303338" y="560387"/>
                      </a:lnTo>
                      <a:lnTo>
                        <a:pt x="1061082" y="981652"/>
                      </a:lnTo>
                      <a:lnTo>
                        <a:pt x="1053191" y="998736"/>
                      </a:lnTo>
                      <a:cubicBezTo>
                        <a:pt x="1031548" y="1054740"/>
                        <a:pt x="1023278" y="1127088"/>
                        <a:pt x="1102518" y="1159809"/>
                      </a:cubicBezTo>
                      <a:lnTo>
                        <a:pt x="1109907" y="1162050"/>
                      </a:lnTo>
                      <a:lnTo>
                        <a:pt x="1355725" y="1162050"/>
                      </a:lnTo>
                      <a:lnTo>
                        <a:pt x="1517650" y="1435100"/>
                      </a:lnTo>
                      <a:lnTo>
                        <a:pt x="1360488" y="1714500"/>
                      </a:lnTo>
                      <a:lnTo>
                        <a:pt x="1036637" y="1717675"/>
                      </a:lnTo>
                      <a:lnTo>
                        <a:pt x="871537" y="1439863"/>
                      </a:lnTo>
                      <a:lnTo>
                        <a:pt x="947555" y="1309441"/>
                      </a:lnTo>
                      <a:lnTo>
                        <a:pt x="950592" y="1301045"/>
                      </a:lnTo>
                      <a:cubicBezTo>
                        <a:pt x="964229" y="1256653"/>
                        <a:pt x="975300" y="1173310"/>
                        <a:pt x="885744" y="1133696"/>
                      </a:cubicBezTo>
                      <a:lnTo>
                        <a:pt x="840137" y="1121464"/>
                      </a:lnTo>
                      <a:lnTo>
                        <a:pt x="331787" y="1123950"/>
                      </a:lnTo>
                      <a:lnTo>
                        <a:pt x="0" y="568325"/>
                      </a:lnTo>
                      <a:lnTo>
                        <a:pt x="323850" y="793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" name="Oval 67">
                  <a:extLst>
                    <a:ext uri="{FF2B5EF4-FFF2-40B4-BE49-F238E27FC236}">
                      <a16:creationId xmlns:a16="http://schemas.microsoft.com/office/drawing/2014/main" id="{18D4EBCD-F47E-35C7-76D1-E8D988129C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4557" y="2830298"/>
                  <a:ext cx="327025" cy="32702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35D12EEF-F7A3-41E9-9EE6-8DE8E55A2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298" y="1576600"/>
                <a:ext cx="185477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49605A6F-0724-6ECB-ED5A-0846BB6CB4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8895" y="1576600"/>
                <a:ext cx="732234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F3A4046-932A-BDE9-C410-D1442593595A}"/>
                </a:ext>
              </a:extLst>
            </p:cNvPr>
            <p:cNvSpPr/>
            <p:nvPr/>
          </p:nvSpPr>
          <p:spPr>
            <a:xfrm>
              <a:off x="802702" y="946372"/>
              <a:ext cx="7574157" cy="5900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Bilevel problem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F335EB2C-3F9F-D31C-C63B-DD08FD555DA7}"/>
              </a:ext>
            </a:extLst>
          </p:cNvPr>
          <p:cNvSpPr txBox="1"/>
          <p:nvPr/>
        </p:nvSpPr>
        <p:spPr>
          <a:xfrm>
            <a:off x="366060" y="159080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u="none" strike="noStrike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Equivalent problem</a:t>
            </a:r>
            <a:r>
              <a:rPr lang="en-US" altLang="zh-CN" sz="2400" b="1" dirty="0">
                <a:solidFill>
                  <a:srgbClr val="202124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DF3AE0C-F9C1-BC56-0D5E-0F58919C3292}"/>
                  </a:ext>
                </a:extLst>
              </p:cNvPr>
              <p:cNvSpPr txBox="1"/>
              <p:nvPr/>
            </p:nvSpPr>
            <p:spPr>
              <a:xfrm>
                <a:off x="165230" y="2923914"/>
                <a:ext cx="7322341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sz="2400" b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𝚽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func>
                              <m:func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2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𝑆𝐼𝑁</m:t>
                                    </m:r>
                                    <m:sSubSup>
                                      <m:sSubSupPr>
                                        <m:ctrlPr>
                                          <a:rPr kumimoji="1"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kumimoji="1"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kumimoji="1"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𝐼𝐷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kumimoji="1"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4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𝒈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kumimoji="1"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4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𝒈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2400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𝒈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func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DF3AE0C-F9C1-BC56-0D5E-0F58919C3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30" y="2923914"/>
                <a:ext cx="7322341" cy="645048"/>
              </a:xfrm>
              <a:prstGeom prst="rect">
                <a:avLst/>
              </a:prstGeom>
              <a:blipFill>
                <a:blip r:embed="rId4"/>
                <a:stretch>
                  <a:fillRect t="-78431" b="-127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6C49478-2D21-AB01-3EC3-6309BFA6926D}"/>
                  </a:ext>
                </a:extLst>
              </p:cNvPr>
              <p:cNvSpPr txBox="1"/>
              <p:nvPr/>
            </p:nvSpPr>
            <p:spPr>
              <a:xfrm>
                <a:off x="230589" y="3967876"/>
                <a:ext cx="6267747" cy="1731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s.t.</a:t>
                </a:r>
                <a:r>
                  <a:rPr kumimoji="1"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kumimoji="1" lang="en-US" altLang="zh-CN" sz="2400" b="0" dirty="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6C49478-2D21-AB01-3EC3-6309BFA69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89" y="3967876"/>
                <a:ext cx="6267747" cy="1731115"/>
              </a:xfrm>
              <a:prstGeom prst="rect">
                <a:avLst/>
              </a:prstGeom>
              <a:blipFill>
                <a:blip r:embed="rId5"/>
                <a:stretch>
                  <a:fillRect l="-405" t="-28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组合 38">
            <a:extLst>
              <a:ext uri="{FF2B5EF4-FFF2-40B4-BE49-F238E27FC236}">
                <a16:creationId xmlns:a16="http://schemas.microsoft.com/office/drawing/2014/main" id="{26FBF788-30CC-F297-6508-26E457B44897}"/>
              </a:ext>
            </a:extLst>
          </p:cNvPr>
          <p:cNvGrpSpPr/>
          <p:nvPr/>
        </p:nvGrpSpPr>
        <p:grpSpPr>
          <a:xfrm>
            <a:off x="3035808" y="3967876"/>
            <a:ext cx="6102307" cy="1905438"/>
            <a:chOff x="3035808" y="3967876"/>
            <a:chExt cx="6102307" cy="1905438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9E9FE237-C4B8-48FC-8906-3953AFCA4BD0}"/>
                </a:ext>
              </a:extLst>
            </p:cNvPr>
            <p:cNvGrpSpPr/>
            <p:nvPr/>
          </p:nvGrpSpPr>
          <p:grpSpPr>
            <a:xfrm>
              <a:off x="4719246" y="4985259"/>
              <a:ext cx="4418869" cy="888055"/>
              <a:chOff x="4885369" y="4794079"/>
              <a:chExt cx="4418869" cy="888055"/>
            </a:xfrm>
          </p:grpSpPr>
          <p:sp>
            <p:nvSpPr>
              <p:cNvPr id="8" name="圆角矩形 27">
                <a:extLst>
                  <a:ext uri="{FF2B5EF4-FFF2-40B4-BE49-F238E27FC236}">
                    <a16:creationId xmlns:a16="http://schemas.microsoft.com/office/drawing/2014/main" id="{A5E48660-AEF1-992F-8445-AB9302B045F6}"/>
                  </a:ext>
                </a:extLst>
              </p:cNvPr>
              <p:cNvSpPr/>
              <p:nvPr/>
            </p:nvSpPr>
            <p:spPr>
              <a:xfrm>
                <a:off x="4885369" y="4794079"/>
                <a:ext cx="4418869" cy="888055"/>
              </a:xfrm>
              <a:prstGeom prst="roundRect">
                <a:avLst>
                  <a:gd name="adj" fmla="val 1534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2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E933FA5F-C934-17CD-3CB3-E63CCF7B6A60}"/>
                      </a:ext>
                    </a:extLst>
                  </p:cNvPr>
                  <p:cNvSpPr txBox="1"/>
                  <p:nvPr/>
                </p:nvSpPr>
                <p:spPr>
                  <a:xfrm>
                    <a:off x="4982606" y="4814571"/>
                    <a:ext cx="4179592" cy="83099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kumimoji="1" lang="en-US" altLang="zh-CN" sz="2400" b="1" i="1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Lemma 1: </a:t>
                    </a:r>
                    <a:r>
                      <a:rPr kumimoji="1" lang="en-US" altLang="zh-CN" sz="2400" i="1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To maximize the sum rate of ID uses, </a:t>
                    </a:r>
                    <a14:m>
                      <m:oMath xmlns:m="http://schemas.openxmlformats.org/officeDocument/2006/math">
                        <m: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oMath>
                    </a14:m>
                    <a:r>
                      <a:rPr kumimoji="1" lang="el-GR" altLang="zh-CN" sz="2400" i="1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kumimoji="1" lang="en-US" altLang="zh-CN" sz="2400" i="1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should be zero.</a:t>
                    </a:r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E933FA5F-C934-17CD-3CB3-E63CCF7B6A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2606" y="4814571"/>
                    <a:ext cx="4179592" cy="83099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424" t="-6061" r="-3939" b="-1515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圆角矩形 17">
              <a:extLst>
                <a:ext uri="{FF2B5EF4-FFF2-40B4-BE49-F238E27FC236}">
                  <a16:creationId xmlns:a16="http://schemas.microsoft.com/office/drawing/2014/main" id="{D1D39B8E-4BAC-3A52-7130-FD229FED4554}"/>
                </a:ext>
              </a:extLst>
            </p:cNvPr>
            <p:cNvSpPr/>
            <p:nvPr/>
          </p:nvSpPr>
          <p:spPr>
            <a:xfrm>
              <a:off x="3035808" y="3967876"/>
              <a:ext cx="743712" cy="701660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24337B3C-5F62-465A-4D94-1E0A692097B1}"/>
                </a:ext>
              </a:extLst>
            </p:cNvPr>
            <p:cNvCxnSpPr>
              <a:cxnSpLocks/>
            </p:cNvCxnSpPr>
            <p:nvPr/>
          </p:nvCxnSpPr>
          <p:spPr>
            <a:xfrm>
              <a:off x="3826400" y="4669536"/>
              <a:ext cx="892846" cy="32175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4918E9D-1B4E-7DFB-3CB9-CCFF156DD798}"/>
              </a:ext>
            </a:extLst>
          </p:cNvPr>
          <p:cNvGrpSpPr/>
          <p:nvPr/>
        </p:nvGrpSpPr>
        <p:grpSpPr>
          <a:xfrm>
            <a:off x="1578864" y="1304358"/>
            <a:ext cx="10485284" cy="2295936"/>
            <a:chOff x="1578864" y="1304358"/>
            <a:chExt cx="10485284" cy="2295936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287839E0-3CD1-2D20-F08A-0E28C51523E0}"/>
                </a:ext>
              </a:extLst>
            </p:cNvPr>
            <p:cNvSpPr/>
            <p:nvPr/>
          </p:nvSpPr>
          <p:spPr>
            <a:xfrm>
              <a:off x="1578864" y="2898634"/>
              <a:ext cx="5480304" cy="701660"/>
            </a:xfrm>
            <a:prstGeom prst="round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145E29F5-FEFB-2DCB-5B58-B0196018E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1347" y="2451380"/>
              <a:ext cx="998498" cy="33706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圆角矩形 27">
              <a:extLst>
                <a:ext uri="{FF2B5EF4-FFF2-40B4-BE49-F238E27FC236}">
                  <a16:creationId xmlns:a16="http://schemas.microsoft.com/office/drawing/2014/main" id="{AE8E51A5-B564-FE20-89C8-D4A52A6FF0EF}"/>
                </a:ext>
              </a:extLst>
            </p:cNvPr>
            <p:cNvSpPr/>
            <p:nvPr/>
          </p:nvSpPr>
          <p:spPr>
            <a:xfrm>
              <a:off x="6364224" y="1304358"/>
              <a:ext cx="5699924" cy="1486269"/>
            </a:xfrm>
            <a:prstGeom prst="roundRect">
              <a:avLst>
                <a:gd name="adj" fmla="val 8854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4B1B7F13-22A3-C3B2-FCC9-5DE0E929BC30}"/>
                    </a:ext>
                  </a:extLst>
                </p:cNvPr>
                <p:cNvSpPr txBox="1"/>
                <p:nvPr/>
              </p:nvSpPr>
              <p:spPr>
                <a:xfrm>
                  <a:off x="6401405" y="1334970"/>
                  <a:ext cx="5662743" cy="145386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1" lang="en-US" altLang="zh-CN" sz="2400" b="1" i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WMMSE method: </a:t>
                  </a:r>
                  <a:endParaRPr kumimoji="1" lang="en-US" altLang="zh-CN" sz="2400" i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r>
                    <a:rPr lang="en-US" altLang="zh-CN" sz="2400" b="0" dirty="0"/>
                    <a:t>            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</m:oMath>
                  </a14:m>
                  <a:endParaRPr lang="en-US" altLang="zh-CN" sz="2400" dirty="0"/>
                </a:p>
                <a:p>
                  <a:r>
                    <a:rPr lang="en-US" altLang="zh-CN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𝔼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{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𝐻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𝐼𝐷</m:t>
                              </m:r>
                            </m:sup>
                          </m:sSub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𝐻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𝐼𝐷</m:t>
                                  </m:r>
                                </m:sup>
                              </m:sSubSup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𝐻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}</m:t>
                      </m:r>
                    </m:oMath>
                  </a14:m>
                  <a:endParaRPr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4B1B7F13-22A3-C3B2-FCC9-5DE0E929BC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405" y="1334970"/>
                  <a:ext cx="5662743" cy="1453860"/>
                </a:xfrm>
                <a:prstGeom prst="rect">
                  <a:avLst/>
                </a:prstGeom>
                <a:blipFill>
                  <a:blip r:embed="rId7"/>
                  <a:stretch>
                    <a:fillRect l="-1794" t="-13043" r="-673" b="-217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741D4898-D4EB-ACF6-A35A-55AFD2544E2A}"/>
              </a:ext>
            </a:extLst>
          </p:cNvPr>
          <p:cNvSpPr txBox="1"/>
          <p:nvPr/>
        </p:nvSpPr>
        <p:spPr>
          <a:xfrm>
            <a:off x="1925109" y="6198339"/>
            <a:ext cx="8729472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0" u="none" strike="noStrike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Apply block coordinate descent </a:t>
            </a:r>
            <a:r>
              <a:rPr lang="en-US" altLang="zh-CN" sz="2400" b="1" dirty="0">
                <a:solidFill>
                  <a:srgbClr val="202124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(BCD) </a:t>
            </a:r>
            <a:r>
              <a:rPr lang="en-US" altLang="zh-CN" sz="2400" b="1" i="0" u="none" strike="noStrike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method to solve it.</a:t>
            </a:r>
          </a:p>
        </p:txBody>
      </p:sp>
    </p:spTree>
    <p:extLst>
      <p:ext uri="{BB962C8B-B14F-4D97-AF65-F5344CB8AC3E}">
        <p14:creationId xmlns:p14="http://schemas.microsoft.com/office/powerpoint/2010/main" val="59632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87882490-27CB-463B-8712-771925243376}"/>
              </a:ext>
            </a:extLst>
          </p:cNvPr>
          <p:cNvSpPr/>
          <p:nvPr/>
        </p:nvSpPr>
        <p:spPr>
          <a:xfrm>
            <a:off x="1047311" y="47457"/>
            <a:ext cx="10829498" cy="70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3600" b="1" dirty="0">
                <a:solidFill>
                  <a:srgbClr val="7030A0"/>
                </a:solidFill>
                <a:latin typeface="Sitka Text" panose="02000505000000020004" pitchFamily="2" charset="0"/>
                <a:ea typeface="楷体" panose="02010609060101010101" pitchFamily="49" charset="-122"/>
              </a:rPr>
              <a:t>Beamforming Design</a:t>
            </a:r>
          </a:p>
        </p:txBody>
      </p:sp>
      <p:sp>
        <p:nvSpPr>
          <p:cNvPr id="16" name="Rectangle 28">
            <a:extLst>
              <a:ext uri="{FF2B5EF4-FFF2-40B4-BE49-F238E27FC236}">
                <a16:creationId xmlns:a16="http://schemas.microsoft.com/office/drawing/2014/main" id="{159E5374-5487-4EAF-9F4E-ADCB1D874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6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661E56F0-B047-4D01-8CB3-29E6D065D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90" y="7351"/>
            <a:ext cx="511197" cy="763387"/>
          </a:xfrm>
          <a:prstGeom prst="rect">
            <a:avLst/>
          </a:prstGeom>
        </p:spPr>
      </p:pic>
      <p:grpSp>
        <p:nvGrpSpPr>
          <p:cNvPr id="2" name="组合 7">
            <a:extLst>
              <a:ext uri="{FF2B5EF4-FFF2-40B4-BE49-F238E27FC236}">
                <a16:creationId xmlns:a16="http://schemas.microsoft.com/office/drawing/2014/main" id="{FFAFFA28-4A07-A8D6-4556-291CECC359DB}"/>
              </a:ext>
            </a:extLst>
          </p:cNvPr>
          <p:cNvGrpSpPr/>
          <p:nvPr/>
        </p:nvGrpSpPr>
        <p:grpSpPr>
          <a:xfrm>
            <a:off x="486621" y="776368"/>
            <a:ext cx="8876475" cy="639540"/>
            <a:chOff x="423121" y="946372"/>
            <a:chExt cx="8876475" cy="639540"/>
          </a:xfrm>
        </p:grpSpPr>
        <p:grpSp>
          <p:nvGrpSpPr>
            <p:cNvPr id="3" name="组合 9">
              <a:extLst>
                <a:ext uri="{FF2B5EF4-FFF2-40B4-BE49-F238E27FC236}">
                  <a16:creationId xmlns:a16="http://schemas.microsoft.com/office/drawing/2014/main" id="{0228AB54-557D-1338-2F50-EAC6F6A83B59}"/>
                </a:ext>
              </a:extLst>
            </p:cNvPr>
            <p:cNvGrpSpPr/>
            <p:nvPr/>
          </p:nvGrpSpPr>
          <p:grpSpPr>
            <a:xfrm>
              <a:off x="423121" y="1135757"/>
              <a:ext cx="8035235" cy="450155"/>
              <a:chOff x="606001" y="1202541"/>
              <a:chExt cx="8035235" cy="450155"/>
            </a:xfrm>
          </p:grpSpPr>
          <p:grpSp>
            <p:nvGrpSpPr>
              <p:cNvPr id="6" name="Group 65">
                <a:extLst>
                  <a:ext uri="{FF2B5EF4-FFF2-40B4-BE49-F238E27FC236}">
                    <a16:creationId xmlns:a16="http://schemas.microsoft.com/office/drawing/2014/main" id="{9C816C02-3C42-1D34-EDF9-D4E38A017414}"/>
                  </a:ext>
                </a:extLst>
              </p:cNvPr>
              <p:cNvGrpSpPr/>
              <p:nvPr/>
            </p:nvGrpSpPr>
            <p:grpSpPr>
              <a:xfrm>
                <a:off x="606001" y="1202541"/>
                <a:ext cx="397734" cy="450155"/>
                <a:chOff x="4601092" y="1555537"/>
                <a:chExt cx="1517650" cy="1717675"/>
              </a:xfrm>
            </p:grpSpPr>
            <p:sp>
              <p:nvSpPr>
                <p:cNvPr id="13" name="Freeform: Shape 66">
                  <a:extLst>
                    <a:ext uri="{FF2B5EF4-FFF2-40B4-BE49-F238E27FC236}">
                      <a16:creationId xmlns:a16="http://schemas.microsoft.com/office/drawing/2014/main" id="{9972ACE6-2B3E-0F7F-FE22-58B4C459C5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01092" y="1555537"/>
                  <a:ext cx="1517650" cy="1717675"/>
                </a:xfrm>
                <a:custGeom>
                  <a:avLst/>
                  <a:gdLst>
                    <a:gd name="connsiteX0" fmla="*/ 973138 w 1517650"/>
                    <a:gd name="connsiteY0" fmla="*/ 0 h 1717675"/>
                    <a:gd name="connsiteX1" fmla="*/ 1303338 w 1517650"/>
                    <a:gd name="connsiteY1" fmla="*/ 560387 h 1717675"/>
                    <a:gd name="connsiteX2" fmla="*/ 1061082 w 1517650"/>
                    <a:gd name="connsiteY2" fmla="*/ 981652 h 1717675"/>
                    <a:gd name="connsiteX3" fmla="*/ 1053191 w 1517650"/>
                    <a:gd name="connsiteY3" fmla="*/ 998736 h 1717675"/>
                    <a:gd name="connsiteX4" fmla="*/ 1102518 w 1517650"/>
                    <a:gd name="connsiteY4" fmla="*/ 1159809 h 1717675"/>
                    <a:gd name="connsiteX5" fmla="*/ 1109907 w 1517650"/>
                    <a:gd name="connsiteY5" fmla="*/ 1162050 h 1717675"/>
                    <a:gd name="connsiteX6" fmla="*/ 1355725 w 1517650"/>
                    <a:gd name="connsiteY6" fmla="*/ 1162050 h 1717675"/>
                    <a:gd name="connsiteX7" fmla="*/ 1517650 w 1517650"/>
                    <a:gd name="connsiteY7" fmla="*/ 1435100 h 1717675"/>
                    <a:gd name="connsiteX8" fmla="*/ 1360488 w 1517650"/>
                    <a:gd name="connsiteY8" fmla="*/ 1714500 h 1717675"/>
                    <a:gd name="connsiteX9" fmla="*/ 1036637 w 1517650"/>
                    <a:gd name="connsiteY9" fmla="*/ 1717675 h 1717675"/>
                    <a:gd name="connsiteX10" fmla="*/ 871537 w 1517650"/>
                    <a:gd name="connsiteY10" fmla="*/ 1439863 h 1717675"/>
                    <a:gd name="connsiteX11" fmla="*/ 947555 w 1517650"/>
                    <a:gd name="connsiteY11" fmla="*/ 1309441 h 1717675"/>
                    <a:gd name="connsiteX12" fmla="*/ 950592 w 1517650"/>
                    <a:gd name="connsiteY12" fmla="*/ 1301045 h 1717675"/>
                    <a:gd name="connsiteX13" fmla="*/ 885744 w 1517650"/>
                    <a:gd name="connsiteY13" fmla="*/ 1133696 h 1717675"/>
                    <a:gd name="connsiteX14" fmla="*/ 840137 w 1517650"/>
                    <a:gd name="connsiteY14" fmla="*/ 1121464 h 1717675"/>
                    <a:gd name="connsiteX15" fmla="*/ 331787 w 1517650"/>
                    <a:gd name="connsiteY15" fmla="*/ 1123950 h 1717675"/>
                    <a:gd name="connsiteX16" fmla="*/ 0 w 1517650"/>
                    <a:gd name="connsiteY16" fmla="*/ 568325 h 1717675"/>
                    <a:gd name="connsiteX17" fmla="*/ 323850 w 1517650"/>
                    <a:gd name="connsiteY17" fmla="*/ 7937 h 1717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517650" h="1717675">
                      <a:moveTo>
                        <a:pt x="973138" y="0"/>
                      </a:moveTo>
                      <a:lnTo>
                        <a:pt x="1303338" y="560387"/>
                      </a:lnTo>
                      <a:lnTo>
                        <a:pt x="1061082" y="981652"/>
                      </a:lnTo>
                      <a:lnTo>
                        <a:pt x="1053191" y="998736"/>
                      </a:lnTo>
                      <a:cubicBezTo>
                        <a:pt x="1031548" y="1054740"/>
                        <a:pt x="1023278" y="1127088"/>
                        <a:pt x="1102518" y="1159809"/>
                      </a:cubicBezTo>
                      <a:lnTo>
                        <a:pt x="1109907" y="1162050"/>
                      </a:lnTo>
                      <a:lnTo>
                        <a:pt x="1355725" y="1162050"/>
                      </a:lnTo>
                      <a:lnTo>
                        <a:pt x="1517650" y="1435100"/>
                      </a:lnTo>
                      <a:lnTo>
                        <a:pt x="1360488" y="1714500"/>
                      </a:lnTo>
                      <a:lnTo>
                        <a:pt x="1036637" y="1717675"/>
                      </a:lnTo>
                      <a:lnTo>
                        <a:pt x="871537" y="1439863"/>
                      </a:lnTo>
                      <a:lnTo>
                        <a:pt x="947555" y="1309441"/>
                      </a:lnTo>
                      <a:lnTo>
                        <a:pt x="950592" y="1301045"/>
                      </a:lnTo>
                      <a:cubicBezTo>
                        <a:pt x="964229" y="1256653"/>
                        <a:pt x="975300" y="1173310"/>
                        <a:pt x="885744" y="1133696"/>
                      </a:cubicBezTo>
                      <a:lnTo>
                        <a:pt x="840137" y="1121464"/>
                      </a:lnTo>
                      <a:lnTo>
                        <a:pt x="331787" y="1123950"/>
                      </a:lnTo>
                      <a:lnTo>
                        <a:pt x="0" y="568325"/>
                      </a:lnTo>
                      <a:lnTo>
                        <a:pt x="323850" y="7937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5" name="Oval 67">
                  <a:extLst>
                    <a:ext uri="{FF2B5EF4-FFF2-40B4-BE49-F238E27FC236}">
                      <a16:creationId xmlns:a16="http://schemas.microsoft.com/office/drawing/2014/main" id="{18D4EBCD-F47E-35C7-76D1-E8D988129C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34557" y="2830298"/>
                  <a:ext cx="327025" cy="32702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35D12EEF-F7A3-41E9-9EE6-8DE8E55A2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2298" y="1576600"/>
                <a:ext cx="185477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49605A6F-0724-6ECB-ED5A-0846BB6CB4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8895" y="1576600"/>
                <a:ext cx="732234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F3A4046-932A-BDE9-C410-D1442593595A}"/>
                </a:ext>
              </a:extLst>
            </p:cNvPr>
            <p:cNvSpPr/>
            <p:nvPr/>
          </p:nvSpPr>
          <p:spPr>
            <a:xfrm>
              <a:off x="802702" y="946372"/>
              <a:ext cx="8496894" cy="5890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solidFill>
                    <a:srgbClr val="202124"/>
                  </a:solidFill>
                  <a:highlight>
                    <a:srgbClr val="FFFFFF"/>
                  </a:highlight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lang="en-US" altLang="zh-CN" sz="2400" b="1" i="0" u="none" strike="noStrike" dirty="0">
                  <a:solidFill>
                    <a:srgbClr val="202124"/>
                  </a:solidFill>
                  <a:effectLst/>
                  <a:highlight>
                    <a:srgbClr val="FFFFFF"/>
                  </a:highlight>
                  <a:latin typeface="Calibri" panose="020F0502020204030204" pitchFamily="34" charset="0"/>
                  <a:cs typeface="Calibri" panose="020F0502020204030204" pitchFamily="34" charset="0"/>
                </a:rPr>
                <a:t>lock-wise bilevel-based beamforming design (B</a:t>
              </a:r>
              <a:r>
                <a:rPr lang="en-US" altLang="zh-CN" sz="2400" b="1" i="0" u="none" strike="noStrike" baseline="30000" dirty="0">
                  <a:solidFill>
                    <a:srgbClr val="202124"/>
                  </a:solidFill>
                  <a:effectLst/>
                  <a:highlight>
                    <a:srgbClr val="FFFFFF"/>
                  </a:highlight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r>
                <a:rPr lang="en-US" altLang="zh-CN" sz="2400" b="1" i="0" u="none" strike="noStrike" dirty="0">
                  <a:solidFill>
                    <a:srgbClr val="202124"/>
                  </a:solidFill>
                  <a:effectLst/>
                  <a:highlight>
                    <a:srgbClr val="FFFFFF"/>
                  </a:highlight>
                  <a:latin typeface="Calibri" panose="020F0502020204030204" pitchFamily="34" charset="0"/>
                  <a:cs typeface="Calibri" panose="020F0502020204030204" pitchFamily="34" charset="0"/>
                </a:rPr>
                <a:t>D) algorithm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D1F407B-D654-FE74-E361-86759C1D9C9A}"/>
              </a:ext>
            </a:extLst>
          </p:cNvPr>
          <p:cNvGrpSpPr/>
          <p:nvPr/>
        </p:nvGrpSpPr>
        <p:grpSpPr>
          <a:xfrm>
            <a:off x="794054" y="1669775"/>
            <a:ext cx="5559276" cy="711885"/>
            <a:chOff x="743988" y="2245316"/>
            <a:chExt cx="5559276" cy="711885"/>
          </a:xfrm>
        </p:grpSpPr>
        <p:sp>
          <p:nvSpPr>
            <p:cNvPr id="7" name="圆角矩形 27">
              <a:extLst>
                <a:ext uri="{FF2B5EF4-FFF2-40B4-BE49-F238E27FC236}">
                  <a16:creationId xmlns:a16="http://schemas.microsoft.com/office/drawing/2014/main" id="{3050F32A-5248-0B31-D986-2CCD538F478F}"/>
                </a:ext>
              </a:extLst>
            </p:cNvPr>
            <p:cNvSpPr/>
            <p:nvPr/>
          </p:nvSpPr>
          <p:spPr>
            <a:xfrm>
              <a:off x="743988" y="2245316"/>
              <a:ext cx="5559276" cy="711885"/>
            </a:xfrm>
            <a:prstGeom prst="roundRect">
              <a:avLst>
                <a:gd name="adj" fmla="val 23028"/>
              </a:avLst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4A246D0-46B8-D475-A1AB-20AB8CBA7935}"/>
                    </a:ext>
                  </a:extLst>
                </p:cNvPr>
                <p:cNvSpPr txBox="1"/>
                <p:nvPr/>
              </p:nvSpPr>
              <p:spPr>
                <a:xfrm>
                  <a:off x="743988" y="2355550"/>
                  <a:ext cx="1339597" cy="4914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Block-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kumimoji="1" lang="en-US" altLang="zh-CN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:</a:t>
                  </a:r>
                  <a:endParaRPr kumimoji="1"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04A246D0-46B8-D475-A1AB-20AB8CBA7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988" y="2355550"/>
                  <a:ext cx="1339597" cy="491417"/>
                </a:xfrm>
                <a:prstGeom prst="rect">
                  <a:avLst/>
                </a:prstGeom>
                <a:blipFill>
                  <a:blip r:embed="rId4"/>
                  <a:stretch>
                    <a:fillRect l="-6604" t="-7500" r="-6604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EBCF69E7-8883-1EE9-DE37-1C53D0B12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55643" y="2407848"/>
              <a:ext cx="1840955" cy="406093"/>
            </a:xfrm>
            <a:prstGeom prst="rect">
              <a:avLst/>
            </a:prstGeom>
          </p:spPr>
        </p:pic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F82A7B4-BB96-1E3F-5AEC-D2083CCB7983}"/>
              </a:ext>
            </a:extLst>
          </p:cNvPr>
          <p:cNvGrpSpPr/>
          <p:nvPr/>
        </p:nvGrpSpPr>
        <p:grpSpPr>
          <a:xfrm>
            <a:off x="775117" y="2628910"/>
            <a:ext cx="5578213" cy="1129177"/>
            <a:chOff x="725051" y="3418439"/>
            <a:chExt cx="5578213" cy="1129177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ABEC7537-7742-9680-DB53-F1EBE0A8C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42908" y="3508438"/>
              <a:ext cx="3953092" cy="934646"/>
            </a:xfrm>
            <a:prstGeom prst="rect">
              <a:avLst/>
            </a:prstGeom>
          </p:spPr>
        </p:pic>
        <p:sp>
          <p:nvSpPr>
            <p:cNvPr id="33" name="圆角矩形 27">
              <a:extLst>
                <a:ext uri="{FF2B5EF4-FFF2-40B4-BE49-F238E27FC236}">
                  <a16:creationId xmlns:a16="http://schemas.microsoft.com/office/drawing/2014/main" id="{5FE1C935-4F58-E416-9F04-3F0C0D60D247}"/>
                </a:ext>
              </a:extLst>
            </p:cNvPr>
            <p:cNvSpPr/>
            <p:nvPr/>
          </p:nvSpPr>
          <p:spPr>
            <a:xfrm>
              <a:off x="742704" y="3418439"/>
              <a:ext cx="5560560" cy="1129177"/>
            </a:xfrm>
            <a:prstGeom prst="roundRect">
              <a:avLst>
                <a:gd name="adj" fmla="val 23028"/>
              </a:avLst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C81A5D22-8076-7A7D-9DDD-B9C09EA04B5C}"/>
                    </a:ext>
                  </a:extLst>
                </p:cNvPr>
                <p:cNvSpPr txBox="1"/>
                <p:nvPr/>
              </p:nvSpPr>
              <p:spPr>
                <a:xfrm>
                  <a:off x="725051" y="3730052"/>
                  <a:ext cx="1312475" cy="4914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Block-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kumimoji="1" lang="en-US" altLang="zh-CN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:</a:t>
                  </a:r>
                  <a:endParaRPr kumimoji="1"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C81A5D22-8076-7A7D-9DDD-B9C09EA04B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51" y="3730052"/>
                  <a:ext cx="1312475" cy="491417"/>
                </a:xfrm>
                <a:prstGeom prst="rect">
                  <a:avLst/>
                </a:prstGeom>
                <a:blipFill>
                  <a:blip r:embed="rId7"/>
                  <a:stretch>
                    <a:fillRect l="-6667" t="-7500" r="-5714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A4A7066-6D57-CCD7-5C0B-74A3DD0642AD}"/>
              </a:ext>
            </a:extLst>
          </p:cNvPr>
          <p:cNvGrpSpPr/>
          <p:nvPr/>
        </p:nvGrpSpPr>
        <p:grpSpPr>
          <a:xfrm>
            <a:off x="775117" y="4005337"/>
            <a:ext cx="5560560" cy="1129177"/>
            <a:chOff x="725051" y="4100884"/>
            <a:chExt cx="5560560" cy="1129177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47EB9CA1-A453-1991-78A1-B3E1275C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83585" y="4194867"/>
              <a:ext cx="3953093" cy="94121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661B6C9B-8A16-2EB2-D5C6-4E59EAE5C8DF}"/>
                    </a:ext>
                  </a:extLst>
                </p:cNvPr>
                <p:cNvSpPr txBox="1"/>
                <p:nvPr/>
              </p:nvSpPr>
              <p:spPr>
                <a:xfrm>
                  <a:off x="759595" y="4367486"/>
                  <a:ext cx="1301125" cy="4914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Block-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kumimoji="1" lang="en-US" altLang="zh-CN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:</a:t>
                  </a:r>
                  <a:endParaRPr kumimoji="1"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661B6C9B-8A16-2EB2-D5C6-4E59EAE5C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595" y="4367486"/>
                  <a:ext cx="1301125" cy="491417"/>
                </a:xfrm>
                <a:prstGeom prst="rect">
                  <a:avLst/>
                </a:prstGeom>
                <a:blipFill>
                  <a:blip r:embed="rId9"/>
                  <a:stretch>
                    <a:fillRect l="-6731" t="-7692" r="-5769" b="-2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圆角矩形 27">
              <a:extLst>
                <a:ext uri="{FF2B5EF4-FFF2-40B4-BE49-F238E27FC236}">
                  <a16:creationId xmlns:a16="http://schemas.microsoft.com/office/drawing/2014/main" id="{6E6ABECA-D9A8-AA0C-3101-A3BE184A9B26}"/>
                </a:ext>
              </a:extLst>
            </p:cNvPr>
            <p:cNvSpPr/>
            <p:nvPr/>
          </p:nvSpPr>
          <p:spPr>
            <a:xfrm>
              <a:off x="725051" y="4100884"/>
              <a:ext cx="5560560" cy="1129177"/>
            </a:xfrm>
            <a:prstGeom prst="roundRect">
              <a:avLst>
                <a:gd name="adj" fmla="val 23028"/>
              </a:avLst>
            </a:prstGeom>
            <a:noFill/>
            <a:ln w="571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0EECB2E-9208-874E-51A7-DF8C8C1020EE}"/>
              </a:ext>
            </a:extLst>
          </p:cNvPr>
          <p:cNvGrpSpPr/>
          <p:nvPr/>
        </p:nvGrpSpPr>
        <p:grpSpPr>
          <a:xfrm>
            <a:off x="757464" y="5381764"/>
            <a:ext cx="5578213" cy="1243623"/>
            <a:chOff x="707398" y="5461977"/>
            <a:chExt cx="5578213" cy="1243623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1E0976AF-3859-52EA-C2EB-6AB521CB9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36710" y="5596964"/>
              <a:ext cx="3881210" cy="96390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E0720E69-4131-230E-4526-FF298C675D87}"/>
                    </a:ext>
                  </a:extLst>
                </p:cNvPr>
                <p:cNvSpPr txBox="1"/>
                <p:nvPr/>
              </p:nvSpPr>
              <p:spPr>
                <a:xfrm>
                  <a:off x="707398" y="5731962"/>
                  <a:ext cx="169700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Block-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kumimoji="1" lang="en-US" altLang="zh-CN" sz="2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:</a:t>
                  </a:r>
                  <a:endParaRPr kumimoji="1" lang="zh-CN" altLang="en-US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E0720E69-4131-230E-4526-FF298C675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398" y="5731962"/>
                  <a:ext cx="1697003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5185" t="-5263" r="-4444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圆角矩形 27">
              <a:extLst>
                <a:ext uri="{FF2B5EF4-FFF2-40B4-BE49-F238E27FC236}">
                  <a16:creationId xmlns:a16="http://schemas.microsoft.com/office/drawing/2014/main" id="{5EB3A203-2CAC-3D16-356B-922C47B02AFE}"/>
                </a:ext>
              </a:extLst>
            </p:cNvPr>
            <p:cNvSpPr/>
            <p:nvPr/>
          </p:nvSpPr>
          <p:spPr>
            <a:xfrm>
              <a:off x="725051" y="5461977"/>
              <a:ext cx="5560560" cy="1243623"/>
            </a:xfrm>
            <a:prstGeom prst="roundRect">
              <a:avLst>
                <a:gd name="adj" fmla="val 23028"/>
              </a:avLst>
            </a:pr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4" name="下箭头 43">
            <a:extLst>
              <a:ext uri="{FF2B5EF4-FFF2-40B4-BE49-F238E27FC236}">
                <a16:creationId xmlns:a16="http://schemas.microsoft.com/office/drawing/2014/main" id="{A2AC59E4-0EF0-FC53-FC16-3DCB9A7B569D}"/>
              </a:ext>
            </a:extLst>
          </p:cNvPr>
          <p:cNvSpPr/>
          <p:nvPr/>
        </p:nvSpPr>
        <p:spPr>
          <a:xfrm>
            <a:off x="3259946" y="2392354"/>
            <a:ext cx="670560" cy="2699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下箭头 44">
            <a:extLst>
              <a:ext uri="{FF2B5EF4-FFF2-40B4-BE49-F238E27FC236}">
                <a16:creationId xmlns:a16="http://schemas.microsoft.com/office/drawing/2014/main" id="{71DDFD01-BE62-33A0-4E28-7AB0E6D54B22}"/>
              </a:ext>
            </a:extLst>
          </p:cNvPr>
          <p:cNvSpPr/>
          <p:nvPr/>
        </p:nvSpPr>
        <p:spPr>
          <a:xfrm>
            <a:off x="3259794" y="3758081"/>
            <a:ext cx="670560" cy="2699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下箭头 45">
            <a:extLst>
              <a:ext uri="{FF2B5EF4-FFF2-40B4-BE49-F238E27FC236}">
                <a16:creationId xmlns:a16="http://schemas.microsoft.com/office/drawing/2014/main" id="{AF05EE8E-C8ED-8067-2F24-01B547D44E6E}"/>
              </a:ext>
            </a:extLst>
          </p:cNvPr>
          <p:cNvSpPr/>
          <p:nvPr/>
        </p:nvSpPr>
        <p:spPr>
          <a:xfrm>
            <a:off x="3259794" y="5128405"/>
            <a:ext cx="670560" cy="2699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908FAEE3-472A-CFF3-A8D0-DE93ADCD1EB5}"/>
              </a:ext>
            </a:extLst>
          </p:cNvPr>
          <p:cNvCxnSpPr>
            <a:stCxn id="41" idx="2"/>
            <a:endCxn id="7" idx="0"/>
          </p:cNvCxnSpPr>
          <p:nvPr/>
        </p:nvCxnSpPr>
        <p:spPr>
          <a:xfrm rot="5400000" flipH="1" flipV="1">
            <a:off x="1086738" y="4138433"/>
            <a:ext cx="4955612" cy="18295"/>
          </a:xfrm>
          <a:prstGeom prst="bentConnector5">
            <a:avLst>
              <a:gd name="adj1" fmla="val -4613"/>
              <a:gd name="adj2" fmla="val 16542952"/>
              <a:gd name="adj3" fmla="val 10461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081F1CF-D683-7BAB-D54A-6A7883B749D6}"/>
              </a:ext>
            </a:extLst>
          </p:cNvPr>
          <p:cNvSpPr txBox="1"/>
          <p:nvPr/>
        </p:nvSpPr>
        <p:spPr>
          <a:xfrm>
            <a:off x="6998212" y="1874268"/>
            <a:ext cx="3644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Computational complexity:</a:t>
            </a:r>
          </a:p>
          <a:p>
            <a:endParaRPr kumimoji="1"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7EBD908D-AD96-2478-7A38-AE594E565F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38736" y="2381660"/>
            <a:ext cx="3366101" cy="701900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AC4185D6-A246-139C-B4E8-580A2DA9C84C}"/>
              </a:ext>
            </a:extLst>
          </p:cNvPr>
          <p:cNvSpPr txBox="1"/>
          <p:nvPr/>
        </p:nvSpPr>
        <p:spPr>
          <a:xfrm>
            <a:off x="6864099" y="3758081"/>
            <a:ext cx="5327901" cy="218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</a:pPr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Two advantages</a:t>
            </a:r>
            <a:b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(compared to existing bilevel algorithms):</a:t>
            </a:r>
          </a:p>
          <a:p>
            <a:pPr marL="342900" indent="-342900">
              <a:lnSpc>
                <a:spcPts val="3300"/>
              </a:lnSpc>
              <a:buFont typeface="Wingdings" pitchFamily="2" charset="2"/>
              <a:buChar char="ü"/>
            </a:pP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Solve this bilevel problem with the lower problem being non-convex;</a:t>
            </a:r>
          </a:p>
          <a:p>
            <a:pPr marL="342900" indent="-342900">
              <a:lnSpc>
                <a:spcPts val="3300"/>
              </a:lnSpc>
              <a:buFont typeface="Wingdings" pitchFamily="2" charset="2"/>
              <a:buChar char="ü"/>
            </a:pPr>
            <a:r>
              <a:rPr kumimoji="1"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Have a low computational complexity.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0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665</Words>
  <Application>Microsoft Macintosh PowerPoint</Application>
  <PresentationFormat>宽屏</PresentationFormat>
  <Paragraphs>133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等线</vt:lpstr>
      <vt:lpstr>等线 Light</vt:lpstr>
      <vt:lpstr>Brush Script MT</vt:lpstr>
      <vt:lpstr>ui-sans-serif</vt:lpstr>
      <vt:lpstr>Arial</vt:lpstr>
      <vt:lpstr>Calibri</vt:lpstr>
      <vt:lpstr>Cambria Math</vt:lpstr>
      <vt:lpstr>Nyala</vt:lpstr>
      <vt:lpstr>Sitka Text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1605421821@qq.com</dc:creator>
  <cp:lastModifiedBy>He Yinghui (Dr)</cp:lastModifiedBy>
  <cp:revision>81</cp:revision>
  <dcterms:created xsi:type="dcterms:W3CDTF">2021-03-03T09:58:50Z</dcterms:created>
  <dcterms:modified xsi:type="dcterms:W3CDTF">2024-05-30T02:30:02Z</dcterms:modified>
</cp:coreProperties>
</file>