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5" d="100"/>
          <a:sy n="125" d="100"/>
        </p:scale>
        <p:origin x="-24" y="-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4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8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2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2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1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15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0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0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B6C1-04B5-4C67-8DE4-4291BAF7D15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9672-F1A0-4075-8B8C-4654AF0E1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4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44" y="3843868"/>
            <a:ext cx="2549754" cy="3014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44" y="376701"/>
            <a:ext cx="3069770" cy="3372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418" y="376701"/>
            <a:ext cx="5955772" cy="18896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17371" y="1181100"/>
            <a:ext cx="2329543" cy="2503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82418" y="2073729"/>
            <a:ext cx="5955772" cy="1415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5246914" y="1306285"/>
            <a:ext cx="735504" cy="838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20" y="2073729"/>
            <a:ext cx="1357448" cy="25254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880361" y="4348480"/>
            <a:ext cx="513080" cy="46736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dk1"/>
                </a:solidFill>
              </a:rPr>
              <a:t>`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3440" y="4348480"/>
            <a:ext cx="558799" cy="467360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dk1"/>
                </a:solidFill>
              </a:rPr>
              <a:t>`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7010" y="1595483"/>
            <a:ext cx="752790" cy="27395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dk1"/>
                </a:solidFill>
              </a:rPr>
              <a:t>`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22" name="직선 화살표 연결선 21"/>
          <p:cNvCxnSpPr>
            <a:stCxn id="16" idx="0"/>
            <a:endCxn id="20" idx="1"/>
          </p:cNvCxnSpPr>
          <p:nvPr/>
        </p:nvCxnSpPr>
        <p:spPr>
          <a:xfrm flipV="1">
            <a:off x="3136901" y="1732462"/>
            <a:ext cx="860109" cy="261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135120" y="1889188"/>
            <a:ext cx="772297" cy="255298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dk1"/>
                </a:solidFill>
              </a:rPr>
              <a:t>`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26" name="직선 화살표 연결선 25"/>
          <p:cNvCxnSpPr>
            <a:stCxn id="17" idx="0"/>
            <a:endCxn id="24" idx="1"/>
          </p:cNvCxnSpPr>
          <p:nvPr/>
        </p:nvCxnSpPr>
        <p:spPr>
          <a:xfrm flipV="1">
            <a:off x="3672840" y="2016837"/>
            <a:ext cx="462280" cy="233164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418" y="4002491"/>
            <a:ext cx="6002380" cy="13586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253551" y="2326585"/>
            <a:ext cx="1055050" cy="2552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dk1"/>
                </a:solidFill>
              </a:rPr>
              <a:t>`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38510" y="3942774"/>
            <a:ext cx="6190929" cy="2552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dk1"/>
                </a:solidFill>
              </a:rPr>
              <a:t>`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>
            <a:off x="5308601" y="2454234"/>
            <a:ext cx="1237567" cy="1488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20624" y="150303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①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91125" y="408687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/>
                </a:solidFill>
              </a:rPr>
              <a:t>②</a:t>
            </a:r>
            <a:endParaRPr lang="ko-KR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9974" y="408687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4"/>
                </a:solidFill>
              </a:rPr>
              <a:t>③</a:t>
            </a:r>
            <a:endParaRPr lang="ko-KR" altLang="en-US" sz="105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40479" y="31223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④</a:t>
            </a:r>
            <a:endParaRPr lang="ko-KR" altLang="en-US" sz="1050" b="1" dirty="0"/>
          </a:p>
        </p:txBody>
      </p:sp>
      <p:sp>
        <p:nvSpPr>
          <p:cNvPr id="40" name="타원 39"/>
          <p:cNvSpPr/>
          <p:nvPr/>
        </p:nvSpPr>
        <p:spPr>
          <a:xfrm>
            <a:off x="333104" y="2144486"/>
            <a:ext cx="1066800" cy="10668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33104" y="3248949"/>
            <a:ext cx="1066800" cy="1066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395436" y="376646"/>
            <a:ext cx="1066800" cy="10668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</a:rPr>
              <a:t>A</a:t>
            </a:r>
            <a:endParaRPr lang="ko-KR" altLang="en-US" sz="6000" dirty="0">
              <a:solidFill>
                <a:schemeClr val="accent6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83757" y="5350934"/>
            <a:ext cx="1066800" cy="1066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accent2"/>
                </a:solidFill>
              </a:rPr>
              <a:t>B</a:t>
            </a:r>
            <a:endParaRPr lang="ko-KR" altLang="en-US" sz="5400" dirty="0">
              <a:solidFill>
                <a:schemeClr val="accent2"/>
              </a:solidFill>
            </a:endParaRPr>
          </a:p>
        </p:txBody>
      </p:sp>
      <p:cxnSp>
        <p:nvCxnSpPr>
          <p:cNvPr id="45" name="직선 연결선 44"/>
          <p:cNvCxnSpPr>
            <a:stCxn id="40" idx="0"/>
            <a:endCxn id="42" idx="2"/>
          </p:cNvCxnSpPr>
          <p:nvPr/>
        </p:nvCxnSpPr>
        <p:spPr>
          <a:xfrm flipV="1">
            <a:off x="866504" y="910046"/>
            <a:ext cx="528932" cy="12344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4"/>
            <a:endCxn id="41" idx="4"/>
          </p:cNvCxnSpPr>
          <p:nvPr/>
        </p:nvCxnSpPr>
        <p:spPr>
          <a:xfrm>
            <a:off x="866504" y="43157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1" idx="4"/>
            <a:endCxn id="43" idx="1"/>
          </p:cNvCxnSpPr>
          <p:nvPr/>
        </p:nvCxnSpPr>
        <p:spPr>
          <a:xfrm>
            <a:off x="866504" y="4315749"/>
            <a:ext cx="673482" cy="119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9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Hahn Hyuk</dc:creator>
  <cp:lastModifiedBy>Hahn Hyuk</cp:lastModifiedBy>
  <cp:revision>3</cp:revision>
  <dcterms:created xsi:type="dcterms:W3CDTF">2020-04-21T05:03:10Z</dcterms:created>
  <dcterms:modified xsi:type="dcterms:W3CDTF">2020-04-21T05:13:23Z</dcterms:modified>
</cp:coreProperties>
</file>