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90" r:id="rId5"/>
    <p:sldId id="291" r:id="rId6"/>
    <p:sldId id="292" r:id="rId7"/>
    <p:sldId id="293" r:id="rId8"/>
    <p:sldId id="296" r:id="rId9"/>
    <p:sldId id="266" r:id="rId10"/>
    <p:sldId id="297" r:id="rId11"/>
    <p:sldId id="298" r:id="rId12"/>
    <p:sldId id="283" r:id="rId13"/>
    <p:sldId id="300" r:id="rId14"/>
    <p:sldId id="299" r:id="rId15"/>
    <p:sldId id="28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AE0"/>
    <a:srgbClr val="003D59"/>
    <a:srgbClr val="FB9334"/>
    <a:srgbClr val="E1CEA6"/>
    <a:srgbClr val="D1D0D2"/>
    <a:srgbClr val="167070"/>
    <a:srgbClr val="414A4F"/>
    <a:srgbClr val="D2E2D7"/>
    <a:srgbClr val="DFBF95"/>
    <a:srgbClr val="B5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957" autoAdjust="0"/>
  </p:normalViewPr>
  <p:slideViewPr>
    <p:cSldViewPr snapToGrid="0">
      <p:cViewPr varScale="1">
        <p:scale>
          <a:sx n="93" d="100"/>
          <a:sy n="93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E145F-8D68-414A-9540-5C1D2BF7202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9012280-F09A-4FCB-ABFD-AC14EDB8797F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LSTM1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2273CD-3C4F-4D03-A92E-1DBB6CC1BA91}" type="parTrans" cxnId="{82AB5302-FAD2-4E8F-B1FB-7F8209AE1D0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771EC9-6B31-4251-8CA7-186E3C2C964B}" type="sibTrans" cxnId="{82AB5302-FAD2-4E8F-B1FB-7F8209AE1D0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C41106-7328-4917-BAB0-28EE891B8720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LSTM2a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24EE88-1FA6-4999-92ED-A5EA81E8ECEA}" type="parTrans" cxnId="{DBC4DACA-B1ED-43C3-A864-874E9EB2FAC0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29C84-0F23-45C5-817A-AE412B5FA276}" type="sibTrans" cxnId="{DBC4DACA-B1ED-43C3-A864-874E9EB2FAC0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CF67C-02FF-4C5A-A5DA-B313DBAAA190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LSTM3a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96DE91-008A-4096-B6D6-6391701BE737}" type="parTrans" cxnId="{F03F9142-99B0-41AF-A958-2A56939B81C0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B7901D-1ABB-401A-91CC-5AD0509E384B}" type="sibTrans" cxnId="{F03F9142-99B0-41AF-A958-2A56939B81C0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8FEC4-30A6-4C08-9429-DE3398B5B647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LSTM3b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EC2E81-12AC-4C42-AB22-A6CA7A9B2646}" type="parTrans" cxnId="{385CA659-CF89-4214-8966-C2250FC17158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DAC298-AE05-44C6-92D2-8A9DC5595756}" type="sibTrans" cxnId="{385CA659-CF89-4214-8966-C2250FC17158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A05CFD-3901-49D8-BB0A-D9B402D28A96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LSTM2b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CAD49A-9FFD-442C-9EF7-1E7E6957AF0C}" type="parTrans" cxnId="{531F896A-3DF1-4320-95E3-B2ABD867ADB4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9AE3A-6B31-4493-A33E-A15A37A94A6E}" type="sibTrans" cxnId="{531F896A-3DF1-4320-95E3-B2ABD867ADB4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1E786F-C9ED-48A9-9304-5845835B0E44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LSTM3c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BEDDAD-3E58-4402-B260-4302EB7683DC}" type="parTrans" cxnId="{5F204ABB-266D-4B5B-801F-D6BF8546BD81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0EABDD-A2DB-457B-A796-BE88FBA386A5}" type="sibTrans" cxnId="{5F204ABB-266D-4B5B-801F-D6BF8546BD81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71E025-EDAE-46C7-AF4E-E97116DB10E8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LSTM3d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8E8281-3ABA-4AC5-836E-2D463FFD8992}" type="parTrans" cxnId="{E408477E-DE6C-42CA-9E32-E11985B17AC5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A71F89-F206-4BCE-9174-BA4281B20408}" type="sibTrans" cxnId="{E408477E-DE6C-42CA-9E32-E11985B17AC5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76E5EC-B7F4-4071-9090-F99349A93CBF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Raggae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69E0C-598B-475A-BAF9-A4CF33E6B2E6}" type="parTrans" cxnId="{057E57FF-AD6B-4A8F-9F46-B35F0FF776F6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DC164A-D83C-4DEA-901B-C548349D8BAA}" type="sibTrans" cxnId="{057E57FF-AD6B-4A8F-9F46-B35F0FF776F6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B7A075-5DC2-42E1-8367-3AF8450AD40B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Rock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223BD-37C4-48E2-9E09-D2CD86260609}" type="parTrans" cxnId="{9E61E502-D0EA-43F5-97BB-F99FAF90CDDD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70FC1A-7FBF-42D3-8809-DFF9FBE079D6}" type="sibTrans" cxnId="{9E61E502-D0EA-43F5-97BB-F99FAF90CDDD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1461E-F0E1-4D5F-9229-265C811A3CDC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Hip-hop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C8FA68-3530-405D-BA0E-3B6FFD2EED13}" type="parTrans" cxnId="{D977E6F6-B592-4B3F-9DE2-7EB3AF29FAB0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9E57A-F4B5-441A-8357-6F2296B0837B}" type="sibTrans" cxnId="{D977E6F6-B592-4B3F-9DE2-7EB3AF29FAB0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B8B421-01EE-4635-9D67-D7E38D97D1E2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Metal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3442EE-673A-4A23-A6C1-ECA555D7B38B}" type="parTrans" cxnId="{C70C57DC-1791-4032-9874-0B26F53BD358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F73797-3AD5-4DDD-A462-9C71BD28ABF2}" type="sibTrans" cxnId="{C70C57DC-1791-4032-9874-0B26F53BD358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E46C1-3F76-4450-9FDA-BB41AF8230AC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Pop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43F01C-CBCA-4044-93FB-4E87B4417E26}" type="parTrans" cxnId="{D06E8383-4A8C-4973-88BC-8A3CF19D07AB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EE217-5CC6-4930-963B-D09AD16BE7E2}" type="sibTrans" cxnId="{D06E8383-4A8C-4973-88BC-8A3CF19D07A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840021-5334-41B4-9113-D4E9AC49FCA3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Jazz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6C1AB-A1E5-46DF-BC80-8ED7A22E61FD}" type="parTrans" cxnId="{58E8D4FD-7695-4BD0-8352-127733032A55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960EC0-45B6-43C4-B55A-21CB25B9F6FF}" type="sibTrans" cxnId="{58E8D4FD-7695-4BD0-8352-127733032A55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1E1E1-BC12-4E62-B4D0-91DD05723B20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Country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DEADB-7F5C-4949-BE4E-0623549E2007}" type="parTrans" cxnId="{F19476B3-5C51-4233-B85B-D69633706F3B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D87D43-BBA9-41AC-B244-765DCCB0308B}" type="sibTrans" cxnId="{F19476B3-5C51-4233-B85B-D69633706F3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81E7DD-67C2-469E-96A2-3397C3492B70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Dicso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0C606-A1B1-453F-ACED-7EBA907826D2}" type="parTrans" cxnId="{649C9790-3CE7-4E4F-803D-1E8C593EEE8E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67E6F-2228-4435-976D-BDECA797CF38}" type="sibTrans" cxnId="{649C9790-3CE7-4E4F-803D-1E8C593EEE8E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57E0E4-C90E-4636-805E-C19AAC930B91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Classic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B9FB8-880D-43AC-8866-F9C70B664993}" type="parTrans" cxnId="{6E69F1C2-B97E-4657-83EC-57C3FACFB779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0D0C59-B67F-4373-9AAA-0A6E9B23F6A3}" type="sibTrans" cxnId="{6E69F1C2-B97E-4657-83EC-57C3FACFB779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678FAD-3635-4AFE-A8A4-82AED30C0252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Blues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AC881-88F0-4A9F-92DC-FCED5CC96FC1}" type="parTrans" cxnId="{4498FE48-FCB1-4673-859A-5DE634375034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74E84-A427-44A0-8E42-66F52B441252}" type="sibTrans" cxnId="{4498FE48-FCB1-4673-859A-5DE634375034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2E742-7E3F-47B6-8BA8-253A244640B2}" type="pres">
      <dgm:prSet presAssocID="{E62E145F-8D68-414A-9540-5C1D2BF720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1A1A66D-07B6-4095-A9EE-1AE481028A78}" type="pres">
      <dgm:prSet presAssocID="{D9012280-F09A-4FCB-ABFD-AC14EDB8797F}" presName="root1" presStyleCnt="0"/>
      <dgm:spPr/>
    </dgm:pt>
    <dgm:pt modelId="{F24BF480-FDA4-468D-A904-FF62DC699A6C}" type="pres">
      <dgm:prSet presAssocID="{D9012280-F09A-4FCB-ABFD-AC14EDB8797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FA380C-C212-4B27-809F-A25AFBDFD19A}" type="pres">
      <dgm:prSet presAssocID="{D9012280-F09A-4FCB-ABFD-AC14EDB8797F}" presName="level2hierChild" presStyleCnt="0"/>
      <dgm:spPr/>
    </dgm:pt>
    <dgm:pt modelId="{2F640654-8F1D-4F85-9B16-971A591714E9}" type="pres">
      <dgm:prSet presAssocID="{DD24EE88-1FA6-4999-92ED-A5EA81E8ECEA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EE594B89-346F-4D22-9985-C3E16F22F4F6}" type="pres">
      <dgm:prSet presAssocID="{DD24EE88-1FA6-4999-92ED-A5EA81E8ECEA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5041C5B4-4579-4117-A9A3-416C0A6FBEB0}" type="pres">
      <dgm:prSet presAssocID="{0DC41106-7328-4917-BAB0-28EE891B8720}" presName="root2" presStyleCnt="0"/>
      <dgm:spPr/>
    </dgm:pt>
    <dgm:pt modelId="{5460AC0E-3BBA-4459-A52C-719AE6890E53}" type="pres">
      <dgm:prSet presAssocID="{0DC41106-7328-4917-BAB0-28EE891B872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42DA7B8-077A-4032-91DB-BCCACEED8F94}" type="pres">
      <dgm:prSet presAssocID="{0DC41106-7328-4917-BAB0-28EE891B8720}" presName="level3hierChild" presStyleCnt="0"/>
      <dgm:spPr/>
    </dgm:pt>
    <dgm:pt modelId="{01B56D63-02D4-4DAE-B851-AC86ABD2B641}" type="pres">
      <dgm:prSet presAssocID="{1796DE91-008A-4096-B6D6-6391701BE737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73D52CF7-79F3-4568-85B2-41101093D6B4}" type="pres">
      <dgm:prSet presAssocID="{1796DE91-008A-4096-B6D6-6391701BE737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8B3A504E-DEC2-49C4-B290-D7BA0EE4C3AB}" type="pres">
      <dgm:prSet presAssocID="{3FACF67C-02FF-4C5A-A5DA-B313DBAAA190}" presName="root2" presStyleCnt="0"/>
      <dgm:spPr/>
    </dgm:pt>
    <dgm:pt modelId="{0F2D1B51-4FAE-4696-A6A6-DDC56F19020B}" type="pres">
      <dgm:prSet presAssocID="{3FACF67C-02FF-4C5A-A5DA-B313DBAAA19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FE0E45-8117-4F67-95CF-E9FABD096125}" type="pres">
      <dgm:prSet presAssocID="{3FACF67C-02FF-4C5A-A5DA-B313DBAAA190}" presName="level3hierChild" presStyleCnt="0"/>
      <dgm:spPr/>
    </dgm:pt>
    <dgm:pt modelId="{5AAAB263-3780-463A-90FE-4503DE84A785}" type="pres">
      <dgm:prSet presAssocID="{0CC8FA68-3530-405D-BA0E-3B6FFD2EED13}" presName="conn2-1" presStyleLbl="parChTrans1D4" presStyleIdx="0" presStyleCnt="10"/>
      <dgm:spPr/>
      <dgm:t>
        <a:bodyPr/>
        <a:lstStyle/>
        <a:p>
          <a:endParaRPr lang="zh-TW" altLang="en-US"/>
        </a:p>
      </dgm:t>
    </dgm:pt>
    <dgm:pt modelId="{AFC2B03A-982E-4449-B311-80DB1566549E}" type="pres">
      <dgm:prSet presAssocID="{0CC8FA68-3530-405D-BA0E-3B6FFD2EED13}" presName="connTx" presStyleLbl="parChTrans1D4" presStyleIdx="0" presStyleCnt="10"/>
      <dgm:spPr/>
      <dgm:t>
        <a:bodyPr/>
        <a:lstStyle/>
        <a:p>
          <a:endParaRPr lang="zh-TW" altLang="en-US"/>
        </a:p>
      </dgm:t>
    </dgm:pt>
    <dgm:pt modelId="{C6F4A435-18BA-4B40-90F2-C0BFDD024CFE}" type="pres">
      <dgm:prSet presAssocID="{F0F1461E-F0E1-4D5F-9229-265C811A3CDC}" presName="root2" presStyleCnt="0"/>
      <dgm:spPr/>
    </dgm:pt>
    <dgm:pt modelId="{3F0A62F5-0D18-4828-B921-DA334D49586E}" type="pres">
      <dgm:prSet presAssocID="{F0F1461E-F0E1-4D5F-9229-265C811A3CDC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3C9888-C967-43D3-A7F0-5C8DA3FEAB0A}" type="pres">
      <dgm:prSet presAssocID="{F0F1461E-F0E1-4D5F-9229-265C811A3CDC}" presName="level3hierChild" presStyleCnt="0"/>
      <dgm:spPr/>
    </dgm:pt>
    <dgm:pt modelId="{01950F0B-A4B2-4E61-B2F3-38184B3B1A17}" type="pres">
      <dgm:prSet presAssocID="{713442EE-673A-4A23-A6C1-ECA555D7B38B}" presName="conn2-1" presStyleLbl="parChTrans1D4" presStyleIdx="1" presStyleCnt="10"/>
      <dgm:spPr/>
      <dgm:t>
        <a:bodyPr/>
        <a:lstStyle/>
        <a:p>
          <a:endParaRPr lang="zh-TW" altLang="en-US"/>
        </a:p>
      </dgm:t>
    </dgm:pt>
    <dgm:pt modelId="{13C2F544-A3C0-452C-89E0-DA52D9E9C6A9}" type="pres">
      <dgm:prSet presAssocID="{713442EE-673A-4A23-A6C1-ECA555D7B38B}" presName="connTx" presStyleLbl="parChTrans1D4" presStyleIdx="1" presStyleCnt="10"/>
      <dgm:spPr/>
      <dgm:t>
        <a:bodyPr/>
        <a:lstStyle/>
        <a:p>
          <a:endParaRPr lang="zh-TW" altLang="en-US"/>
        </a:p>
      </dgm:t>
    </dgm:pt>
    <dgm:pt modelId="{62C58CFD-DFCF-4A23-BB8E-56EE5291EFBA}" type="pres">
      <dgm:prSet presAssocID="{D9B8B421-01EE-4635-9D67-D7E38D97D1E2}" presName="root2" presStyleCnt="0"/>
      <dgm:spPr/>
    </dgm:pt>
    <dgm:pt modelId="{6C1F5A42-C6EC-447B-84F7-7A8E7DF1D043}" type="pres">
      <dgm:prSet presAssocID="{D9B8B421-01EE-4635-9D67-D7E38D97D1E2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2DE15C-EEF2-410C-B569-C49AB76D19D2}" type="pres">
      <dgm:prSet presAssocID="{D9B8B421-01EE-4635-9D67-D7E38D97D1E2}" presName="level3hierChild" presStyleCnt="0"/>
      <dgm:spPr/>
    </dgm:pt>
    <dgm:pt modelId="{FAF03618-42A9-4103-A116-C8EFA62DF277}" type="pres">
      <dgm:prSet presAssocID="{B18223BD-37C4-48E2-9E09-D2CD86260609}" presName="conn2-1" presStyleLbl="parChTrans1D4" presStyleIdx="2" presStyleCnt="10"/>
      <dgm:spPr/>
      <dgm:t>
        <a:bodyPr/>
        <a:lstStyle/>
        <a:p>
          <a:endParaRPr lang="zh-TW" altLang="en-US"/>
        </a:p>
      </dgm:t>
    </dgm:pt>
    <dgm:pt modelId="{71C60932-5B88-4A34-B8A3-E081924F17E2}" type="pres">
      <dgm:prSet presAssocID="{B18223BD-37C4-48E2-9E09-D2CD86260609}" presName="connTx" presStyleLbl="parChTrans1D4" presStyleIdx="2" presStyleCnt="10"/>
      <dgm:spPr/>
      <dgm:t>
        <a:bodyPr/>
        <a:lstStyle/>
        <a:p>
          <a:endParaRPr lang="zh-TW" altLang="en-US"/>
        </a:p>
      </dgm:t>
    </dgm:pt>
    <dgm:pt modelId="{3EBD1E8B-3A25-460B-9C5E-E12306D61405}" type="pres">
      <dgm:prSet presAssocID="{E3B7A075-5DC2-42E1-8367-3AF8450AD40B}" presName="root2" presStyleCnt="0"/>
      <dgm:spPr/>
    </dgm:pt>
    <dgm:pt modelId="{D83CA9D3-905C-478A-8C18-8F9F7E6F32F6}" type="pres">
      <dgm:prSet presAssocID="{E3B7A075-5DC2-42E1-8367-3AF8450AD40B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26EB2A-544D-4D52-9ACD-638650E15565}" type="pres">
      <dgm:prSet presAssocID="{E3B7A075-5DC2-42E1-8367-3AF8450AD40B}" presName="level3hierChild" presStyleCnt="0"/>
      <dgm:spPr/>
    </dgm:pt>
    <dgm:pt modelId="{B58B6F29-624E-47EC-8F7C-5F7FE9FAED97}" type="pres">
      <dgm:prSet presAssocID="{A6EC2E81-12AC-4C42-AB22-A6CA7A9B2646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5B93BD2E-0915-4B94-86E2-DED4AE2FB29D}" type="pres">
      <dgm:prSet presAssocID="{A6EC2E81-12AC-4C42-AB22-A6CA7A9B2646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AF9C95DC-42A3-4DA5-AC41-CA7DC2E85339}" type="pres">
      <dgm:prSet presAssocID="{6D48FEC4-30A6-4C08-9429-DE3398B5B647}" presName="root2" presStyleCnt="0"/>
      <dgm:spPr/>
    </dgm:pt>
    <dgm:pt modelId="{B7DB2BEC-11F9-4442-BE28-EF7D9A4C1AD4}" type="pres">
      <dgm:prSet presAssocID="{6D48FEC4-30A6-4C08-9429-DE3398B5B64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DE3967-C1AF-486E-9139-4CA6E735CD90}" type="pres">
      <dgm:prSet presAssocID="{6D48FEC4-30A6-4C08-9429-DE3398B5B647}" presName="level3hierChild" presStyleCnt="0"/>
      <dgm:spPr/>
    </dgm:pt>
    <dgm:pt modelId="{50729A4D-FACE-4ACC-8A11-37692DDA8193}" type="pres">
      <dgm:prSet presAssocID="{8843F01C-CBCA-4044-93FB-4E87B4417E26}" presName="conn2-1" presStyleLbl="parChTrans1D4" presStyleIdx="3" presStyleCnt="10"/>
      <dgm:spPr/>
      <dgm:t>
        <a:bodyPr/>
        <a:lstStyle/>
        <a:p>
          <a:endParaRPr lang="zh-TW" altLang="en-US"/>
        </a:p>
      </dgm:t>
    </dgm:pt>
    <dgm:pt modelId="{5C39EB95-57C0-439A-A51C-FA31F9E2E7E8}" type="pres">
      <dgm:prSet presAssocID="{8843F01C-CBCA-4044-93FB-4E87B4417E26}" presName="connTx" presStyleLbl="parChTrans1D4" presStyleIdx="3" presStyleCnt="10"/>
      <dgm:spPr/>
      <dgm:t>
        <a:bodyPr/>
        <a:lstStyle/>
        <a:p>
          <a:endParaRPr lang="zh-TW" altLang="en-US"/>
        </a:p>
      </dgm:t>
    </dgm:pt>
    <dgm:pt modelId="{7B26EC27-AB9E-40B5-A3DA-42FE7A13E751}" type="pres">
      <dgm:prSet presAssocID="{FEDE46C1-3F76-4450-9FDA-BB41AF8230AC}" presName="root2" presStyleCnt="0"/>
      <dgm:spPr/>
    </dgm:pt>
    <dgm:pt modelId="{D3443C25-D5B7-475B-9249-866F57EEF462}" type="pres">
      <dgm:prSet presAssocID="{FEDE46C1-3F76-4450-9FDA-BB41AF8230AC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2646E8-6B9A-4055-89A3-5DF297658BD8}" type="pres">
      <dgm:prSet presAssocID="{FEDE46C1-3F76-4450-9FDA-BB41AF8230AC}" presName="level3hierChild" presStyleCnt="0"/>
      <dgm:spPr/>
    </dgm:pt>
    <dgm:pt modelId="{5EFB47B0-BE0E-46E1-8985-1318410F1241}" type="pres">
      <dgm:prSet presAssocID="{46A69E0C-598B-475A-BAF9-A4CF33E6B2E6}" presName="conn2-1" presStyleLbl="parChTrans1D4" presStyleIdx="4" presStyleCnt="10"/>
      <dgm:spPr/>
      <dgm:t>
        <a:bodyPr/>
        <a:lstStyle/>
        <a:p>
          <a:endParaRPr lang="zh-TW" altLang="en-US"/>
        </a:p>
      </dgm:t>
    </dgm:pt>
    <dgm:pt modelId="{4A3DC091-3481-41BD-A9F6-58DA64FE802D}" type="pres">
      <dgm:prSet presAssocID="{46A69E0C-598B-475A-BAF9-A4CF33E6B2E6}" presName="connTx" presStyleLbl="parChTrans1D4" presStyleIdx="4" presStyleCnt="10"/>
      <dgm:spPr/>
      <dgm:t>
        <a:bodyPr/>
        <a:lstStyle/>
        <a:p>
          <a:endParaRPr lang="zh-TW" altLang="en-US"/>
        </a:p>
      </dgm:t>
    </dgm:pt>
    <dgm:pt modelId="{E54D495E-EEF5-45D0-84D4-4A542922ACEB}" type="pres">
      <dgm:prSet presAssocID="{9C76E5EC-B7F4-4071-9090-F99349A93CBF}" presName="root2" presStyleCnt="0"/>
      <dgm:spPr/>
    </dgm:pt>
    <dgm:pt modelId="{F8E59517-9763-4DAE-B6A6-3E49DDEBF0EE}" type="pres">
      <dgm:prSet presAssocID="{9C76E5EC-B7F4-4071-9090-F99349A93CB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185F8D-EFE6-4B5D-8DEC-E795654C4E06}" type="pres">
      <dgm:prSet presAssocID="{9C76E5EC-B7F4-4071-9090-F99349A93CBF}" presName="level3hierChild" presStyleCnt="0"/>
      <dgm:spPr/>
    </dgm:pt>
    <dgm:pt modelId="{21327813-64E2-41C9-8F78-D9068E2F3E27}" type="pres">
      <dgm:prSet presAssocID="{8DCAD49A-9FFD-442C-9EF7-1E7E6957AF0C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2D921453-CD8E-43D0-BA3D-BB93C105FC7A}" type="pres">
      <dgm:prSet presAssocID="{8DCAD49A-9FFD-442C-9EF7-1E7E6957AF0C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BDFBF8E-B5B6-4741-A287-AAF888234677}" type="pres">
      <dgm:prSet presAssocID="{24A05CFD-3901-49D8-BB0A-D9B402D28A96}" presName="root2" presStyleCnt="0"/>
      <dgm:spPr/>
    </dgm:pt>
    <dgm:pt modelId="{84824C8A-8F9A-4793-AEBA-2273B562F58C}" type="pres">
      <dgm:prSet presAssocID="{24A05CFD-3901-49D8-BB0A-D9B402D28A9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C70823-8361-4DE7-B79A-553741386C05}" type="pres">
      <dgm:prSet presAssocID="{24A05CFD-3901-49D8-BB0A-D9B402D28A96}" presName="level3hierChild" presStyleCnt="0"/>
      <dgm:spPr/>
    </dgm:pt>
    <dgm:pt modelId="{9232CDF4-6AD7-4A84-9FA4-3C609ADD3D8B}" type="pres">
      <dgm:prSet presAssocID="{10BEDDAD-3E58-4402-B260-4302EB7683DC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3E6506CF-44D7-44A8-BFAE-DC212E0BDDB8}" type="pres">
      <dgm:prSet presAssocID="{10BEDDAD-3E58-4402-B260-4302EB7683DC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61A9BD0C-56E6-4326-989E-3063CBE698B7}" type="pres">
      <dgm:prSet presAssocID="{2F1E786F-C9ED-48A9-9304-5845835B0E44}" presName="root2" presStyleCnt="0"/>
      <dgm:spPr/>
    </dgm:pt>
    <dgm:pt modelId="{33015BA1-C7ED-43A1-BBB0-7C2268A8DBDE}" type="pres">
      <dgm:prSet presAssocID="{2F1E786F-C9ED-48A9-9304-5845835B0E4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8B52C5-637B-4CE6-8C1F-8EF0475F615B}" type="pres">
      <dgm:prSet presAssocID="{2F1E786F-C9ED-48A9-9304-5845835B0E44}" presName="level3hierChild" presStyleCnt="0"/>
      <dgm:spPr/>
    </dgm:pt>
    <dgm:pt modelId="{7407A1DB-9779-4F22-A5E7-ACBA9D02018D}" type="pres">
      <dgm:prSet presAssocID="{44C0C606-A1B1-453F-ACED-7EBA907826D2}" presName="conn2-1" presStyleLbl="parChTrans1D4" presStyleIdx="5" presStyleCnt="10"/>
      <dgm:spPr/>
      <dgm:t>
        <a:bodyPr/>
        <a:lstStyle/>
        <a:p>
          <a:endParaRPr lang="zh-TW" altLang="en-US"/>
        </a:p>
      </dgm:t>
    </dgm:pt>
    <dgm:pt modelId="{45615A7A-6ADB-4099-A65F-045A53CCB334}" type="pres">
      <dgm:prSet presAssocID="{44C0C606-A1B1-453F-ACED-7EBA907826D2}" presName="connTx" presStyleLbl="parChTrans1D4" presStyleIdx="5" presStyleCnt="10"/>
      <dgm:spPr/>
      <dgm:t>
        <a:bodyPr/>
        <a:lstStyle/>
        <a:p>
          <a:endParaRPr lang="zh-TW" altLang="en-US"/>
        </a:p>
      </dgm:t>
    </dgm:pt>
    <dgm:pt modelId="{BA7C377E-6E48-474D-9C2F-135A04ED0FA3}" type="pres">
      <dgm:prSet presAssocID="{4C81E7DD-67C2-469E-96A2-3397C3492B70}" presName="root2" presStyleCnt="0"/>
      <dgm:spPr/>
    </dgm:pt>
    <dgm:pt modelId="{D98FB005-6F0A-46B5-B6AC-A8D4AB09B09E}" type="pres">
      <dgm:prSet presAssocID="{4C81E7DD-67C2-469E-96A2-3397C3492B70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AD9D5C-70EF-45B4-B041-9C31CE6D2ACB}" type="pres">
      <dgm:prSet presAssocID="{4C81E7DD-67C2-469E-96A2-3397C3492B70}" presName="level3hierChild" presStyleCnt="0"/>
      <dgm:spPr/>
    </dgm:pt>
    <dgm:pt modelId="{9B789A69-3118-48F4-9EA6-9BEB05099FE3}" type="pres">
      <dgm:prSet presAssocID="{445DEADB-7F5C-4949-BE4E-0623549E2007}" presName="conn2-1" presStyleLbl="parChTrans1D4" presStyleIdx="6" presStyleCnt="10"/>
      <dgm:spPr/>
      <dgm:t>
        <a:bodyPr/>
        <a:lstStyle/>
        <a:p>
          <a:endParaRPr lang="zh-TW" altLang="en-US"/>
        </a:p>
      </dgm:t>
    </dgm:pt>
    <dgm:pt modelId="{2101C291-38EE-48CF-A028-720975FE8B4A}" type="pres">
      <dgm:prSet presAssocID="{445DEADB-7F5C-4949-BE4E-0623549E2007}" presName="connTx" presStyleLbl="parChTrans1D4" presStyleIdx="6" presStyleCnt="10"/>
      <dgm:spPr/>
      <dgm:t>
        <a:bodyPr/>
        <a:lstStyle/>
        <a:p>
          <a:endParaRPr lang="zh-TW" altLang="en-US"/>
        </a:p>
      </dgm:t>
    </dgm:pt>
    <dgm:pt modelId="{398E4E85-B861-47E1-809A-A92F7FC5BFEE}" type="pres">
      <dgm:prSet presAssocID="{0091E1E1-BC12-4E62-B4D0-91DD05723B20}" presName="root2" presStyleCnt="0"/>
      <dgm:spPr/>
    </dgm:pt>
    <dgm:pt modelId="{7F6BE067-ABB1-4AC6-92FC-92842077FED0}" type="pres">
      <dgm:prSet presAssocID="{0091E1E1-BC12-4E62-B4D0-91DD05723B20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2A148-E79D-4FF9-854C-BB4024531E23}" type="pres">
      <dgm:prSet presAssocID="{0091E1E1-BC12-4E62-B4D0-91DD05723B20}" presName="level3hierChild" presStyleCnt="0"/>
      <dgm:spPr/>
    </dgm:pt>
    <dgm:pt modelId="{55485B31-7925-4515-865B-6E25051E9FC3}" type="pres">
      <dgm:prSet presAssocID="{538E8281-3ABA-4AC5-836E-2D463FFD8992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3A6C7810-CA8C-4328-9728-EBFE0D8E15FC}" type="pres">
      <dgm:prSet presAssocID="{538E8281-3ABA-4AC5-836E-2D463FFD8992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56E95FD8-D3D4-4ED1-B0B8-5D97F4154370}" type="pres">
      <dgm:prSet presAssocID="{4F71E025-EDAE-46C7-AF4E-E97116DB10E8}" presName="root2" presStyleCnt="0"/>
      <dgm:spPr/>
    </dgm:pt>
    <dgm:pt modelId="{35852BB1-69DC-4608-BA30-758E4629514A}" type="pres">
      <dgm:prSet presAssocID="{4F71E025-EDAE-46C7-AF4E-E97116DB10E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089C6C-EA1F-4112-BB20-AE0F03CD2B64}" type="pres">
      <dgm:prSet presAssocID="{4F71E025-EDAE-46C7-AF4E-E97116DB10E8}" presName="level3hierChild" presStyleCnt="0"/>
      <dgm:spPr/>
    </dgm:pt>
    <dgm:pt modelId="{804C28E2-6BC5-4C85-A7CA-6D3A9F371FBB}" type="pres">
      <dgm:prSet presAssocID="{F886C1AB-A1E5-46DF-BC80-8ED7A22E61FD}" presName="conn2-1" presStyleLbl="parChTrans1D4" presStyleIdx="7" presStyleCnt="10"/>
      <dgm:spPr/>
      <dgm:t>
        <a:bodyPr/>
        <a:lstStyle/>
        <a:p>
          <a:endParaRPr lang="zh-TW" altLang="en-US"/>
        </a:p>
      </dgm:t>
    </dgm:pt>
    <dgm:pt modelId="{0991EC31-6BA8-494F-A311-DE2D03031C02}" type="pres">
      <dgm:prSet presAssocID="{F886C1AB-A1E5-46DF-BC80-8ED7A22E61FD}" presName="connTx" presStyleLbl="parChTrans1D4" presStyleIdx="7" presStyleCnt="10"/>
      <dgm:spPr/>
      <dgm:t>
        <a:bodyPr/>
        <a:lstStyle/>
        <a:p>
          <a:endParaRPr lang="zh-TW" altLang="en-US"/>
        </a:p>
      </dgm:t>
    </dgm:pt>
    <dgm:pt modelId="{63F4EEA6-243B-46AA-8956-CDDDF3D573BB}" type="pres">
      <dgm:prSet presAssocID="{AD840021-5334-41B4-9113-D4E9AC49FCA3}" presName="root2" presStyleCnt="0"/>
      <dgm:spPr/>
    </dgm:pt>
    <dgm:pt modelId="{FC563BCF-E558-4252-B695-7DBF3915BEB1}" type="pres">
      <dgm:prSet presAssocID="{AD840021-5334-41B4-9113-D4E9AC49FCA3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6705D7-57AD-4A68-9D0D-7C8B8D1613C3}" type="pres">
      <dgm:prSet presAssocID="{AD840021-5334-41B4-9113-D4E9AC49FCA3}" presName="level3hierChild" presStyleCnt="0"/>
      <dgm:spPr/>
    </dgm:pt>
    <dgm:pt modelId="{4248B997-B1DB-4323-98E1-DB954753215D}" type="pres">
      <dgm:prSet presAssocID="{0A6B9FB8-880D-43AC-8866-F9C70B664993}" presName="conn2-1" presStyleLbl="parChTrans1D4" presStyleIdx="8" presStyleCnt="10"/>
      <dgm:spPr/>
      <dgm:t>
        <a:bodyPr/>
        <a:lstStyle/>
        <a:p>
          <a:endParaRPr lang="zh-TW" altLang="en-US"/>
        </a:p>
      </dgm:t>
    </dgm:pt>
    <dgm:pt modelId="{4E9612B6-D83A-4D74-AF82-5738C9E27A70}" type="pres">
      <dgm:prSet presAssocID="{0A6B9FB8-880D-43AC-8866-F9C70B664993}" presName="connTx" presStyleLbl="parChTrans1D4" presStyleIdx="8" presStyleCnt="10"/>
      <dgm:spPr/>
      <dgm:t>
        <a:bodyPr/>
        <a:lstStyle/>
        <a:p>
          <a:endParaRPr lang="zh-TW" altLang="en-US"/>
        </a:p>
      </dgm:t>
    </dgm:pt>
    <dgm:pt modelId="{F7BB712F-2F53-439E-AE8D-F7F5147CD817}" type="pres">
      <dgm:prSet presAssocID="{2857E0E4-C90E-4636-805E-C19AAC930B91}" presName="root2" presStyleCnt="0"/>
      <dgm:spPr/>
    </dgm:pt>
    <dgm:pt modelId="{DFA44861-713D-4D71-912E-3A0113261101}" type="pres">
      <dgm:prSet presAssocID="{2857E0E4-C90E-4636-805E-C19AAC930B91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4837D3-A055-47F6-9BE7-6B3FF958FC53}" type="pres">
      <dgm:prSet presAssocID="{2857E0E4-C90E-4636-805E-C19AAC930B91}" presName="level3hierChild" presStyleCnt="0"/>
      <dgm:spPr/>
    </dgm:pt>
    <dgm:pt modelId="{CB96A61D-F05B-482C-94E8-ECDA51C30CDB}" type="pres">
      <dgm:prSet presAssocID="{3F7AC881-88F0-4A9F-92DC-FCED5CC96FC1}" presName="conn2-1" presStyleLbl="parChTrans1D4" presStyleIdx="9" presStyleCnt="10"/>
      <dgm:spPr/>
      <dgm:t>
        <a:bodyPr/>
        <a:lstStyle/>
        <a:p>
          <a:endParaRPr lang="zh-TW" altLang="en-US"/>
        </a:p>
      </dgm:t>
    </dgm:pt>
    <dgm:pt modelId="{5CD25168-6853-4EEF-85FC-5296E0CD5ABC}" type="pres">
      <dgm:prSet presAssocID="{3F7AC881-88F0-4A9F-92DC-FCED5CC96FC1}" presName="connTx" presStyleLbl="parChTrans1D4" presStyleIdx="9" presStyleCnt="10"/>
      <dgm:spPr/>
      <dgm:t>
        <a:bodyPr/>
        <a:lstStyle/>
        <a:p>
          <a:endParaRPr lang="zh-TW" altLang="en-US"/>
        </a:p>
      </dgm:t>
    </dgm:pt>
    <dgm:pt modelId="{B53D8CCB-2E27-4590-81E2-9CE4CC222577}" type="pres">
      <dgm:prSet presAssocID="{F6678FAD-3635-4AFE-A8A4-82AED30C0252}" presName="root2" presStyleCnt="0"/>
      <dgm:spPr/>
    </dgm:pt>
    <dgm:pt modelId="{3C879B27-BBAE-4AF6-86E0-915D48B6432A}" type="pres">
      <dgm:prSet presAssocID="{F6678FAD-3635-4AFE-A8A4-82AED30C0252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1D2AA7-7D0E-44A8-88BF-0C44AB9A764F}" type="pres">
      <dgm:prSet presAssocID="{F6678FAD-3635-4AFE-A8A4-82AED30C0252}" presName="level3hierChild" presStyleCnt="0"/>
      <dgm:spPr/>
    </dgm:pt>
  </dgm:ptLst>
  <dgm:cxnLst>
    <dgm:cxn modelId="{87B61497-DBDD-4DA2-AA1C-D453BC92B416}" type="presOf" srcId="{3FACF67C-02FF-4C5A-A5DA-B313DBAAA190}" destId="{0F2D1B51-4FAE-4696-A6A6-DDC56F19020B}" srcOrd="0" destOrd="0" presId="urn:microsoft.com/office/officeart/2005/8/layout/hierarchy2"/>
    <dgm:cxn modelId="{F03F9142-99B0-41AF-A958-2A56939B81C0}" srcId="{0DC41106-7328-4917-BAB0-28EE891B8720}" destId="{3FACF67C-02FF-4C5A-A5DA-B313DBAAA190}" srcOrd="0" destOrd="0" parTransId="{1796DE91-008A-4096-B6D6-6391701BE737}" sibTransId="{5EB7901D-1ABB-401A-91CC-5AD0509E384B}"/>
    <dgm:cxn modelId="{93A1F438-B71A-4F40-8305-FDE83675A8B4}" type="presOf" srcId="{8DCAD49A-9FFD-442C-9EF7-1E7E6957AF0C}" destId="{21327813-64E2-41C9-8F78-D9068E2F3E27}" srcOrd="0" destOrd="0" presId="urn:microsoft.com/office/officeart/2005/8/layout/hierarchy2"/>
    <dgm:cxn modelId="{3ACE6A70-2B66-4702-8A93-419F9067FC2F}" type="presOf" srcId="{0A6B9FB8-880D-43AC-8866-F9C70B664993}" destId="{4248B997-B1DB-4323-98E1-DB954753215D}" srcOrd="0" destOrd="0" presId="urn:microsoft.com/office/officeart/2005/8/layout/hierarchy2"/>
    <dgm:cxn modelId="{D252470D-A899-4B26-86CD-32F47550C1B8}" type="presOf" srcId="{8DCAD49A-9FFD-442C-9EF7-1E7E6957AF0C}" destId="{2D921453-CD8E-43D0-BA3D-BB93C105FC7A}" srcOrd="1" destOrd="0" presId="urn:microsoft.com/office/officeart/2005/8/layout/hierarchy2"/>
    <dgm:cxn modelId="{275917EC-F064-4820-A205-24B4839BB7E8}" type="presOf" srcId="{F886C1AB-A1E5-46DF-BC80-8ED7A22E61FD}" destId="{804C28E2-6BC5-4C85-A7CA-6D3A9F371FBB}" srcOrd="0" destOrd="0" presId="urn:microsoft.com/office/officeart/2005/8/layout/hierarchy2"/>
    <dgm:cxn modelId="{649C9790-3CE7-4E4F-803D-1E8C593EEE8E}" srcId="{2F1E786F-C9ED-48A9-9304-5845835B0E44}" destId="{4C81E7DD-67C2-469E-96A2-3397C3492B70}" srcOrd="0" destOrd="0" parTransId="{44C0C606-A1B1-453F-ACED-7EBA907826D2}" sibTransId="{5E167E6F-2228-4435-976D-BDECA797CF38}"/>
    <dgm:cxn modelId="{BCBB1890-61A9-4357-A839-2FBC7F60AD71}" type="presOf" srcId="{9C76E5EC-B7F4-4071-9090-F99349A93CBF}" destId="{F8E59517-9763-4DAE-B6A6-3E49DDEBF0EE}" srcOrd="0" destOrd="0" presId="urn:microsoft.com/office/officeart/2005/8/layout/hierarchy2"/>
    <dgm:cxn modelId="{6E69F1C2-B97E-4657-83EC-57C3FACFB779}" srcId="{4F71E025-EDAE-46C7-AF4E-E97116DB10E8}" destId="{2857E0E4-C90E-4636-805E-C19AAC930B91}" srcOrd="1" destOrd="0" parTransId="{0A6B9FB8-880D-43AC-8866-F9C70B664993}" sibTransId="{5A0D0C59-B67F-4373-9AAA-0A6E9B23F6A3}"/>
    <dgm:cxn modelId="{704162EF-49A6-449D-BA09-ABDB84121162}" type="presOf" srcId="{4F71E025-EDAE-46C7-AF4E-E97116DB10E8}" destId="{35852BB1-69DC-4608-BA30-758E4629514A}" srcOrd="0" destOrd="0" presId="urn:microsoft.com/office/officeart/2005/8/layout/hierarchy2"/>
    <dgm:cxn modelId="{B5F4D55B-32E8-45DD-99F4-23312007E8F8}" type="presOf" srcId="{0A6B9FB8-880D-43AC-8866-F9C70B664993}" destId="{4E9612B6-D83A-4D74-AF82-5738C9E27A70}" srcOrd="1" destOrd="0" presId="urn:microsoft.com/office/officeart/2005/8/layout/hierarchy2"/>
    <dgm:cxn modelId="{057E57FF-AD6B-4A8F-9F46-B35F0FF776F6}" srcId="{6D48FEC4-30A6-4C08-9429-DE3398B5B647}" destId="{9C76E5EC-B7F4-4071-9090-F99349A93CBF}" srcOrd="1" destOrd="0" parTransId="{46A69E0C-598B-475A-BAF9-A4CF33E6B2E6}" sibTransId="{E5DC164A-D83C-4DEA-901B-C548349D8BAA}"/>
    <dgm:cxn modelId="{AC765B27-2800-4D43-A04A-4E79AAAE59A2}" type="presOf" srcId="{F886C1AB-A1E5-46DF-BC80-8ED7A22E61FD}" destId="{0991EC31-6BA8-494F-A311-DE2D03031C02}" srcOrd="1" destOrd="0" presId="urn:microsoft.com/office/officeart/2005/8/layout/hierarchy2"/>
    <dgm:cxn modelId="{AA21CB05-1911-4E83-B7E7-3F02AC28E850}" type="presOf" srcId="{0DC41106-7328-4917-BAB0-28EE891B8720}" destId="{5460AC0E-3BBA-4459-A52C-719AE6890E53}" srcOrd="0" destOrd="0" presId="urn:microsoft.com/office/officeart/2005/8/layout/hierarchy2"/>
    <dgm:cxn modelId="{E70E3C97-4305-47DE-BCE5-D78C2170C9E7}" type="presOf" srcId="{0CC8FA68-3530-405D-BA0E-3B6FFD2EED13}" destId="{5AAAB263-3780-463A-90FE-4503DE84A785}" srcOrd="0" destOrd="0" presId="urn:microsoft.com/office/officeart/2005/8/layout/hierarchy2"/>
    <dgm:cxn modelId="{1D53B58C-488A-4B8F-A662-EB20CB666D17}" type="presOf" srcId="{2857E0E4-C90E-4636-805E-C19AAC930B91}" destId="{DFA44861-713D-4D71-912E-3A0113261101}" srcOrd="0" destOrd="0" presId="urn:microsoft.com/office/officeart/2005/8/layout/hierarchy2"/>
    <dgm:cxn modelId="{2FF2E00D-55C4-48F8-AF8E-FD9D38692D3C}" type="presOf" srcId="{6D48FEC4-30A6-4C08-9429-DE3398B5B647}" destId="{B7DB2BEC-11F9-4442-BE28-EF7D9A4C1AD4}" srcOrd="0" destOrd="0" presId="urn:microsoft.com/office/officeart/2005/8/layout/hierarchy2"/>
    <dgm:cxn modelId="{DEE57F34-E7FF-4BB1-94CA-25BB7159047D}" type="presOf" srcId="{F6678FAD-3635-4AFE-A8A4-82AED30C0252}" destId="{3C879B27-BBAE-4AF6-86E0-915D48B6432A}" srcOrd="0" destOrd="0" presId="urn:microsoft.com/office/officeart/2005/8/layout/hierarchy2"/>
    <dgm:cxn modelId="{8213824A-924D-4F1C-B88B-7766B0AE40F4}" type="presOf" srcId="{AD840021-5334-41B4-9113-D4E9AC49FCA3}" destId="{FC563BCF-E558-4252-B695-7DBF3915BEB1}" srcOrd="0" destOrd="0" presId="urn:microsoft.com/office/officeart/2005/8/layout/hierarchy2"/>
    <dgm:cxn modelId="{82AB5302-FAD2-4E8F-B1FB-7F8209AE1D0B}" srcId="{E62E145F-8D68-414A-9540-5C1D2BF7202F}" destId="{D9012280-F09A-4FCB-ABFD-AC14EDB8797F}" srcOrd="0" destOrd="0" parTransId="{D62273CD-3C4F-4D03-A92E-1DBB6CC1BA91}" sibTransId="{B6771EC9-6B31-4251-8CA7-186E3C2C964B}"/>
    <dgm:cxn modelId="{BE030933-67ED-41C8-9807-2A49024D88CD}" type="presOf" srcId="{0CC8FA68-3530-405D-BA0E-3B6FFD2EED13}" destId="{AFC2B03A-982E-4449-B311-80DB1566549E}" srcOrd="1" destOrd="0" presId="urn:microsoft.com/office/officeart/2005/8/layout/hierarchy2"/>
    <dgm:cxn modelId="{CB529A03-58C6-4FEF-9D35-437F45F70C49}" type="presOf" srcId="{10BEDDAD-3E58-4402-B260-4302EB7683DC}" destId="{9232CDF4-6AD7-4A84-9FA4-3C609ADD3D8B}" srcOrd="0" destOrd="0" presId="urn:microsoft.com/office/officeart/2005/8/layout/hierarchy2"/>
    <dgm:cxn modelId="{6B97649C-95FC-4AA6-8438-D05F3C5A4CF9}" type="presOf" srcId="{3F7AC881-88F0-4A9F-92DC-FCED5CC96FC1}" destId="{CB96A61D-F05B-482C-94E8-ECDA51C30CDB}" srcOrd="0" destOrd="0" presId="urn:microsoft.com/office/officeart/2005/8/layout/hierarchy2"/>
    <dgm:cxn modelId="{8B779CBF-D244-4BFB-85E5-B8CD8C8F5D1E}" type="presOf" srcId="{DD24EE88-1FA6-4999-92ED-A5EA81E8ECEA}" destId="{2F640654-8F1D-4F85-9B16-971A591714E9}" srcOrd="0" destOrd="0" presId="urn:microsoft.com/office/officeart/2005/8/layout/hierarchy2"/>
    <dgm:cxn modelId="{3AF00751-8B2F-4FAB-9049-064269C7FD3D}" type="presOf" srcId="{2F1E786F-C9ED-48A9-9304-5845835B0E44}" destId="{33015BA1-C7ED-43A1-BBB0-7C2268A8DBDE}" srcOrd="0" destOrd="0" presId="urn:microsoft.com/office/officeart/2005/8/layout/hierarchy2"/>
    <dgm:cxn modelId="{DD6201BE-72D7-4DAD-8F13-976A253305E9}" type="presOf" srcId="{44C0C606-A1B1-453F-ACED-7EBA907826D2}" destId="{45615A7A-6ADB-4099-A65F-045A53CCB334}" srcOrd="1" destOrd="0" presId="urn:microsoft.com/office/officeart/2005/8/layout/hierarchy2"/>
    <dgm:cxn modelId="{27E9EF23-BC17-42F5-B002-B937F8F85BA2}" type="presOf" srcId="{D9B8B421-01EE-4635-9D67-D7E38D97D1E2}" destId="{6C1F5A42-C6EC-447B-84F7-7A8E7DF1D043}" srcOrd="0" destOrd="0" presId="urn:microsoft.com/office/officeart/2005/8/layout/hierarchy2"/>
    <dgm:cxn modelId="{A6536D7F-9986-4A63-B925-ADD6F5C744DD}" type="presOf" srcId="{E3B7A075-5DC2-42E1-8367-3AF8450AD40B}" destId="{D83CA9D3-905C-478A-8C18-8F9F7E6F32F6}" srcOrd="0" destOrd="0" presId="urn:microsoft.com/office/officeart/2005/8/layout/hierarchy2"/>
    <dgm:cxn modelId="{D977E6F6-B592-4B3F-9DE2-7EB3AF29FAB0}" srcId="{3FACF67C-02FF-4C5A-A5DA-B313DBAAA190}" destId="{F0F1461E-F0E1-4D5F-9229-265C811A3CDC}" srcOrd="0" destOrd="0" parTransId="{0CC8FA68-3530-405D-BA0E-3B6FFD2EED13}" sibTransId="{67A9E57A-F4B5-441A-8357-6F2296B0837B}"/>
    <dgm:cxn modelId="{5CBFDC11-65D1-4A06-BE78-56B5341C76F3}" type="presOf" srcId="{44C0C606-A1B1-453F-ACED-7EBA907826D2}" destId="{7407A1DB-9779-4F22-A5E7-ACBA9D02018D}" srcOrd="0" destOrd="0" presId="urn:microsoft.com/office/officeart/2005/8/layout/hierarchy2"/>
    <dgm:cxn modelId="{7A74CC1E-1C2D-4248-B16C-00BC431AC19D}" type="presOf" srcId="{F0F1461E-F0E1-4D5F-9229-265C811A3CDC}" destId="{3F0A62F5-0D18-4828-B921-DA334D49586E}" srcOrd="0" destOrd="0" presId="urn:microsoft.com/office/officeart/2005/8/layout/hierarchy2"/>
    <dgm:cxn modelId="{1E2445BA-EE13-436D-B9FE-8459D094B1D5}" type="presOf" srcId="{445DEADB-7F5C-4949-BE4E-0623549E2007}" destId="{9B789A69-3118-48F4-9EA6-9BEB05099FE3}" srcOrd="0" destOrd="0" presId="urn:microsoft.com/office/officeart/2005/8/layout/hierarchy2"/>
    <dgm:cxn modelId="{C27C7262-CA22-4382-9220-310254EC76A1}" type="presOf" srcId="{713442EE-673A-4A23-A6C1-ECA555D7B38B}" destId="{13C2F544-A3C0-452C-89E0-DA52D9E9C6A9}" srcOrd="1" destOrd="0" presId="urn:microsoft.com/office/officeart/2005/8/layout/hierarchy2"/>
    <dgm:cxn modelId="{EEAB88D6-6E5B-4374-8023-1D6B56569A3C}" type="presOf" srcId="{B18223BD-37C4-48E2-9E09-D2CD86260609}" destId="{FAF03618-42A9-4103-A116-C8EFA62DF277}" srcOrd="0" destOrd="0" presId="urn:microsoft.com/office/officeart/2005/8/layout/hierarchy2"/>
    <dgm:cxn modelId="{997681B1-EC47-4AC2-83F8-19C79ED73E25}" type="presOf" srcId="{DD24EE88-1FA6-4999-92ED-A5EA81E8ECEA}" destId="{EE594B89-346F-4D22-9985-C3E16F22F4F6}" srcOrd="1" destOrd="0" presId="urn:microsoft.com/office/officeart/2005/8/layout/hierarchy2"/>
    <dgm:cxn modelId="{86EFA48E-8FEC-49D1-9310-F995991FF3DE}" type="presOf" srcId="{D9012280-F09A-4FCB-ABFD-AC14EDB8797F}" destId="{F24BF480-FDA4-468D-A904-FF62DC699A6C}" srcOrd="0" destOrd="0" presId="urn:microsoft.com/office/officeart/2005/8/layout/hierarchy2"/>
    <dgm:cxn modelId="{E23FF440-79D5-47E6-9CF6-396AFF2393D4}" type="presOf" srcId="{46A69E0C-598B-475A-BAF9-A4CF33E6B2E6}" destId="{5EFB47B0-BE0E-46E1-8985-1318410F1241}" srcOrd="0" destOrd="0" presId="urn:microsoft.com/office/officeart/2005/8/layout/hierarchy2"/>
    <dgm:cxn modelId="{9D897ECE-66BB-4C81-AFEC-6F8401FF0E7C}" type="presOf" srcId="{A6EC2E81-12AC-4C42-AB22-A6CA7A9B2646}" destId="{B58B6F29-624E-47EC-8F7C-5F7FE9FAED97}" srcOrd="0" destOrd="0" presId="urn:microsoft.com/office/officeart/2005/8/layout/hierarchy2"/>
    <dgm:cxn modelId="{86630CC3-72AF-41B1-829F-C19CD5392667}" type="presOf" srcId="{FEDE46C1-3F76-4450-9FDA-BB41AF8230AC}" destId="{D3443C25-D5B7-475B-9249-866F57EEF462}" srcOrd="0" destOrd="0" presId="urn:microsoft.com/office/officeart/2005/8/layout/hierarchy2"/>
    <dgm:cxn modelId="{5F204ABB-266D-4B5B-801F-D6BF8546BD81}" srcId="{24A05CFD-3901-49D8-BB0A-D9B402D28A96}" destId="{2F1E786F-C9ED-48A9-9304-5845835B0E44}" srcOrd="0" destOrd="0" parTransId="{10BEDDAD-3E58-4402-B260-4302EB7683DC}" sibTransId="{E70EABDD-A2DB-457B-A796-BE88FBA386A5}"/>
    <dgm:cxn modelId="{4498FE48-FCB1-4673-859A-5DE634375034}" srcId="{4F71E025-EDAE-46C7-AF4E-E97116DB10E8}" destId="{F6678FAD-3635-4AFE-A8A4-82AED30C0252}" srcOrd="2" destOrd="0" parTransId="{3F7AC881-88F0-4A9F-92DC-FCED5CC96FC1}" sibTransId="{86674E84-A427-44A0-8E42-66F52B441252}"/>
    <dgm:cxn modelId="{69A10904-BD33-4A58-A0AF-ECB4FDB17616}" type="presOf" srcId="{E62E145F-8D68-414A-9540-5C1D2BF7202F}" destId="{33E2E742-7E3F-47B6-8BA8-253A244640B2}" srcOrd="0" destOrd="0" presId="urn:microsoft.com/office/officeart/2005/8/layout/hierarchy2"/>
    <dgm:cxn modelId="{61841197-648A-4417-AC64-693D5FACFE32}" type="presOf" srcId="{0091E1E1-BC12-4E62-B4D0-91DD05723B20}" destId="{7F6BE067-ABB1-4AC6-92FC-92842077FED0}" srcOrd="0" destOrd="0" presId="urn:microsoft.com/office/officeart/2005/8/layout/hierarchy2"/>
    <dgm:cxn modelId="{1F06840D-5CE4-4E26-9694-440AB2A3AB4B}" type="presOf" srcId="{10BEDDAD-3E58-4402-B260-4302EB7683DC}" destId="{3E6506CF-44D7-44A8-BFAE-DC212E0BDDB8}" srcOrd="1" destOrd="0" presId="urn:microsoft.com/office/officeart/2005/8/layout/hierarchy2"/>
    <dgm:cxn modelId="{9F8B8CC2-4673-4DFF-A11C-CB4E5A222F5E}" type="presOf" srcId="{8843F01C-CBCA-4044-93FB-4E87B4417E26}" destId="{5C39EB95-57C0-439A-A51C-FA31F9E2E7E8}" srcOrd="1" destOrd="0" presId="urn:microsoft.com/office/officeart/2005/8/layout/hierarchy2"/>
    <dgm:cxn modelId="{EC384796-D747-42E4-B7AF-FF9476C1FD9A}" type="presOf" srcId="{24A05CFD-3901-49D8-BB0A-D9B402D28A96}" destId="{84824C8A-8F9A-4793-AEBA-2273B562F58C}" srcOrd="0" destOrd="0" presId="urn:microsoft.com/office/officeart/2005/8/layout/hierarchy2"/>
    <dgm:cxn modelId="{BB8A5D6B-0696-4F31-953E-B025A13A3DE6}" type="presOf" srcId="{B18223BD-37C4-48E2-9E09-D2CD86260609}" destId="{71C60932-5B88-4A34-B8A3-E081924F17E2}" srcOrd="1" destOrd="0" presId="urn:microsoft.com/office/officeart/2005/8/layout/hierarchy2"/>
    <dgm:cxn modelId="{9E61E502-D0EA-43F5-97BB-F99FAF90CDDD}" srcId="{3FACF67C-02FF-4C5A-A5DA-B313DBAAA190}" destId="{E3B7A075-5DC2-42E1-8367-3AF8450AD40B}" srcOrd="2" destOrd="0" parTransId="{B18223BD-37C4-48E2-9E09-D2CD86260609}" sibTransId="{DC70FC1A-7FBF-42D3-8809-DFF9FBE079D6}"/>
    <dgm:cxn modelId="{DBC4DACA-B1ED-43C3-A864-874E9EB2FAC0}" srcId="{D9012280-F09A-4FCB-ABFD-AC14EDB8797F}" destId="{0DC41106-7328-4917-BAB0-28EE891B8720}" srcOrd="0" destOrd="0" parTransId="{DD24EE88-1FA6-4999-92ED-A5EA81E8ECEA}" sibTransId="{E8D29C84-0F23-45C5-817A-AE412B5FA276}"/>
    <dgm:cxn modelId="{C21BE8D4-A9C3-48A6-BF5D-3B4F7F57CA0D}" type="presOf" srcId="{1796DE91-008A-4096-B6D6-6391701BE737}" destId="{01B56D63-02D4-4DAE-B851-AC86ABD2B641}" srcOrd="0" destOrd="0" presId="urn:microsoft.com/office/officeart/2005/8/layout/hierarchy2"/>
    <dgm:cxn modelId="{2D73D92A-886D-490B-B00C-A202171BDF28}" type="presOf" srcId="{445DEADB-7F5C-4949-BE4E-0623549E2007}" destId="{2101C291-38EE-48CF-A028-720975FE8B4A}" srcOrd="1" destOrd="0" presId="urn:microsoft.com/office/officeart/2005/8/layout/hierarchy2"/>
    <dgm:cxn modelId="{F19476B3-5C51-4233-B85B-D69633706F3B}" srcId="{2F1E786F-C9ED-48A9-9304-5845835B0E44}" destId="{0091E1E1-BC12-4E62-B4D0-91DD05723B20}" srcOrd="1" destOrd="0" parTransId="{445DEADB-7F5C-4949-BE4E-0623549E2007}" sibTransId="{A5D87D43-BBA9-41AC-B244-765DCCB0308B}"/>
    <dgm:cxn modelId="{1A9A43BE-ED17-439D-B5ED-9B84BED07BBB}" type="presOf" srcId="{46A69E0C-598B-475A-BAF9-A4CF33E6B2E6}" destId="{4A3DC091-3481-41BD-A9F6-58DA64FE802D}" srcOrd="1" destOrd="0" presId="urn:microsoft.com/office/officeart/2005/8/layout/hierarchy2"/>
    <dgm:cxn modelId="{385CA659-CF89-4214-8966-C2250FC17158}" srcId="{0DC41106-7328-4917-BAB0-28EE891B8720}" destId="{6D48FEC4-30A6-4C08-9429-DE3398B5B647}" srcOrd="1" destOrd="0" parTransId="{A6EC2E81-12AC-4C42-AB22-A6CA7A9B2646}" sibTransId="{F0DAC298-AE05-44C6-92D2-8A9DC5595756}"/>
    <dgm:cxn modelId="{531F896A-3DF1-4320-95E3-B2ABD867ADB4}" srcId="{D9012280-F09A-4FCB-ABFD-AC14EDB8797F}" destId="{24A05CFD-3901-49D8-BB0A-D9B402D28A96}" srcOrd="1" destOrd="0" parTransId="{8DCAD49A-9FFD-442C-9EF7-1E7E6957AF0C}" sibTransId="{7859AE3A-6B31-4493-A33E-A15A37A94A6E}"/>
    <dgm:cxn modelId="{C70C57DC-1791-4032-9874-0B26F53BD358}" srcId="{3FACF67C-02FF-4C5A-A5DA-B313DBAAA190}" destId="{D9B8B421-01EE-4635-9D67-D7E38D97D1E2}" srcOrd="1" destOrd="0" parTransId="{713442EE-673A-4A23-A6C1-ECA555D7B38B}" sibTransId="{4FF73797-3AD5-4DDD-A462-9C71BD28ABF2}"/>
    <dgm:cxn modelId="{5CE8466F-FD08-4E6C-9982-B2C90CC3B367}" type="presOf" srcId="{538E8281-3ABA-4AC5-836E-2D463FFD8992}" destId="{3A6C7810-CA8C-4328-9728-EBFE0D8E15FC}" srcOrd="1" destOrd="0" presId="urn:microsoft.com/office/officeart/2005/8/layout/hierarchy2"/>
    <dgm:cxn modelId="{5C9820B4-F935-4D39-81DB-EB072F12A557}" type="presOf" srcId="{3F7AC881-88F0-4A9F-92DC-FCED5CC96FC1}" destId="{5CD25168-6853-4EEF-85FC-5296E0CD5ABC}" srcOrd="1" destOrd="0" presId="urn:microsoft.com/office/officeart/2005/8/layout/hierarchy2"/>
    <dgm:cxn modelId="{D06E8383-4A8C-4973-88BC-8A3CF19D07AB}" srcId="{6D48FEC4-30A6-4C08-9429-DE3398B5B647}" destId="{FEDE46C1-3F76-4450-9FDA-BB41AF8230AC}" srcOrd="0" destOrd="0" parTransId="{8843F01C-CBCA-4044-93FB-4E87B4417E26}" sibTransId="{148EE217-5CC6-4930-963B-D09AD16BE7E2}"/>
    <dgm:cxn modelId="{58E8D4FD-7695-4BD0-8352-127733032A55}" srcId="{4F71E025-EDAE-46C7-AF4E-E97116DB10E8}" destId="{AD840021-5334-41B4-9113-D4E9AC49FCA3}" srcOrd="0" destOrd="0" parTransId="{F886C1AB-A1E5-46DF-BC80-8ED7A22E61FD}" sibTransId="{71960EC0-45B6-43C4-B55A-21CB25B9F6FF}"/>
    <dgm:cxn modelId="{E408477E-DE6C-42CA-9E32-E11985B17AC5}" srcId="{24A05CFD-3901-49D8-BB0A-D9B402D28A96}" destId="{4F71E025-EDAE-46C7-AF4E-E97116DB10E8}" srcOrd="1" destOrd="0" parTransId="{538E8281-3ABA-4AC5-836E-2D463FFD8992}" sibTransId="{00A71F89-F206-4BCE-9174-BA4281B20408}"/>
    <dgm:cxn modelId="{44D826F6-BFE7-4C5C-8771-65BCC6AAC6C1}" type="presOf" srcId="{713442EE-673A-4A23-A6C1-ECA555D7B38B}" destId="{01950F0B-A4B2-4E61-B2F3-38184B3B1A17}" srcOrd="0" destOrd="0" presId="urn:microsoft.com/office/officeart/2005/8/layout/hierarchy2"/>
    <dgm:cxn modelId="{802AF34B-0415-4B38-A9FE-0DD88B9DFC43}" type="presOf" srcId="{A6EC2E81-12AC-4C42-AB22-A6CA7A9B2646}" destId="{5B93BD2E-0915-4B94-86E2-DED4AE2FB29D}" srcOrd="1" destOrd="0" presId="urn:microsoft.com/office/officeart/2005/8/layout/hierarchy2"/>
    <dgm:cxn modelId="{FC528398-5A10-4F5D-89B6-4195DE2D5419}" type="presOf" srcId="{8843F01C-CBCA-4044-93FB-4E87B4417E26}" destId="{50729A4D-FACE-4ACC-8A11-37692DDA8193}" srcOrd="0" destOrd="0" presId="urn:microsoft.com/office/officeart/2005/8/layout/hierarchy2"/>
    <dgm:cxn modelId="{0FB34010-6C28-4FDD-A935-2C89891CCB31}" type="presOf" srcId="{1796DE91-008A-4096-B6D6-6391701BE737}" destId="{73D52CF7-79F3-4568-85B2-41101093D6B4}" srcOrd="1" destOrd="0" presId="urn:microsoft.com/office/officeart/2005/8/layout/hierarchy2"/>
    <dgm:cxn modelId="{1252D001-60BD-4FAD-8809-69B9601DADB4}" type="presOf" srcId="{538E8281-3ABA-4AC5-836E-2D463FFD8992}" destId="{55485B31-7925-4515-865B-6E25051E9FC3}" srcOrd="0" destOrd="0" presId="urn:microsoft.com/office/officeart/2005/8/layout/hierarchy2"/>
    <dgm:cxn modelId="{13FE5C11-79D1-4A13-A80D-D3EA482E0D60}" type="presOf" srcId="{4C81E7DD-67C2-469E-96A2-3397C3492B70}" destId="{D98FB005-6F0A-46B5-B6AC-A8D4AB09B09E}" srcOrd="0" destOrd="0" presId="urn:microsoft.com/office/officeart/2005/8/layout/hierarchy2"/>
    <dgm:cxn modelId="{4697095E-ABE2-4C07-9B8E-B6212BEF273C}" type="presParOf" srcId="{33E2E742-7E3F-47B6-8BA8-253A244640B2}" destId="{81A1A66D-07B6-4095-A9EE-1AE481028A78}" srcOrd="0" destOrd="0" presId="urn:microsoft.com/office/officeart/2005/8/layout/hierarchy2"/>
    <dgm:cxn modelId="{C8CE26E5-787B-4D3C-BB5F-650792962812}" type="presParOf" srcId="{81A1A66D-07B6-4095-A9EE-1AE481028A78}" destId="{F24BF480-FDA4-468D-A904-FF62DC699A6C}" srcOrd="0" destOrd="0" presId="urn:microsoft.com/office/officeart/2005/8/layout/hierarchy2"/>
    <dgm:cxn modelId="{F2B2D181-EC24-4136-A9C7-EBDD58F40793}" type="presParOf" srcId="{81A1A66D-07B6-4095-A9EE-1AE481028A78}" destId="{CAFA380C-C212-4B27-809F-A25AFBDFD19A}" srcOrd="1" destOrd="0" presId="urn:microsoft.com/office/officeart/2005/8/layout/hierarchy2"/>
    <dgm:cxn modelId="{C0BCCD2D-9462-42C8-BB00-285BE3597364}" type="presParOf" srcId="{CAFA380C-C212-4B27-809F-A25AFBDFD19A}" destId="{2F640654-8F1D-4F85-9B16-971A591714E9}" srcOrd="0" destOrd="0" presId="urn:microsoft.com/office/officeart/2005/8/layout/hierarchy2"/>
    <dgm:cxn modelId="{40C75989-2BE0-409F-9AD6-28B0450CCAD4}" type="presParOf" srcId="{2F640654-8F1D-4F85-9B16-971A591714E9}" destId="{EE594B89-346F-4D22-9985-C3E16F22F4F6}" srcOrd="0" destOrd="0" presId="urn:microsoft.com/office/officeart/2005/8/layout/hierarchy2"/>
    <dgm:cxn modelId="{E5142394-A049-4962-8269-A9F11DCA9E3C}" type="presParOf" srcId="{CAFA380C-C212-4B27-809F-A25AFBDFD19A}" destId="{5041C5B4-4579-4117-A9A3-416C0A6FBEB0}" srcOrd="1" destOrd="0" presId="urn:microsoft.com/office/officeart/2005/8/layout/hierarchy2"/>
    <dgm:cxn modelId="{0C74C35D-1838-452E-BF27-1FBC94C98127}" type="presParOf" srcId="{5041C5B4-4579-4117-A9A3-416C0A6FBEB0}" destId="{5460AC0E-3BBA-4459-A52C-719AE6890E53}" srcOrd="0" destOrd="0" presId="urn:microsoft.com/office/officeart/2005/8/layout/hierarchy2"/>
    <dgm:cxn modelId="{38987937-204E-4D06-B0CB-BEB4AE07A117}" type="presParOf" srcId="{5041C5B4-4579-4117-A9A3-416C0A6FBEB0}" destId="{042DA7B8-077A-4032-91DB-BCCACEED8F94}" srcOrd="1" destOrd="0" presId="urn:microsoft.com/office/officeart/2005/8/layout/hierarchy2"/>
    <dgm:cxn modelId="{EE34851A-6519-419F-B004-CEA43DC7666F}" type="presParOf" srcId="{042DA7B8-077A-4032-91DB-BCCACEED8F94}" destId="{01B56D63-02D4-4DAE-B851-AC86ABD2B641}" srcOrd="0" destOrd="0" presId="urn:microsoft.com/office/officeart/2005/8/layout/hierarchy2"/>
    <dgm:cxn modelId="{665D09B6-9CF5-4418-AD0D-D1D1E6C1156D}" type="presParOf" srcId="{01B56D63-02D4-4DAE-B851-AC86ABD2B641}" destId="{73D52CF7-79F3-4568-85B2-41101093D6B4}" srcOrd="0" destOrd="0" presId="urn:microsoft.com/office/officeart/2005/8/layout/hierarchy2"/>
    <dgm:cxn modelId="{365E387A-C3E6-48E4-A96F-C03EBC85CDEC}" type="presParOf" srcId="{042DA7B8-077A-4032-91DB-BCCACEED8F94}" destId="{8B3A504E-DEC2-49C4-B290-D7BA0EE4C3AB}" srcOrd="1" destOrd="0" presId="urn:microsoft.com/office/officeart/2005/8/layout/hierarchy2"/>
    <dgm:cxn modelId="{D8357E8C-BBA0-4F73-BC80-106B349AC36B}" type="presParOf" srcId="{8B3A504E-DEC2-49C4-B290-D7BA0EE4C3AB}" destId="{0F2D1B51-4FAE-4696-A6A6-DDC56F19020B}" srcOrd="0" destOrd="0" presId="urn:microsoft.com/office/officeart/2005/8/layout/hierarchy2"/>
    <dgm:cxn modelId="{5B802A04-44C2-44BB-9E4E-7CAAFF5D3C71}" type="presParOf" srcId="{8B3A504E-DEC2-49C4-B290-D7BA0EE4C3AB}" destId="{8AFE0E45-8117-4F67-95CF-E9FABD096125}" srcOrd="1" destOrd="0" presId="urn:microsoft.com/office/officeart/2005/8/layout/hierarchy2"/>
    <dgm:cxn modelId="{1612EA74-9D16-48BF-A338-55C4A4603FDC}" type="presParOf" srcId="{8AFE0E45-8117-4F67-95CF-E9FABD096125}" destId="{5AAAB263-3780-463A-90FE-4503DE84A785}" srcOrd="0" destOrd="0" presId="urn:microsoft.com/office/officeart/2005/8/layout/hierarchy2"/>
    <dgm:cxn modelId="{8D994919-E0DB-4EFD-A324-F1C749380FCF}" type="presParOf" srcId="{5AAAB263-3780-463A-90FE-4503DE84A785}" destId="{AFC2B03A-982E-4449-B311-80DB1566549E}" srcOrd="0" destOrd="0" presId="urn:microsoft.com/office/officeart/2005/8/layout/hierarchy2"/>
    <dgm:cxn modelId="{4EB98A4F-8B3F-45B1-9AE1-ABAF6B98CE2D}" type="presParOf" srcId="{8AFE0E45-8117-4F67-95CF-E9FABD096125}" destId="{C6F4A435-18BA-4B40-90F2-C0BFDD024CFE}" srcOrd="1" destOrd="0" presId="urn:microsoft.com/office/officeart/2005/8/layout/hierarchy2"/>
    <dgm:cxn modelId="{C3666BBE-FBAE-4E79-A53D-D751DA850963}" type="presParOf" srcId="{C6F4A435-18BA-4B40-90F2-C0BFDD024CFE}" destId="{3F0A62F5-0D18-4828-B921-DA334D49586E}" srcOrd="0" destOrd="0" presId="urn:microsoft.com/office/officeart/2005/8/layout/hierarchy2"/>
    <dgm:cxn modelId="{7EC4BF04-94BE-4AFC-8DF4-3F961D37F61A}" type="presParOf" srcId="{C6F4A435-18BA-4B40-90F2-C0BFDD024CFE}" destId="{083C9888-C967-43D3-A7F0-5C8DA3FEAB0A}" srcOrd="1" destOrd="0" presId="urn:microsoft.com/office/officeart/2005/8/layout/hierarchy2"/>
    <dgm:cxn modelId="{FAC1BF47-1EA5-445E-B992-9E2999773F62}" type="presParOf" srcId="{8AFE0E45-8117-4F67-95CF-E9FABD096125}" destId="{01950F0B-A4B2-4E61-B2F3-38184B3B1A17}" srcOrd="2" destOrd="0" presId="urn:microsoft.com/office/officeart/2005/8/layout/hierarchy2"/>
    <dgm:cxn modelId="{B2E8419D-AB05-421A-8AF1-A4F7C7B4CE28}" type="presParOf" srcId="{01950F0B-A4B2-4E61-B2F3-38184B3B1A17}" destId="{13C2F544-A3C0-452C-89E0-DA52D9E9C6A9}" srcOrd="0" destOrd="0" presId="urn:microsoft.com/office/officeart/2005/8/layout/hierarchy2"/>
    <dgm:cxn modelId="{DBF3FF1E-D8B5-4198-B466-BE3C883934B5}" type="presParOf" srcId="{8AFE0E45-8117-4F67-95CF-E9FABD096125}" destId="{62C58CFD-DFCF-4A23-BB8E-56EE5291EFBA}" srcOrd="3" destOrd="0" presId="urn:microsoft.com/office/officeart/2005/8/layout/hierarchy2"/>
    <dgm:cxn modelId="{840C27D7-AF04-4D52-BB37-2F068935665D}" type="presParOf" srcId="{62C58CFD-DFCF-4A23-BB8E-56EE5291EFBA}" destId="{6C1F5A42-C6EC-447B-84F7-7A8E7DF1D043}" srcOrd="0" destOrd="0" presId="urn:microsoft.com/office/officeart/2005/8/layout/hierarchy2"/>
    <dgm:cxn modelId="{48B20E59-7D62-4CF7-BD07-EBFBD24F59AD}" type="presParOf" srcId="{62C58CFD-DFCF-4A23-BB8E-56EE5291EFBA}" destId="{C12DE15C-EEF2-410C-B569-C49AB76D19D2}" srcOrd="1" destOrd="0" presId="urn:microsoft.com/office/officeart/2005/8/layout/hierarchy2"/>
    <dgm:cxn modelId="{2FD5D0D4-22B9-4D31-A4C9-A46835658FCC}" type="presParOf" srcId="{8AFE0E45-8117-4F67-95CF-E9FABD096125}" destId="{FAF03618-42A9-4103-A116-C8EFA62DF277}" srcOrd="4" destOrd="0" presId="urn:microsoft.com/office/officeart/2005/8/layout/hierarchy2"/>
    <dgm:cxn modelId="{D9795879-750B-4ED2-AFF0-A33329362B88}" type="presParOf" srcId="{FAF03618-42A9-4103-A116-C8EFA62DF277}" destId="{71C60932-5B88-4A34-B8A3-E081924F17E2}" srcOrd="0" destOrd="0" presId="urn:microsoft.com/office/officeart/2005/8/layout/hierarchy2"/>
    <dgm:cxn modelId="{D74702FB-C01B-4AB5-AC7C-1946D2EF5EB2}" type="presParOf" srcId="{8AFE0E45-8117-4F67-95CF-E9FABD096125}" destId="{3EBD1E8B-3A25-460B-9C5E-E12306D61405}" srcOrd="5" destOrd="0" presId="urn:microsoft.com/office/officeart/2005/8/layout/hierarchy2"/>
    <dgm:cxn modelId="{21A0D302-C384-41F0-A6C6-5EE7CD298B96}" type="presParOf" srcId="{3EBD1E8B-3A25-460B-9C5E-E12306D61405}" destId="{D83CA9D3-905C-478A-8C18-8F9F7E6F32F6}" srcOrd="0" destOrd="0" presId="urn:microsoft.com/office/officeart/2005/8/layout/hierarchy2"/>
    <dgm:cxn modelId="{8492EC5F-FE7C-432A-8FED-415FF2E41DFE}" type="presParOf" srcId="{3EBD1E8B-3A25-460B-9C5E-E12306D61405}" destId="{8026EB2A-544D-4D52-9ACD-638650E15565}" srcOrd="1" destOrd="0" presId="urn:microsoft.com/office/officeart/2005/8/layout/hierarchy2"/>
    <dgm:cxn modelId="{4946EB80-188C-4B95-BAE2-59F1DDB131DF}" type="presParOf" srcId="{042DA7B8-077A-4032-91DB-BCCACEED8F94}" destId="{B58B6F29-624E-47EC-8F7C-5F7FE9FAED97}" srcOrd="2" destOrd="0" presId="urn:microsoft.com/office/officeart/2005/8/layout/hierarchy2"/>
    <dgm:cxn modelId="{8DA27607-019E-4068-81D1-5509F6B92EBC}" type="presParOf" srcId="{B58B6F29-624E-47EC-8F7C-5F7FE9FAED97}" destId="{5B93BD2E-0915-4B94-86E2-DED4AE2FB29D}" srcOrd="0" destOrd="0" presId="urn:microsoft.com/office/officeart/2005/8/layout/hierarchy2"/>
    <dgm:cxn modelId="{C8E0730F-0E11-4149-9594-E265C07CB60E}" type="presParOf" srcId="{042DA7B8-077A-4032-91DB-BCCACEED8F94}" destId="{AF9C95DC-42A3-4DA5-AC41-CA7DC2E85339}" srcOrd="3" destOrd="0" presId="urn:microsoft.com/office/officeart/2005/8/layout/hierarchy2"/>
    <dgm:cxn modelId="{0EBB2354-498C-430A-8770-6EA6A3E0FC85}" type="presParOf" srcId="{AF9C95DC-42A3-4DA5-AC41-CA7DC2E85339}" destId="{B7DB2BEC-11F9-4442-BE28-EF7D9A4C1AD4}" srcOrd="0" destOrd="0" presId="urn:microsoft.com/office/officeart/2005/8/layout/hierarchy2"/>
    <dgm:cxn modelId="{86C13D30-5A05-470C-AA5E-7E5E79E622C4}" type="presParOf" srcId="{AF9C95DC-42A3-4DA5-AC41-CA7DC2E85339}" destId="{63DE3967-C1AF-486E-9139-4CA6E735CD90}" srcOrd="1" destOrd="0" presId="urn:microsoft.com/office/officeart/2005/8/layout/hierarchy2"/>
    <dgm:cxn modelId="{73DC46AE-727E-45AE-AC53-91EC3ED03A7E}" type="presParOf" srcId="{63DE3967-C1AF-486E-9139-4CA6E735CD90}" destId="{50729A4D-FACE-4ACC-8A11-37692DDA8193}" srcOrd="0" destOrd="0" presId="urn:microsoft.com/office/officeart/2005/8/layout/hierarchy2"/>
    <dgm:cxn modelId="{0B6B8DAD-1DEA-4088-8E05-52FF4095A55A}" type="presParOf" srcId="{50729A4D-FACE-4ACC-8A11-37692DDA8193}" destId="{5C39EB95-57C0-439A-A51C-FA31F9E2E7E8}" srcOrd="0" destOrd="0" presId="urn:microsoft.com/office/officeart/2005/8/layout/hierarchy2"/>
    <dgm:cxn modelId="{7BAB2A56-94A1-4D43-8A42-862E0A08610B}" type="presParOf" srcId="{63DE3967-C1AF-486E-9139-4CA6E735CD90}" destId="{7B26EC27-AB9E-40B5-A3DA-42FE7A13E751}" srcOrd="1" destOrd="0" presId="urn:microsoft.com/office/officeart/2005/8/layout/hierarchy2"/>
    <dgm:cxn modelId="{5B085F96-AAE2-4589-A5DF-617F3C9E73BF}" type="presParOf" srcId="{7B26EC27-AB9E-40B5-A3DA-42FE7A13E751}" destId="{D3443C25-D5B7-475B-9249-866F57EEF462}" srcOrd="0" destOrd="0" presId="urn:microsoft.com/office/officeart/2005/8/layout/hierarchy2"/>
    <dgm:cxn modelId="{BC56DD0B-38E4-4570-BF44-9333F6C44F16}" type="presParOf" srcId="{7B26EC27-AB9E-40B5-A3DA-42FE7A13E751}" destId="{AA2646E8-6B9A-4055-89A3-5DF297658BD8}" srcOrd="1" destOrd="0" presId="urn:microsoft.com/office/officeart/2005/8/layout/hierarchy2"/>
    <dgm:cxn modelId="{FFAA0C4A-0617-471E-80EC-6DF399B747E3}" type="presParOf" srcId="{63DE3967-C1AF-486E-9139-4CA6E735CD90}" destId="{5EFB47B0-BE0E-46E1-8985-1318410F1241}" srcOrd="2" destOrd="0" presId="urn:microsoft.com/office/officeart/2005/8/layout/hierarchy2"/>
    <dgm:cxn modelId="{A44543A6-1A4D-44BD-9234-860B3AC1FAC8}" type="presParOf" srcId="{5EFB47B0-BE0E-46E1-8985-1318410F1241}" destId="{4A3DC091-3481-41BD-A9F6-58DA64FE802D}" srcOrd="0" destOrd="0" presId="urn:microsoft.com/office/officeart/2005/8/layout/hierarchy2"/>
    <dgm:cxn modelId="{B0E46E19-DD4B-475D-95D0-943518382A30}" type="presParOf" srcId="{63DE3967-C1AF-486E-9139-4CA6E735CD90}" destId="{E54D495E-EEF5-45D0-84D4-4A542922ACEB}" srcOrd="3" destOrd="0" presId="urn:microsoft.com/office/officeart/2005/8/layout/hierarchy2"/>
    <dgm:cxn modelId="{F89D6E49-6436-426A-A144-DF9D53BDF8CE}" type="presParOf" srcId="{E54D495E-EEF5-45D0-84D4-4A542922ACEB}" destId="{F8E59517-9763-4DAE-B6A6-3E49DDEBF0EE}" srcOrd="0" destOrd="0" presId="urn:microsoft.com/office/officeart/2005/8/layout/hierarchy2"/>
    <dgm:cxn modelId="{C8D04CB5-8C99-409A-9C2B-6B5FBAC98084}" type="presParOf" srcId="{E54D495E-EEF5-45D0-84D4-4A542922ACEB}" destId="{FC185F8D-EFE6-4B5D-8DEC-E795654C4E06}" srcOrd="1" destOrd="0" presId="urn:microsoft.com/office/officeart/2005/8/layout/hierarchy2"/>
    <dgm:cxn modelId="{5D0DC15B-7E73-4500-9058-740F85365FC3}" type="presParOf" srcId="{CAFA380C-C212-4B27-809F-A25AFBDFD19A}" destId="{21327813-64E2-41C9-8F78-D9068E2F3E27}" srcOrd="2" destOrd="0" presId="urn:microsoft.com/office/officeart/2005/8/layout/hierarchy2"/>
    <dgm:cxn modelId="{2FB3DA95-B467-44CA-A7A5-67E1DFF1E70F}" type="presParOf" srcId="{21327813-64E2-41C9-8F78-D9068E2F3E27}" destId="{2D921453-CD8E-43D0-BA3D-BB93C105FC7A}" srcOrd="0" destOrd="0" presId="urn:microsoft.com/office/officeart/2005/8/layout/hierarchy2"/>
    <dgm:cxn modelId="{A339BAEF-066B-4239-A5B3-A83D927D5255}" type="presParOf" srcId="{CAFA380C-C212-4B27-809F-A25AFBDFD19A}" destId="{9BDFBF8E-B5B6-4741-A287-AAF888234677}" srcOrd="3" destOrd="0" presId="urn:microsoft.com/office/officeart/2005/8/layout/hierarchy2"/>
    <dgm:cxn modelId="{86044450-AA63-4794-84EC-EE4BB6BEDE97}" type="presParOf" srcId="{9BDFBF8E-B5B6-4741-A287-AAF888234677}" destId="{84824C8A-8F9A-4793-AEBA-2273B562F58C}" srcOrd="0" destOrd="0" presId="urn:microsoft.com/office/officeart/2005/8/layout/hierarchy2"/>
    <dgm:cxn modelId="{0B19C94B-4312-425B-B136-CB23B4DAC4C7}" type="presParOf" srcId="{9BDFBF8E-B5B6-4741-A287-AAF888234677}" destId="{95C70823-8361-4DE7-B79A-553741386C05}" srcOrd="1" destOrd="0" presId="urn:microsoft.com/office/officeart/2005/8/layout/hierarchy2"/>
    <dgm:cxn modelId="{BD3A1BF3-BBCC-4AFA-AB74-48153E5412B5}" type="presParOf" srcId="{95C70823-8361-4DE7-B79A-553741386C05}" destId="{9232CDF4-6AD7-4A84-9FA4-3C609ADD3D8B}" srcOrd="0" destOrd="0" presId="urn:microsoft.com/office/officeart/2005/8/layout/hierarchy2"/>
    <dgm:cxn modelId="{2ED4C573-20BD-4F0A-8619-1D7D9F8DF3B5}" type="presParOf" srcId="{9232CDF4-6AD7-4A84-9FA4-3C609ADD3D8B}" destId="{3E6506CF-44D7-44A8-BFAE-DC212E0BDDB8}" srcOrd="0" destOrd="0" presId="urn:microsoft.com/office/officeart/2005/8/layout/hierarchy2"/>
    <dgm:cxn modelId="{CA7EA95C-FC70-47CC-A360-E3D10551040C}" type="presParOf" srcId="{95C70823-8361-4DE7-B79A-553741386C05}" destId="{61A9BD0C-56E6-4326-989E-3063CBE698B7}" srcOrd="1" destOrd="0" presId="urn:microsoft.com/office/officeart/2005/8/layout/hierarchy2"/>
    <dgm:cxn modelId="{57D93535-A60C-4C1D-81F3-F30E7111179A}" type="presParOf" srcId="{61A9BD0C-56E6-4326-989E-3063CBE698B7}" destId="{33015BA1-C7ED-43A1-BBB0-7C2268A8DBDE}" srcOrd="0" destOrd="0" presId="urn:microsoft.com/office/officeart/2005/8/layout/hierarchy2"/>
    <dgm:cxn modelId="{05AA3481-688A-415A-A5F7-964D8B1AFD5A}" type="presParOf" srcId="{61A9BD0C-56E6-4326-989E-3063CBE698B7}" destId="{858B52C5-637B-4CE6-8C1F-8EF0475F615B}" srcOrd="1" destOrd="0" presId="urn:microsoft.com/office/officeart/2005/8/layout/hierarchy2"/>
    <dgm:cxn modelId="{DEABEE6F-B2A4-42DC-883B-CAA74C9C8C32}" type="presParOf" srcId="{858B52C5-637B-4CE6-8C1F-8EF0475F615B}" destId="{7407A1DB-9779-4F22-A5E7-ACBA9D02018D}" srcOrd="0" destOrd="0" presId="urn:microsoft.com/office/officeart/2005/8/layout/hierarchy2"/>
    <dgm:cxn modelId="{ABE447AA-F7CD-433B-9EED-BDA37186EBDE}" type="presParOf" srcId="{7407A1DB-9779-4F22-A5E7-ACBA9D02018D}" destId="{45615A7A-6ADB-4099-A65F-045A53CCB334}" srcOrd="0" destOrd="0" presId="urn:microsoft.com/office/officeart/2005/8/layout/hierarchy2"/>
    <dgm:cxn modelId="{BC8017F4-8ECD-4C4F-91FA-ACA072F98F5F}" type="presParOf" srcId="{858B52C5-637B-4CE6-8C1F-8EF0475F615B}" destId="{BA7C377E-6E48-474D-9C2F-135A04ED0FA3}" srcOrd="1" destOrd="0" presId="urn:microsoft.com/office/officeart/2005/8/layout/hierarchy2"/>
    <dgm:cxn modelId="{2100AF82-88B0-40D5-9460-9CFFC52C2D76}" type="presParOf" srcId="{BA7C377E-6E48-474D-9C2F-135A04ED0FA3}" destId="{D98FB005-6F0A-46B5-B6AC-A8D4AB09B09E}" srcOrd="0" destOrd="0" presId="urn:microsoft.com/office/officeart/2005/8/layout/hierarchy2"/>
    <dgm:cxn modelId="{56301FE4-43A4-4A24-965E-20E2C51B32AD}" type="presParOf" srcId="{BA7C377E-6E48-474D-9C2F-135A04ED0FA3}" destId="{E5AD9D5C-70EF-45B4-B041-9C31CE6D2ACB}" srcOrd="1" destOrd="0" presId="urn:microsoft.com/office/officeart/2005/8/layout/hierarchy2"/>
    <dgm:cxn modelId="{6821D542-39CD-4A6C-B187-752E3B3531AE}" type="presParOf" srcId="{858B52C5-637B-4CE6-8C1F-8EF0475F615B}" destId="{9B789A69-3118-48F4-9EA6-9BEB05099FE3}" srcOrd="2" destOrd="0" presId="urn:microsoft.com/office/officeart/2005/8/layout/hierarchy2"/>
    <dgm:cxn modelId="{4A0E7D3E-9D54-4F0F-B9ED-955241D77D1E}" type="presParOf" srcId="{9B789A69-3118-48F4-9EA6-9BEB05099FE3}" destId="{2101C291-38EE-48CF-A028-720975FE8B4A}" srcOrd="0" destOrd="0" presId="urn:microsoft.com/office/officeart/2005/8/layout/hierarchy2"/>
    <dgm:cxn modelId="{FDC0A416-9D71-499D-8B13-DCAE452352B3}" type="presParOf" srcId="{858B52C5-637B-4CE6-8C1F-8EF0475F615B}" destId="{398E4E85-B861-47E1-809A-A92F7FC5BFEE}" srcOrd="3" destOrd="0" presId="urn:microsoft.com/office/officeart/2005/8/layout/hierarchy2"/>
    <dgm:cxn modelId="{C2B908B2-D0C8-439A-A251-D8375D4C5991}" type="presParOf" srcId="{398E4E85-B861-47E1-809A-A92F7FC5BFEE}" destId="{7F6BE067-ABB1-4AC6-92FC-92842077FED0}" srcOrd="0" destOrd="0" presId="urn:microsoft.com/office/officeart/2005/8/layout/hierarchy2"/>
    <dgm:cxn modelId="{61E6D190-FFA0-4DB6-945E-87DF915551CA}" type="presParOf" srcId="{398E4E85-B861-47E1-809A-A92F7FC5BFEE}" destId="{67C2A148-E79D-4FF9-854C-BB4024531E23}" srcOrd="1" destOrd="0" presId="urn:microsoft.com/office/officeart/2005/8/layout/hierarchy2"/>
    <dgm:cxn modelId="{53BA58E6-9663-4B50-9AFB-BF074F6A93A1}" type="presParOf" srcId="{95C70823-8361-4DE7-B79A-553741386C05}" destId="{55485B31-7925-4515-865B-6E25051E9FC3}" srcOrd="2" destOrd="0" presId="urn:microsoft.com/office/officeart/2005/8/layout/hierarchy2"/>
    <dgm:cxn modelId="{F2F7C183-BA20-4F40-9E2A-4FA40893AA25}" type="presParOf" srcId="{55485B31-7925-4515-865B-6E25051E9FC3}" destId="{3A6C7810-CA8C-4328-9728-EBFE0D8E15FC}" srcOrd="0" destOrd="0" presId="urn:microsoft.com/office/officeart/2005/8/layout/hierarchy2"/>
    <dgm:cxn modelId="{8734DFB0-3889-4B19-8D1A-CA8A6296079A}" type="presParOf" srcId="{95C70823-8361-4DE7-B79A-553741386C05}" destId="{56E95FD8-D3D4-4ED1-B0B8-5D97F4154370}" srcOrd="3" destOrd="0" presId="urn:microsoft.com/office/officeart/2005/8/layout/hierarchy2"/>
    <dgm:cxn modelId="{15B631C0-4C88-4745-9674-1877D803C7A1}" type="presParOf" srcId="{56E95FD8-D3D4-4ED1-B0B8-5D97F4154370}" destId="{35852BB1-69DC-4608-BA30-758E4629514A}" srcOrd="0" destOrd="0" presId="urn:microsoft.com/office/officeart/2005/8/layout/hierarchy2"/>
    <dgm:cxn modelId="{5A222DBC-1AC0-426E-818B-25A764218039}" type="presParOf" srcId="{56E95FD8-D3D4-4ED1-B0B8-5D97F4154370}" destId="{26089C6C-EA1F-4112-BB20-AE0F03CD2B64}" srcOrd="1" destOrd="0" presId="urn:microsoft.com/office/officeart/2005/8/layout/hierarchy2"/>
    <dgm:cxn modelId="{BFA4C89E-07F5-4FEE-AC42-52420861706A}" type="presParOf" srcId="{26089C6C-EA1F-4112-BB20-AE0F03CD2B64}" destId="{804C28E2-6BC5-4C85-A7CA-6D3A9F371FBB}" srcOrd="0" destOrd="0" presId="urn:microsoft.com/office/officeart/2005/8/layout/hierarchy2"/>
    <dgm:cxn modelId="{E0CF9777-800D-4024-B9EF-DDD9A506438B}" type="presParOf" srcId="{804C28E2-6BC5-4C85-A7CA-6D3A9F371FBB}" destId="{0991EC31-6BA8-494F-A311-DE2D03031C02}" srcOrd="0" destOrd="0" presId="urn:microsoft.com/office/officeart/2005/8/layout/hierarchy2"/>
    <dgm:cxn modelId="{7F8E58CE-040D-40B8-AC98-9BE12FB1B4A9}" type="presParOf" srcId="{26089C6C-EA1F-4112-BB20-AE0F03CD2B64}" destId="{63F4EEA6-243B-46AA-8956-CDDDF3D573BB}" srcOrd="1" destOrd="0" presId="urn:microsoft.com/office/officeart/2005/8/layout/hierarchy2"/>
    <dgm:cxn modelId="{7D562F6B-7B2F-480F-8E82-ED2D756B123C}" type="presParOf" srcId="{63F4EEA6-243B-46AA-8956-CDDDF3D573BB}" destId="{FC563BCF-E558-4252-B695-7DBF3915BEB1}" srcOrd="0" destOrd="0" presId="urn:microsoft.com/office/officeart/2005/8/layout/hierarchy2"/>
    <dgm:cxn modelId="{294BDEEB-86FC-4D44-8D46-9FB72661DF06}" type="presParOf" srcId="{63F4EEA6-243B-46AA-8956-CDDDF3D573BB}" destId="{AB6705D7-57AD-4A68-9D0D-7C8B8D1613C3}" srcOrd="1" destOrd="0" presId="urn:microsoft.com/office/officeart/2005/8/layout/hierarchy2"/>
    <dgm:cxn modelId="{0EAC6FFC-6A70-4063-A80C-35F97BF143ED}" type="presParOf" srcId="{26089C6C-EA1F-4112-BB20-AE0F03CD2B64}" destId="{4248B997-B1DB-4323-98E1-DB954753215D}" srcOrd="2" destOrd="0" presId="urn:microsoft.com/office/officeart/2005/8/layout/hierarchy2"/>
    <dgm:cxn modelId="{A19252C9-447F-42B2-B846-5C37265FDA4C}" type="presParOf" srcId="{4248B997-B1DB-4323-98E1-DB954753215D}" destId="{4E9612B6-D83A-4D74-AF82-5738C9E27A70}" srcOrd="0" destOrd="0" presId="urn:microsoft.com/office/officeart/2005/8/layout/hierarchy2"/>
    <dgm:cxn modelId="{98B5C3B4-4D6A-432B-ACC7-A215DCF0F838}" type="presParOf" srcId="{26089C6C-EA1F-4112-BB20-AE0F03CD2B64}" destId="{F7BB712F-2F53-439E-AE8D-F7F5147CD817}" srcOrd="3" destOrd="0" presId="urn:microsoft.com/office/officeart/2005/8/layout/hierarchy2"/>
    <dgm:cxn modelId="{0E43718C-2003-4FA1-B9EA-7E8A3858D1E9}" type="presParOf" srcId="{F7BB712F-2F53-439E-AE8D-F7F5147CD817}" destId="{DFA44861-713D-4D71-912E-3A0113261101}" srcOrd="0" destOrd="0" presId="urn:microsoft.com/office/officeart/2005/8/layout/hierarchy2"/>
    <dgm:cxn modelId="{4052E0FD-C795-4E34-81FB-41C9273BF694}" type="presParOf" srcId="{F7BB712F-2F53-439E-AE8D-F7F5147CD817}" destId="{754837D3-A055-47F6-9BE7-6B3FF958FC53}" srcOrd="1" destOrd="0" presId="urn:microsoft.com/office/officeart/2005/8/layout/hierarchy2"/>
    <dgm:cxn modelId="{5833C938-84FA-4097-A9A0-6231157F0162}" type="presParOf" srcId="{26089C6C-EA1F-4112-BB20-AE0F03CD2B64}" destId="{CB96A61D-F05B-482C-94E8-ECDA51C30CDB}" srcOrd="4" destOrd="0" presId="urn:microsoft.com/office/officeart/2005/8/layout/hierarchy2"/>
    <dgm:cxn modelId="{B36716D8-50E7-4FE5-9DAB-4E5C1E5B1C06}" type="presParOf" srcId="{CB96A61D-F05B-482C-94E8-ECDA51C30CDB}" destId="{5CD25168-6853-4EEF-85FC-5296E0CD5ABC}" srcOrd="0" destOrd="0" presId="urn:microsoft.com/office/officeart/2005/8/layout/hierarchy2"/>
    <dgm:cxn modelId="{1F04CA51-ED58-48F7-A708-2DB9CF38CBDF}" type="presParOf" srcId="{26089C6C-EA1F-4112-BB20-AE0F03CD2B64}" destId="{B53D8CCB-2E27-4590-81E2-9CE4CC222577}" srcOrd="5" destOrd="0" presId="urn:microsoft.com/office/officeart/2005/8/layout/hierarchy2"/>
    <dgm:cxn modelId="{810F41E8-24EF-406E-98A9-300D1BE45DD9}" type="presParOf" srcId="{B53D8CCB-2E27-4590-81E2-9CE4CC222577}" destId="{3C879B27-BBAE-4AF6-86E0-915D48B6432A}" srcOrd="0" destOrd="0" presId="urn:microsoft.com/office/officeart/2005/8/layout/hierarchy2"/>
    <dgm:cxn modelId="{E5DDBDDB-8B0D-4FFC-A55A-8C08ECD473AF}" type="presParOf" srcId="{B53D8CCB-2E27-4590-81E2-9CE4CC222577}" destId="{8A1D2AA7-7D0E-44A8-88BF-0C44AB9A764F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E145F-8D68-414A-9540-5C1D2BF7202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9012280-F09A-4FCB-ABFD-AC14EDB8797F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LSTM1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2273CD-3C4F-4D03-A92E-1DBB6CC1BA91}" type="parTrans" cxnId="{82AB5302-FAD2-4E8F-B1FB-7F8209AE1D0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771EC9-6B31-4251-8CA7-186E3C2C964B}" type="sibTrans" cxnId="{82AB5302-FAD2-4E8F-B1FB-7F8209AE1D0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C41106-7328-4917-BAB0-28EE891B8720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LSTM2a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24EE88-1FA6-4999-92ED-A5EA81E8ECEA}" type="parTrans" cxnId="{DBC4DACA-B1ED-43C3-A864-874E9EB2FAC0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29C84-0F23-45C5-817A-AE412B5FA276}" type="sibTrans" cxnId="{DBC4DACA-B1ED-43C3-A864-874E9EB2FAC0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A05CFD-3901-49D8-BB0A-D9B402D28A96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LSTM2b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CAD49A-9FFD-442C-9EF7-1E7E6957AF0C}" type="parTrans" cxnId="{531F896A-3DF1-4320-95E3-B2ABD867ADB4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9AE3A-6B31-4493-A33E-A15A37A94A6E}" type="sibTrans" cxnId="{531F896A-3DF1-4320-95E3-B2ABD867ADB4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76E5EC-B7F4-4071-9090-F99349A93CBF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Raggae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69E0C-598B-475A-BAF9-A4CF33E6B2E6}" type="parTrans" cxnId="{057E57FF-AD6B-4A8F-9F46-B35F0FF776F6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DC164A-D83C-4DEA-901B-C548349D8BAA}" type="sibTrans" cxnId="{057E57FF-AD6B-4A8F-9F46-B35F0FF776F6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B7A075-5DC2-42E1-8367-3AF8450AD40B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Rock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223BD-37C4-48E2-9E09-D2CD86260609}" type="parTrans" cxnId="{9E61E502-D0EA-43F5-97BB-F99FAF90CDDD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70FC1A-7FBF-42D3-8809-DFF9FBE079D6}" type="sibTrans" cxnId="{9E61E502-D0EA-43F5-97BB-F99FAF90CDDD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1461E-F0E1-4D5F-9229-265C811A3CDC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Hip-hop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C8FA68-3530-405D-BA0E-3B6FFD2EED13}" type="parTrans" cxnId="{D977E6F6-B592-4B3F-9DE2-7EB3AF29FAB0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9E57A-F4B5-441A-8357-6F2296B0837B}" type="sibTrans" cxnId="{D977E6F6-B592-4B3F-9DE2-7EB3AF29FAB0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B8B421-01EE-4635-9D67-D7E38D97D1E2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Metal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3442EE-673A-4A23-A6C1-ECA555D7B38B}" type="parTrans" cxnId="{C70C57DC-1791-4032-9874-0B26F53BD358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F73797-3AD5-4DDD-A462-9C71BD28ABF2}" type="sibTrans" cxnId="{C70C57DC-1791-4032-9874-0B26F53BD358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840021-5334-41B4-9113-D4E9AC49FCA3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Jazz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6C1AB-A1E5-46DF-BC80-8ED7A22E61FD}" type="parTrans" cxnId="{58E8D4FD-7695-4BD0-8352-127733032A55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960EC0-45B6-43C4-B55A-21CB25B9F6FF}" type="sibTrans" cxnId="{58E8D4FD-7695-4BD0-8352-127733032A55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1E1E1-BC12-4E62-B4D0-91DD05723B20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Country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DEADB-7F5C-4949-BE4E-0623549E2007}" type="parTrans" cxnId="{F19476B3-5C51-4233-B85B-D69633706F3B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D87D43-BBA9-41AC-B244-765DCCB0308B}" type="sibTrans" cxnId="{F19476B3-5C51-4233-B85B-D69633706F3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81E7DD-67C2-469E-96A2-3397C3492B70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Dicso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0C606-A1B1-453F-ACED-7EBA907826D2}" type="parTrans" cxnId="{649C9790-3CE7-4E4F-803D-1E8C593EEE8E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67E6F-2228-4435-976D-BDECA797CF38}" type="sibTrans" cxnId="{649C9790-3CE7-4E4F-803D-1E8C593EEE8E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57E0E4-C90E-4636-805E-C19AAC930B91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Classic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B9FB8-880D-43AC-8866-F9C70B664993}" type="parTrans" cxnId="{6E69F1C2-B97E-4657-83EC-57C3FACFB779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0D0C59-B67F-4373-9AAA-0A6E9B23F6A3}" type="sibTrans" cxnId="{6E69F1C2-B97E-4657-83EC-57C3FACFB779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678FAD-3635-4AFE-A8A4-82AED30C0252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Blues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AC881-88F0-4A9F-92DC-FCED5CC96FC1}" type="parTrans" cxnId="{4498FE48-FCB1-4673-859A-5DE634375034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674E84-A427-44A0-8E42-66F52B441252}" type="sibTrans" cxnId="{4498FE48-FCB1-4673-859A-5DE634375034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E46C1-3F76-4450-9FDA-BB41AF8230AC}">
      <dgm:prSet phldrT="[文字]" custT="1"/>
      <dgm:spPr>
        <a:solidFill>
          <a:srgbClr val="E1CEA6"/>
        </a:solidFill>
      </dgm:spPr>
      <dgm:t>
        <a:bodyPr/>
        <a:lstStyle/>
        <a:p>
          <a:r>
            <a: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Pop</a:t>
          </a:r>
          <a:endParaRPr lang="zh-TW" alt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EE217-5CC6-4930-963B-D09AD16BE7E2}" type="sibTrans" cxnId="{D06E8383-4A8C-4973-88BC-8A3CF19D07AB}">
      <dgm:prSet/>
      <dgm:spPr/>
      <dgm:t>
        <a:bodyPr/>
        <a:lstStyle/>
        <a:p>
          <a:endParaRPr lang="zh-TW" alt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43F01C-CBCA-4044-93FB-4E87B4417E26}" type="parTrans" cxnId="{D06E8383-4A8C-4973-88BC-8A3CF19D07AB}">
      <dgm:prSet custT="1"/>
      <dgm:spPr>
        <a:solidFill>
          <a:srgbClr val="E1CEA6"/>
        </a:solidFill>
        <a:ln>
          <a:solidFill>
            <a:srgbClr val="E1CEA6"/>
          </a:solidFill>
        </a:ln>
      </dgm:spPr>
      <dgm:t>
        <a:bodyPr/>
        <a:lstStyle/>
        <a:p>
          <a:endParaRPr lang="zh-TW" altLang="en-US" sz="3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2E742-7E3F-47B6-8BA8-253A244640B2}" type="pres">
      <dgm:prSet presAssocID="{E62E145F-8D68-414A-9540-5C1D2BF720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1A1A66D-07B6-4095-A9EE-1AE481028A78}" type="pres">
      <dgm:prSet presAssocID="{D9012280-F09A-4FCB-ABFD-AC14EDB8797F}" presName="root1" presStyleCnt="0"/>
      <dgm:spPr/>
    </dgm:pt>
    <dgm:pt modelId="{F24BF480-FDA4-468D-A904-FF62DC699A6C}" type="pres">
      <dgm:prSet presAssocID="{D9012280-F09A-4FCB-ABFD-AC14EDB8797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FA380C-C212-4B27-809F-A25AFBDFD19A}" type="pres">
      <dgm:prSet presAssocID="{D9012280-F09A-4FCB-ABFD-AC14EDB8797F}" presName="level2hierChild" presStyleCnt="0"/>
      <dgm:spPr/>
    </dgm:pt>
    <dgm:pt modelId="{2F640654-8F1D-4F85-9B16-971A591714E9}" type="pres">
      <dgm:prSet presAssocID="{DD24EE88-1FA6-4999-92ED-A5EA81E8ECEA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EE594B89-346F-4D22-9985-C3E16F22F4F6}" type="pres">
      <dgm:prSet presAssocID="{DD24EE88-1FA6-4999-92ED-A5EA81E8ECEA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5041C5B4-4579-4117-A9A3-416C0A6FBEB0}" type="pres">
      <dgm:prSet presAssocID="{0DC41106-7328-4917-BAB0-28EE891B8720}" presName="root2" presStyleCnt="0"/>
      <dgm:spPr/>
    </dgm:pt>
    <dgm:pt modelId="{5460AC0E-3BBA-4459-A52C-719AE6890E53}" type="pres">
      <dgm:prSet presAssocID="{0DC41106-7328-4917-BAB0-28EE891B872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42DA7B8-077A-4032-91DB-BCCACEED8F94}" type="pres">
      <dgm:prSet presAssocID="{0DC41106-7328-4917-BAB0-28EE891B8720}" presName="level3hierChild" presStyleCnt="0"/>
      <dgm:spPr/>
    </dgm:pt>
    <dgm:pt modelId="{5AAAB263-3780-463A-90FE-4503DE84A785}" type="pres">
      <dgm:prSet presAssocID="{0CC8FA68-3530-405D-BA0E-3B6FFD2EED13}" presName="conn2-1" presStyleLbl="parChTrans1D3" presStyleIdx="0" presStyleCnt="10"/>
      <dgm:spPr/>
      <dgm:t>
        <a:bodyPr/>
        <a:lstStyle/>
        <a:p>
          <a:endParaRPr lang="zh-TW" altLang="en-US"/>
        </a:p>
      </dgm:t>
    </dgm:pt>
    <dgm:pt modelId="{AFC2B03A-982E-4449-B311-80DB1566549E}" type="pres">
      <dgm:prSet presAssocID="{0CC8FA68-3530-405D-BA0E-3B6FFD2EED13}" presName="connTx" presStyleLbl="parChTrans1D3" presStyleIdx="0" presStyleCnt="10"/>
      <dgm:spPr/>
      <dgm:t>
        <a:bodyPr/>
        <a:lstStyle/>
        <a:p>
          <a:endParaRPr lang="zh-TW" altLang="en-US"/>
        </a:p>
      </dgm:t>
    </dgm:pt>
    <dgm:pt modelId="{C6F4A435-18BA-4B40-90F2-C0BFDD024CFE}" type="pres">
      <dgm:prSet presAssocID="{F0F1461E-F0E1-4D5F-9229-265C811A3CDC}" presName="root2" presStyleCnt="0"/>
      <dgm:spPr/>
    </dgm:pt>
    <dgm:pt modelId="{3F0A62F5-0D18-4828-B921-DA334D49586E}" type="pres">
      <dgm:prSet presAssocID="{F0F1461E-F0E1-4D5F-9229-265C811A3CDC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3C9888-C967-43D3-A7F0-5C8DA3FEAB0A}" type="pres">
      <dgm:prSet presAssocID="{F0F1461E-F0E1-4D5F-9229-265C811A3CDC}" presName="level3hierChild" presStyleCnt="0"/>
      <dgm:spPr/>
    </dgm:pt>
    <dgm:pt modelId="{01950F0B-A4B2-4E61-B2F3-38184B3B1A17}" type="pres">
      <dgm:prSet presAssocID="{713442EE-673A-4A23-A6C1-ECA555D7B38B}" presName="conn2-1" presStyleLbl="parChTrans1D3" presStyleIdx="1" presStyleCnt="10"/>
      <dgm:spPr/>
      <dgm:t>
        <a:bodyPr/>
        <a:lstStyle/>
        <a:p>
          <a:endParaRPr lang="zh-TW" altLang="en-US"/>
        </a:p>
      </dgm:t>
    </dgm:pt>
    <dgm:pt modelId="{13C2F544-A3C0-452C-89E0-DA52D9E9C6A9}" type="pres">
      <dgm:prSet presAssocID="{713442EE-673A-4A23-A6C1-ECA555D7B38B}" presName="connTx" presStyleLbl="parChTrans1D3" presStyleIdx="1" presStyleCnt="10"/>
      <dgm:spPr/>
      <dgm:t>
        <a:bodyPr/>
        <a:lstStyle/>
        <a:p>
          <a:endParaRPr lang="zh-TW" altLang="en-US"/>
        </a:p>
      </dgm:t>
    </dgm:pt>
    <dgm:pt modelId="{62C58CFD-DFCF-4A23-BB8E-56EE5291EFBA}" type="pres">
      <dgm:prSet presAssocID="{D9B8B421-01EE-4635-9D67-D7E38D97D1E2}" presName="root2" presStyleCnt="0"/>
      <dgm:spPr/>
    </dgm:pt>
    <dgm:pt modelId="{6C1F5A42-C6EC-447B-84F7-7A8E7DF1D043}" type="pres">
      <dgm:prSet presAssocID="{D9B8B421-01EE-4635-9D67-D7E38D97D1E2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2DE15C-EEF2-410C-B569-C49AB76D19D2}" type="pres">
      <dgm:prSet presAssocID="{D9B8B421-01EE-4635-9D67-D7E38D97D1E2}" presName="level3hierChild" presStyleCnt="0"/>
      <dgm:spPr/>
    </dgm:pt>
    <dgm:pt modelId="{FAF03618-42A9-4103-A116-C8EFA62DF277}" type="pres">
      <dgm:prSet presAssocID="{B18223BD-37C4-48E2-9E09-D2CD86260609}" presName="conn2-1" presStyleLbl="parChTrans1D3" presStyleIdx="2" presStyleCnt="10"/>
      <dgm:spPr/>
      <dgm:t>
        <a:bodyPr/>
        <a:lstStyle/>
        <a:p>
          <a:endParaRPr lang="zh-TW" altLang="en-US"/>
        </a:p>
      </dgm:t>
    </dgm:pt>
    <dgm:pt modelId="{71C60932-5B88-4A34-B8A3-E081924F17E2}" type="pres">
      <dgm:prSet presAssocID="{B18223BD-37C4-48E2-9E09-D2CD86260609}" presName="connTx" presStyleLbl="parChTrans1D3" presStyleIdx="2" presStyleCnt="10"/>
      <dgm:spPr/>
      <dgm:t>
        <a:bodyPr/>
        <a:lstStyle/>
        <a:p>
          <a:endParaRPr lang="zh-TW" altLang="en-US"/>
        </a:p>
      </dgm:t>
    </dgm:pt>
    <dgm:pt modelId="{3EBD1E8B-3A25-460B-9C5E-E12306D61405}" type="pres">
      <dgm:prSet presAssocID="{E3B7A075-5DC2-42E1-8367-3AF8450AD40B}" presName="root2" presStyleCnt="0"/>
      <dgm:spPr/>
    </dgm:pt>
    <dgm:pt modelId="{D83CA9D3-905C-478A-8C18-8F9F7E6F32F6}" type="pres">
      <dgm:prSet presAssocID="{E3B7A075-5DC2-42E1-8367-3AF8450AD40B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026EB2A-544D-4D52-9ACD-638650E15565}" type="pres">
      <dgm:prSet presAssocID="{E3B7A075-5DC2-42E1-8367-3AF8450AD40B}" presName="level3hierChild" presStyleCnt="0"/>
      <dgm:spPr/>
    </dgm:pt>
    <dgm:pt modelId="{50729A4D-FACE-4ACC-8A11-37692DDA8193}" type="pres">
      <dgm:prSet presAssocID="{8843F01C-CBCA-4044-93FB-4E87B4417E26}" presName="conn2-1" presStyleLbl="parChTrans1D3" presStyleIdx="3" presStyleCnt="10"/>
      <dgm:spPr/>
      <dgm:t>
        <a:bodyPr/>
        <a:lstStyle/>
        <a:p>
          <a:endParaRPr lang="zh-TW" altLang="en-US"/>
        </a:p>
      </dgm:t>
    </dgm:pt>
    <dgm:pt modelId="{5C39EB95-57C0-439A-A51C-FA31F9E2E7E8}" type="pres">
      <dgm:prSet presAssocID="{8843F01C-CBCA-4044-93FB-4E87B4417E26}" presName="connTx" presStyleLbl="parChTrans1D3" presStyleIdx="3" presStyleCnt="10"/>
      <dgm:spPr/>
      <dgm:t>
        <a:bodyPr/>
        <a:lstStyle/>
        <a:p>
          <a:endParaRPr lang="zh-TW" altLang="en-US"/>
        </a:p>
      </dgm:t>
    </dgm:pt>
    <dgm:pt modelId="{7B26EC27-AB9E-40B5-A3DA-42FE7A13E751}" type="pres">
      <dgm:prSet presAssocID="{FEDE46C1-3F76-4450-9FDA-BB41AF8230AC}" presName="root2" presStyleCnt="0"/>
      <dgm:spPr/>
    </dgm:pt>
    <dgm:pt modelId="{D3443C25-D5B7-475B-9249-866F57EEF462}" type="pres">
      <dgm:prSet presAssocID="{FEDE46C1-3F76-4450-9FDA-BB41AF8230AC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2646E8-6B9A-4055-89A3-5DF297658BD8}" type="pres">
      <dgm:prSet presAssocID="{FEDE46C1-3F76-4450-9FDA-BB41AF8230AC}" presName="level3hierChild" presStyleCnt="0"/>
      <dgm:spPr/>
    </dgm:pt>
    <dgm:pt modelId="{5EFB47B0-BE0E-46E1-8985-1318410F1241}" type="pres">
      <dgm:prSet presAssocID="{46A69E0C-598B-475A-BAF9-A4CF33E6B2E6}" presName="conn2-1" presStyleLbl="parChTrans1D3" presStyleIdx="4" presStyleCnt="10"/>
      <dgm:spPr/>
      <dgm:t>
        <a:bodyPr/>
        <a:lstStyle/>
        <a:p>
          <a:endParaRPr lang="zh-TW" altLang="en-US"/>
        </a:p>
      </dgm:t>
    </dgm:pt>
    <dgm:pt modelId="{4A3DC091-3481-41BD-A9F6-58DA64FE802D}" type="pres">
      <dgm:prSet presAssocID="{46A69E0C-598B-475A-BAF9-A4CF33E6B2E6}" presName="connTx" presStyleLbl="parChTrans1D3" presStyleIdx="4" presStyleCnt="10"/>
      <dgm:spPr/>
      <dgm:t>
        <a:bodyPr/>
        <a:lstStyle/>
        <a:p>
          <a:endParaRPr lang="zh-TW" altLang="en-US"/>
        </a:p>
      </dgm:t>
    </dgm:pt>
    <dgm:pt modelId="{E54D495E-EEF5-45D0-84D4-4A542922ACEB}" type="pres">
      <dgm:prSet presAssocID="{9C76E5EC-B7F4-4071-9090-F99349A93CBF}" presName="root2" presStyleCnt="0"/>
      <dgm:spPr/>
    </dgm:pt>
    <dgm:pt modelId="{F8E59517-9763-4DAE-B6A6-3E49DDEBF0EE}" type="pres">
      <dgm:prSet presAssocID="{9C76E5EC-B7F4-4071-9090-F99349A93CBF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185F8D-EFE6-4B5D-8DEC-E795654C4E06}" type="pres">
      <dgm:prSet presAssocID="{9C76E5EC-B7F4-4071-9090-F99349A93CBF}" presName="level3hierChild" presStyleCnt="0"/>
      <dgm:spPr/>
    </dgm:pt>
    <dgm:pt modelId="{21327813-64E2-41C9-8F78-D9068E2F3E27}" type="pres">
      <dgm:prSet presAssocID="{8DCAD49A-9FFD-442C-9EF7-1E7E6957AF0C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2D921453-CD8E-43D0-BA3D-BB93C105FC7A}" type="pres">
      <dgm:prSet presAssocID="{8DCAD49A-9FFD-442C-9EF7-1E7E6957AF0C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BDFBF8E-B5B6-4741-A287-AAF888234677}" type="pres">
      <dgm:prSet presAssocID="{24A05CFD-3901-49D8-BB0A-D9B402D28A96}" presName="root2" presStyleCnt="0"/>
      <dgm:spPr/>
    </dgm:pt>
    <dgm:pt modelId="{84824C8A-8F9A-4793-AEBA-2273B562F58C}" type="pres">
      <dgm:prSet presAssocID="{24A05CFD-3901-49D8-BB0A-D9B402D28A9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C70823-8361-4DE7-B79A-553741386C05}" type="pres">
      <dgm:prSet presAssocID="{24A05CFD-3901-49D8-BB0A-D9B402D28A96}" presName="level3hierChild" presStyleCnt="0"/>
      <dgm:spPr/>
    </dgm:pt>
    <dgm:pt modelId="{7407A1DB-9779-4F22-A5E7-ACBA9D02018D}" type="pres">
      <dgm:prSet presAssocID="{44C0C606-A1B1-453F-ACED-7EBA907826D2}" presName="conn2-1" presStyleLbl="parChTrans1D3" presStyleIdx="5" presStyleCnt="10"/>
      <dgm:spPr/>
      <dgm:t>
        <a:bodyPr/>
        <a:lstStyle/>
        <a:p>
          <a:endParaRPr lang="zh-TW" altLang="en-US"/>
        </a:p>
      </dgm:t>
    </dgm:pt>
    <dgm:pt modelId="{45615A7A-6ADB-4099-A65F-045A53CCB334}" type="pres">
      <dgm:prSet presAssocID="{44C0C606-A1B1-453F-ACED-7EBA907826D2}" presName="connTx" presStyleLbl="parChTrans1D3" presStyleIdx="5" presStyleCnt="10"/>
      <dgm:spPr/>
      <dgm:t>
        <a:bodyPr/>
        <a:lstStyle/>
        <a:p>
          <a:endParaRPr lang="zh-TW" altLang="en-US"/>
        </a:p>
      </dgm:t>
    </dgm:pt>
    <dgm:pt modelId="{BA7C377E-6E48-474D-9C2F-135A04ED0FA3}" type="pres">
      <dgm:prSet presAssocID="{4C81E7DD-67C2-469E-96A2-3397C3492B70}" presName="root2" presStyleCnt="0"/>
      <dgm:spPr/>
    </dgm:pt>
    <dgm:pt modelId="{D98FB005-6F0A-46B5-B6AC-A8D4AB09B09E}" type="pres">
      <dgm:prSet presAssocID="{4C81E7DD-67C2-469E-96A2-3397C3492B70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AD9D5C-70EF-45B4-B041-9C31CE6D2ACB}" type="pres">
      <dgm:prSet presAssocID="{4C81E7DD-67C2-469E-96A2-3397C3492B70}" presName="level3hierChild" presStyleCnt="0"/>
      <dgm:spPr/>
    </dgm:pt>
    <dgm:pt modelId="{9B789A69-3118-48F4-9EA6-9BEB05099FE3}" type="pres">
      <dgm:prSet presAssocID="{445DEADB-7F5C-4949-BE4E-0623549E2007}" presName="conn2-1" presStyleLbl="parChTrans1D3" presStyleIdx="6" presStyleCnt="10"/>
      <dgm:spPr/>
      <dgm:t>
        <a:bodyPr/>
        <a:lstStyle/>
        <a:p>
          <a:endParaRPr lang="zh-TW" altLang="en-US"/>
        </a:p>
      </dgm:t>
    </dgm:pt>
    <dgm:pt modelId="{2101C291-38EE-48CF-A028-720975FE8B4A}" type="pres">
      <dgm:prSet presAssocID="{445DEADB-7F5C-4949-BE4E-0623549E2007}" presName="connTx" presStyleLbl="parChTrans1D3" presStyleIdx="6" presStyleCnt="10"/>
      <dgm:spPr/>
      <dgm:t>
        <a:bodyPr/>
        <a:lstStyle/>
        <a:p>
          <a:endParaRPr lang="zh-TW" altLang="en-US"/>
        </a:p>
      </dgm:t>
    </dgm:pt>
    <dgm:pt modelId="{398E4E85-B861-47E1-809A-A92F7FC5BFEE}" type="pres">
      <dgm:prSet presAssocID="{0091E1E1-BC12-4E62-B4D0-91DD05723B20}" presName="root2" presStyleCnt="0"/>
      <dgm:spPr/>
    </dgm:pt>
    <dgm:pt modelId="{7F6BE067-ABB1-4AC6-92FC-92842077FED0}" type="pres">
      <dgm:prSet presAssocID="{0091E1E1-BC12-4E62-B4D0-91DD05723B20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7C2A148-E79D-4FF9-854C-BB4024531E23}" type="pres">
      <dgm:prSet presAssocID="{0091E1E1-BC12-4E62-B4D0-91DD05723B20}" presName="level3hierChild" presStyleCnt="0"/>
      <dgm:spPr/>
    </dgm:pt>
    <dgm:pt modelId="{804C28E2-6BC5-4C85-A7CA-6D3A9F371FBB}" type="pres">
      <dgm:prSet presAssocID="{F886C1AB-A1E5-46DF-BC80-8ED7A22E61FD}" presName="conn2-1" presStyleLbl="parChTrans1D3" presStyleIdx="7" presStyleCnt="10"/>
      <dgm:spPr/>
      <dgm:t>
        <a:bodyPr/>
        <a:lstStyle/>
        <a:p>
          <a:endParaRPr lang="zh-TW" altLang="en-US"/>
        </a:p>
      </dgm:t>
    </dgm:pt>
    <dgm:pt modelId="{0991EC31-6BA8-494F-A311-DE2D03031C02}" type="pres">
      <dgm:prSet presAssocID="{F886C1AB-A1E5-46DF-BC80-8ED7A22E61FD}" presName="connTx" presStyleLbl="parChTrans1D3" presStyleIdx="7" presStyleCnt="10"/>
      <dgm:spPr/>
      <dgm:t>
        <a:bodyPr/>
        <a:lstStyle/>
        <a:p>
          <a:endParaRPr lang="zh-TW" altLang="en-US"/>
        </a:p>
      </dgm:t>
    </dgm:pt>
    <dgm:pt modelId="{63F4EEA6-243B-46AA-8956-CDDDF3D573BB}" type="pres">
      <dgm:prSet presAssocID="{AD840021-5334-41B4-9113-D4E9AC49FCA3}" presName="root2" presStyleCnt="0"/>
      <dgm:spPr/>
    </dgm:pt>
    <dgm:pt modelId="{FC563BCF-E558-4252-B695-7DBF3915BEB1}" type="pres">
      <dgm:prSet presAssocID="{AD840021-5334-41B4-9113-D4E9AC49FCA3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6705D7-57AD-4A68-9D0D-7C8B8D1613C3}" type="pres">
      <dgm:prSet presAssocID="{AD840021-5334-41B4-9113-D4E9AC49FCA3}" presName="level3hierChild" presStyleCnt="0"/>
      <dgm:spPr/>
    </dgm:pt>
    <dgm:pt modelId="{4248B997-B1DB-4323-98E1-DB954753215D}" type="pres">
      <dgm:prSet presAssocID="{0A6B9FB8-880D-43AC-8866-F9C70B664993}" presName="conn2-1" presStyleLbl="parChTrans1D3" presStyleIdx="8" presStyleCnt="10"/>
      <dgm:spPr/>
      <dgm:t>
        <a:bodyPr/>
        <a:lstStyle/>
        <a:p>
          <a:endParaRPr lang="zh-TW" altLang="en-US"/>
        </a:p>
      </dgm:t>
    </dgm:pt>
    <dgm:pt modelId="{4E9612B6-D83A-4D74-AF82-5738C9E27A70}" type="pres">
      <dgm:prSet presAssocID="{0A6B9FB8-880D-43AC-8866-F9C70B664993}" presName="connTx" presStyleLbl="parChTrans1D3" presStyleIdx="8" presStyleCnt="10"/>
      <dgm:spPr/>
      <dgm:t>
        <a:bodyPr/>
        <a:lstStyle/>
        <a:p>
          <a:endParaRPr lang="zh-TW" altLang="en-US"/>
        </a:p>
      </dgm:t>
    </dgm:pt>
    <dgm:pt modelId="{F7BB712F-2F53-439E-AE8D-F7F5147CD817}" type="pres">
      <dgm:prSet presAssocID="{2857E0E4-C90E-4636-805E-C19AAC930B91}" presName="root2" presStyleCnt="0"/>
      <dgm:spPr/>
    </dgm:pt>
    <dgm:pt modelId="{DFA44861-713D-4D71-912E-3A0113261101}" type="pres">
      <dgm:prSet presAssocID="{2857E0E4-C90E-4636-805E-C19AAC930B91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4837D3-A055-47F6-9BE7-6B3FF958FC53}" type="pres">
      <dgm:prSet presAssocID="{2857E0E4-C90E-4636-805E-C19AAC930B91}" presName="level3hierChild" presStyleCnt="0"/>
      <dgm:spPr/>
    </dgm:pt>
    <dgm:pt modelId="{CB96A61D-F05B-482C-94E8-ECDA51C30CDB}" type="pres">
      <dgm:prSet presAssocID="{3F7AC881-88F0-4A9F-92DC-FCED5CC96FC1}" presName="conn2-1" presStyleLbl="parChTrans1D3" presStyleIdx="9" presStyleCnt="10"/>
      <dgm:spPr/>
      <dgm:t>
        <a:bodyPr/>
        <a:lstStyle/>
        <a:p>
          <a:endParaRPr lang="zh-TW" altLang="en-US"/>
        </a:p>
      </dgm:t>
    </dgm:pt>
    <dgm:pt modelId="{5CD25168-6853-4EEF-85FC-5296E0CD5ABC}" type="pres">
      <dgm:prSet presAssocID="{3F7AC881-88F0-4A9F-92DC-FCED5CC96FC1}" presName="connTx" presStyleLbl="parChTrans1D3" presStyleIdx="9" presStyleCnt="10"/>
      <dgm:spPr/>
      <dgm:t>
        <a:bodyPr/>
        <a:lstStyle/>
        <a:p>
          <a:endParaRPr lang="zh-TW" altLang="en-US"/>
        </a:p>
      </dgm:t>
    </dgm:pt>
    <dgm:pt modelId="{B53D8CCB-2E27-4590-81E2-9CE4CC222577}" type="pres">
      <dgm:prSet presAssocID="{F6678FAD-3635-4AFE-A8A4-82AED30C0252}" presName="root2" presStyleCnt="0"/>
      <dgm:spPr/>
    </dgm:pt>
    <dgm:pt modelId="{3C879B27-BBAE-4AF6-86E0-915D48B6432A}" type="pres">
      <dgm:prSet presAssocID="{F6678FAD-3635-4AFE-A8A4-82AED30C0252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1D2AA7-7D0E-44A8-88BF-0C44AB9A764F}" type="pres">
      <dgm:prSet presAssocID="{F6678FAD-3635-4AFE-A8A4-82AED30C0252}" presName="level3hierChild" presStyleCnt="0"/>
      <dgm:spPr/>
    </dgm:pt>
  </dgm:ptLst>
  <dgm:cxnLst>
    <dgm:cxn modelId="{649C9790-3CE7-4E4F-803D-1E8C593EEE8E}" srcId="{24A05CFD-3901-49D8-BB0A-D9B402D28A96}" destId="{4C81E7DD-67C2-469E-96A2-3397C3492B70}" srcOrd="0" destOrd="0" parTransId="{44C0C606-A1B1-453F-ACED-7EBA907826D2}" sibTransId="{5E167E6F-2228-4435-976D-BDECA797CF38}"/>
    <dgm:cxn modelId="{8C9CE0A6-8DF9-4679-BD1A-7ED337A2B9C0}" type="presOf" srcId="{8843F01C-CBCA-4044-93FB-4E87B4417E26}" destId="{50729A4D-FACE-4ACC-8A11-37692DDA8193}" srcOrd="0" destOrd="0" presId="urn:microsoft.com/office/officeart/2005/8/layout/hierarchy2"/>
    <dgm:cxn modelId="{6E69F1C2-B97E-4657-83EC-57C3FACFB779}" srcId="{24A05CFD-3901-49D8-BB0A-D9B402D28A96}" destId="{2857E0E4-C90E-4636-805E-C19AAC930B91}" srcOrd="3" destOrd="0" parTransId="{0A6B9FB8-880D-43AC-8866-F9C70B664993}" sibTransId="{5A0D0C59-B67F-4373-9AAA-0A6E9B23F6A3}"/>
    <dgm:cxn modelId="{057E57FF-AD6B-4A8F-9F46-B35F0FF776F6}" srcId="{0DC41106-7328-4917-BAB0-28EE891B8720}" destId="{9C76E5EC-B7F4-4071-9090-F99349A93CBF}" srcOrd="4" destOrd="0" parTransId="{46A69E0C-598B-475A-BAF9-A4CF33E6B2E6}" sibTransId="{E5DC164A-D83C-4DEA-901B-C548349D8BAA}"/>
    <dgm:cxn modelId="{17674477-01AA-4B62-8D2F-5BA2BDFD55AF}" type="presOf" srcId="{46A69E0C-598B-475A-BAF9-A4CF33E6B2E6}" destId="{5EFB47B0-BE0E-46E1-8985-1318410F1241}" srcOrd="0" destOrd="0" presId="urn:microsoft.com/office/officeart/2005/8/layout/hierarchy2"/>
    <dgm:cxn modelId="{CB74C9D1-FDE0-4012-94EB-405269CC36F0}" type="presOf" srcId="{0CC8FA68-3530-405D-BA0E-3B6FFD2EED13}" destId="{AFC2B03A-982E-4449-B311-80DB1566549E}" srcOrd="1" destOrd="0" presId="urn:microsoft.com/office/officeart/2005/8/layout/hierarchy2"/>
    <dgm:cxn modelId="{2374C285-2D69-4A93-9C8D-3C8AE9B15365}" type="presOf" srcId="{8DCAD49A-9FFD-442C-9EF7-1E7E6957AF0C}" destId="{21327813-64E2-41C9-8F78-D9068E2F3E27}" srcOrd="0" destOrd="0" presId="urn:microsoft.com/office/officeart/2005/8/layout/hierarchy2"/>
    <dgm:cxn modelId="{82AB5302-FAD2-4E8F-B1FB-7F8209AE1D0B}" srcId="{E62E145F-8D68-414A-9540-5C1D2BF7202F}" destId="{D9012280-F09A-4FCB-ABFD-AC14EDB8797F}" srcOrd="0" destOrd="0" parTransId="{D62273CD-3C4F-4D03-A92E-1DBB6CC1BA91}" sibTransId="{B6771EC9-6B31-4251-8CA7-186E3C2C964B}"/>
    <dgm:cxn modelId="{264DE653-8F83-40C5-9E92-1B1FD2E06924}" type="presOf" srcId="{0CC8FA68-3530-405D-BA0E-3B6FFD2EED13}" destId="{5AAAB263-3780-463A-90FE-4503DE84A785}" srcOrd="0" destOrd="0" presId="urn:microsoft.com/office/officeart/2005/8/layout/hierarchy2"/>
    <dgm:cxn modelId="{8DA68480-72F4-474A-A4FA-A08951172F5C}" type="presOf" srcId="{DD24EE88-1FA6-4999-92ED-A5EA81E8ECEA}" destId="{EE594B89-346F-4D22-9985-C3E16F22F4F6}" srcOrd="1" destOrd="0" presId="urn:microsoft.com/office/officeart/2005/8/layout/hierarchy2"/>
    <dgm:cxn modelId="{1661F6B8-5FAD-49DA-AF86-DD067119B92A}" type="presOf" srcId="{24A05CFD-3901-49D8-BB0A-D9B402D28A96}" destId="{84824C8A-8F9A-4793-AEBA-2273B562F58C}" srcOrd="0" destOrd="0" presId="urn:microsoft.com/office/officeart/2005/8/layout/hierarchy2"/>
    <dgm:cxn modelId="{F5B0BD6E-6352-4082-A3C8-5701DF172366}" type="presOf" srcId="{D9B8B421-01EE-4635-9D67-D7E38D97D1E2}" destId="{6C1F5A42-C6EC-447B-84F7-7A8E7DF1D043}" srcOrd="0" destOrd="0" presId="urn:microsoft.com/office/officeart/2005/8/layout/hierarchy2"/>
    <dgm:cxn modelId="{893B8668-151F-41C2-A42C-D5E48DD77B56}" type="presOf" srcId="{B18223BD-37C4-48E2-9E09-D2CD86260609}" destId="{FAF03618-42A9-4103-A116-C8EFA62DF277}" srcOrd="0" destOrd="0" presId="urn:microsoft.com/office/officeart/2005/8/layout/hierarchy2"/>
    <dgm:cxn modelId="{89470BEF-AFFF-453B-8262-EC0B8996A3BF}" type="presOf" srcId="{3F7AC881-88F0-4A9F-92DC-FCED5CC96FC1}" destId="{CB96A61D-F05B-482C-94E8-ECDA51C30CDB}" srcOrd="0" destOrd="0" presId="urn:microsoft.com/office/officeart/2005/8/layout/hierarchy2"/>
    <dgm:cxn modelId="{60FE7A36-6153-4261-A17D-3F37ACBDE8CC}" type="presOf" srcId="{0091E1E1-BC12-4E62-B4D0-91DD05723B20}" destId="{7F6BE067-ABB1-4AC6-92FC-92842077FED0}" srcOrd="0" destOrd="0" presId="urn:microsoft.com/office/officeart/2005/8/layout/hierarchy2"/>
    <dgm:cxn modelId="{02573B62-28D7-4415-BECF-02D475A9632E}" type="presOf" srcId="{2857E0E4-C90E-4636-805E-C19AAC930B91}" destId="{DFA44861-713D-4D71-912E-3A0113261101}" srcOrd="0" destOrd="0" presId="urn:microsoft.com/office/officeart/2005/8/layout/hierarchy2"/>
    <dgm:cxn modelId="{1145B95E-2197-4B84-B856-D87664956A3B}" type="presOf" srcId="{44C0C606-A1B1-453F-ACED-7EBA907826D2}" destId="{7407A1DB-9779-4F22-A5E7-ACBA9D02018D}" srcOrd="0" destOrd="0" presId="urn:microsoft.com/office/officeart/2005/8/layout/hierarchy2"/>
    <dgm:cxn modelId="{D977E6F6-B592-4B3F-9DE2-7EB3AF29FAB0}" srcId="{0DC41106-7328-4917-BAB0-28EE891B8720}" destId="{F0F1461E-F0E1-4D5F-9229-265C811A3CDC}" srcOrd="0" destOrd="0" parTransId="{0CC8FA68-3530-405D-BA0E-3B6FFD2EED13}" sibTransId="{67A9E57A-F4B5-441A-8357-6F2296B0837B}"/>
    <dgm:cxn modelId="{2B511CFB-57E7-49C9-A376-E1EEAF3E4042}" type="presOf" srcId="{9C76E5EC-B7F4-4071-9090-F99349A93CBF}" destId="{F8E59517-9763-4DAE-B6A6-3E49DDEBF0EE}" srcOrd="0" destOrd="0" presId="urn:microsoft.com/office/officeart/2005/8/layout/hierarchy2"/>
    <dgm:cxn modelId="{F52481FE-02C5-4DEA-93E8-53A91BF57297}" type="presOf" srcId="{3F7AC881-88F0-4A9F-92DC-FCED5CC96FC1}" destId="{5CD25168-6853-4EEF-85FC-5296E0CD5ABC}" srcOrd="1" destOrd="0" presId="urn:microsoft.com/office/officeart/2005/8/layout/hierarchy2"/>
    <dgm:cxn modelId="{BF66864B-D827-48DA-AA48-BBB3F8DDDB8D}" type="presOf" srcId="{D9012280-F09A-4FCB-ABFD-AC14EDB8797F}" destId="{F24BF480-FDA4-468D-A904-FF62DC699A6C}" srcOrd="0" destOrd="0" presId="urn:microsoft.com/office/officeart/2005/8/layout/hierarchy2"/>
    <dgm:cxn modelId="{FDCF713D-2D03-4075-8D6A-BFA3F906B869}" type="presOf" srcId="{F0F1461E-F0E1-4D5F-9229-265C811A3CDC}" destId="{3F0A62F5-0D18-4828-B921-DA334D49586E}" srcOrd="0" destOrd="0" presId="urn:microsoft.com/office/officeart/2005/8/layout/hierarchy2"/>
    <dgm:cxn modelId="{C80EFEDF-F858-43E7-A4B4-12011B21E215}" type="presOf" srcId="{AD840021-5334-41B4-9113-D4E9AC49FCA3}" destId="{FC563BCF-E558-4252-B695-7DBF3915BEB1}" srcOrd="0" destOrd="0" presId="urn:microsoft.com/office/officeart/2005/8/layout/hierarchy2"/>
    <dgm:cxn modelId="{3297752D-0261-4479-BD84-AE067241CF88}" type="presOf" srcId="{445DEADB-7F5C-4949-BE4E-0623549E2007}" destId="{9B789A69-3118-48F4-9EA6-9BEB05099FE3}" srcOrd="0" destOrd="0" presId="urn:microsoft.com/office/officeart/2005/8/layout/hierarchy2"/>
    <dgm:cxn modelId="{6F38B550-4491-49D0-89BB-1564845805A8}" type="presOf" srcId="{0A6B9FB8-880D-43AC-8866-F9C70B664993}" destId="{4248B997-B1DB-4323-98E1-DB954753215D}" srcOrd="0" destOrd="0" presId="urn:microsoft.com/office/officeart/2005/8/layout/hierarchy2"/>
    <dgm:cxn modelId="{4498FE48-FCB1-4673-859A-5DE634375034}" srcId="{24A05CFD-3901-49D8-BB0A-D9B402D28A96}" destId="{F6678FAD-3635-4AFE-A8A4-82AED30C0252}" srcOrd="4" destOrd="0" parTransId="{3F7AC881-88F0-4A9F-92DC-FCED5CC96FC1}" sibTransId="{86674E84-A427-44A0-8E42-66F52B441252}"/>
    <dgm:cxn modelId="{6B576C5B-6E77-4224-9818-7AAD4E9183E5}" type="presOf" srcId="{FEDE46C1-3F76-4450-9FDA-BB41AF8230AC}" destId="{D3443C25-D5B7-475B-9249-866F57EEF462}" srcOrd="0" destOrd="0" presId="urn:microsoft.com/office/officeart/2005/8/layout/hierarchy2"/>
    <dgm:cxn modelId="{49CFB770-A0F9-414E-AC50-84E6CBD6AFE6}" type="presOf" srcId="{0DC41106-7328-4917-BAB0-28EE891B8720}" destId="{5460AC0E-3BBA-4459-A52C-719AE6890E53}" srcOrd="0" destOrd="0" presId="urn:microsoft.com/office/officeart/2005/8/layout/hierarchy2"/>
    <dgm:cxn modelId="{BCCA6C6F-3665-4E93-A92A-9E118EC1DEA0}" type="presOf" srcId="{E3B7A075-5DC2-42E1-8367-3AF8450AD40B}" destId="{D83CA9D3-905C-478A-8C18-8F9F7E6F32F6}" srcOrd="0" destOrd="0" presId="urn:microsoft.com/office/officeart/2005/8/layout/hierarchy2"/>
    <dgm:cxn modelId="{E210186E-9501-4C87-BEEE-C3AD402E5DAD}" type="presOf" srcId="{445DEADB-7F5C-4949-BE4E-0623549E2007}" destId="{2101C291-38EE-48CF-A028-720975FE8B4A}" srcOrd="1" destOrd="0" presId="urn:microsoft.com/office/officeart/2005/8/layout/hierarchy2"/>
    <dgm:cxn modelId="{BCAA819E-82B7-4C06-ABFC-0BF73CAB1C1C}" type="presOf" srcId="{713442EE-673A-4A23-A6C1-ECA555D7B38B}" destId="{13C2F544-A3C0-452C-89E0-DA52D9E9C6A9}" srcOrd="1" destOrd="0" presId="urn:microsoft.com/office/officeart/2005/8/layout/hierarchy2"/>
    <dgm:cxn modelId="{9E61E502-D0EA-43F5-97BB-F99FAF90CDDD}" srcId="{0DC41106-7328-4917-BAB0-28EE891B8720}" destId="{E3B7A075-5DC2-42E1-8367-3AF8450AD40B}" srcOrd="2" destOrd="0" parTransId="{B18223BD-37C4-48E2-9E09-D2CD86260609}" sibTransId="{DC70FC1A-7FBF-42D3-8809-DFF9FBE079D6}"/>
    <dgm:cxn modelId="{DBC4DACA-B1ED-43C3-A864-874E9EB2FAC0}" srcId="{D9012280-F09A-4FCB-ABFD-AC14EDB8797F}" destId="{0DC41106-7328-4917-BAB0-28EE891B8720}" srcOrd="0" destOrd="0" parTransId="{DD24EE88-1FA6-4999-92ED-A5EA81E8ECEA}" sibTransId="{E8D29C84-0F23-45C5-817A-AE412B5FA276}"/>
    <dgm:cxn modelId="{73937503-72B9-4AA7-BC36-D517F381E01D}" type="presOf" srcId="{B18223BD-37C4-48E2-9E09-D2CD86260609}" destId="{71C60932-5B88-4A34-B8A3-E081924F17E2}" srcOrd="1" destOrd="0" presId="urn:microsoft.com/office/officeart/2005/8/layout/hierarchy2"/>
    <dgm:cxn modelId="{9AB45C8A-1C23-49EE-833D-EAA9E14E3BB0}" type="presOf" srcId="{0A6B9FB8-880D-43AC-8866-F9C70B664993}" destId="{4E9612B6-D83A-4D74-AF82-5738C9E27A70}" srcOrd="1" destOrd="0" presId="urn:microsoft.com/office/officeart/2005/8/layout/hierarchy2"/>
    <dgm:cxn modelId="{50D8B335-85B0-40A7-A0EB-0993800AD80D}" type="presOf" srcId="{F886C1AB-A1E5-46DF-BC80-8ED7A22E61FD}" destId="{804C28E2-6BC5-4C85-A7CA-6D3A9F371FBB}" srcOrd="0" destOrd="0" presId="urn:microsoft.com/office/officeart/2005/8/layout/hierarchy2"/>
    <dgm:cxn modelId="{F19476B3-5C51-4233-B85B-D69633706F3B}" srcId="{24A05CFD-3901-49D8-BB0A-D9B402D28A96}" destId="{0091E1E1-BC12-4E62-B4D0-91DD05723B20}" srcOrd="1" destOrd="0" parTransId="{445DEADB-7F5C-4949-BE4E-0623549E2007}" sibTransId="{A5D87D43-BBA9-41AC-B244-765DCCB0308B}"/>
    <dgm:cxn modelId="{8983A14C-6E2B-478F-80BC-E6E55A06F2C6}" type="presOf" srcId="{8DCAD49A-9FFD-442C-9EF7-1E7E6957AF0C}" destId="{2D921453-CD8E-43D0-BA3D-BB93C105FC7A}" srcOrd="1" destOrd="0" presId="urn:microsoft.com/office/officeart/2005/8/layout/hierarchy2"/>
    <dgm:cxn modelId="{531F896A-3DF1-4320-95E3-B2ABD867ADB4}" srcId="{D9012280-F09A-4FCB-ABFD-AC14EDB8797F}" destId="{24A05CFD-3901-49D8-BB0A-D9B402D28A96}" srcOrd="1" destOrd="0" parTransId="{8DCAD49A-9FFD-442C-9EF7-1E7E6957AF0C}" sibTransId="{7859AE3A-6B31-4493-A33E-A15A37A94A6E}"/>
    <dgm:cxn modelId="{C70C57DC-1791-4032-9874-0B26F53BD358}" srcId="{0DC41106-7328-4917-BAB0-28EE891B8720}" destId="{D9B8B421-01EE-4635-9D67-D7E38D97D1E2}" srcOrd="1" destOrd="0" parTransId="{713442EE-673A-4A23-A6C1-ECA555D7B38B}" sibTransId="{4FF73797-3AD5-4DDD-A462-9C71BD28ABF2}"/>
    <dgm:cxn modelId="{D06E8383-4A8C-4973-88BC-8A3CF19D07AB}" srcId="{0DC41106-7328-4917-BAB0-28EE891B8720}" destId="{FEDE46C1-3F76-4450-9FDA-BB41AF8230AC}" srcOrd="3" destOrd="0" parTransId="{8843F01C-CBCA-4044-93FB-4E87B4417E26}" sibTransId="{148EE217-5CC6-4930-963B-D09AD16BE7E2}"/>
    <dgm:cxn modelId="{96D59A0A-532C-4F54-A4E4-2D96C587C366}" type="presOf" srcId="{F886C1AB-A1E5-46DF-BC80-8ED7A22E61FD}" destId="{0991EC31-6BA8-494F-A311-DE2D03031C02}" srcOrd="1" destOrd="0" presId="urn:microsoft.com/office/officeart/2005/8/layout/hierarchy2"/>
    <dgm:cxn modelId="{58E8D4FD-7695-4BD0-8352-127733032A55}" srcId="{24A05CFD-3901-49D8-BB0A-D9B402D28A96}" destId="{AD840021-5334-41B4-9113-D4E9AC49FCA3}" srcOrd="2" destOrd="0" parTransId="{F886C1AB-A1E5-46DF-BC80-8ED7A22E61FD}" sibTransId="{71960EC0-45B6-43C4-B55A-21CB25B9F6FF}"/>
    <dgm:cxn modelId="{1878803E-216F-4581-96B1-D612E420E7BB}" type="presOf" srcId="{8843F01C-CBCA-4044-93FB-4E87B4417E26}" destId="{5C39EB95-57C0-439A-A51C-FA31F9E2E7E8}" srcOrd="1" destOrd="0" presId="urn:microsoft.com/office/officeart/2005/8/layout/hierarchy2"/>
    <dgm:cxn modelId="{0AF3ED8C-EF9A-4BF6-9D37-CF97EC626200}" type="presOf" srcId="{46A69E0C-598B-475A-BAF9-A4CF33E6B2E6}" destId="{4A3DC091-3481-41BD-A9F6-58DA64FE802D}" srcOrd="1" destOrd="0" presId="urn:microsoft.com/office/officeart/2005/8/layout/hierarchy2"/>
    <dgm:cxn modelId="{E90A4013-219F-4B2B-9423-9C3ED2ACD03D}" type="presOf" srcId="{713442EE-673A-4A23-A6C1-ECA555D7B38B}" destId="{01950F0B-A4B2-4E61-B2F3-38184B3B1A17}" srcOrd="0" destOrd="0" presId="urn:microsoft.com/office/officeart/2005/8/layout/hierarchy2"/>
    <dgm:cxn modelId="{0F763C77-7053-4A5B-9170-8DA3571355A0}" type="presOf" srcId="{E62E145F-8D68-414A-9540-5C1D2BF7202F}" destId="{33E2E742-7E3F-47B6-8BA8-253A244640B2}" srcOrd="0" destOrd="0" presId="urn:microsoft.com/office/officeart/2005/8/layout/hierarchy2"/>
    <dgm:cxn modelId="{A619DA40-8EEA-41F7-AB8A-2D5EF3BBE956}" type="presOf" srcId="{4C81E7DD-67C2-469E-96A2-3397C3492B70}" destId="{D98FB005-6F0A-46B5-B6AC-A8D4AB09B09E}" srcOrd="0" destOrd="0" presId="urn:microsoft.com/office/officeart/2005/8/layout/hierarchy2"/>
    <dgm:cxn modelId="{EEFE7A31-6E5F-4835-AA93-805325748B06}" type="presOf" srcId="{F6678FAD-3635-4AFE-A8A4-82AED30C0252}" destId="{3C879B27-BBAE-4AF6-86E0-915D48B6432A}" srcOrd="0" destOrd="0" presId="urn:microsoft.com/office/officeart/2005/8/layout/hierarchy2"/>
    <dgm:cxn modelId="{BEB1E5A7-2546-4799-B147-99AEE108A4B0}" type="presOf" srcId="{44C0C606-A1B1-453F-ACED-7EBA907826D2}" destId="{45615A7A-6ADB-4099-A65F-045A53CCB334}" srcOrd="1" destOrd="0" presId="urn:microsoft.com/office/officeart/2005/8/layout/hierarchy2"/>
    <dgm:cxn modelId="{E51DEAB9-3098-4687-813C-8C18C8EED630}" type="presOf" srcId="{DD24EE88-1FA6-4999-92ED-A5EA81E8ECEA}" destId="{2F640654-8F1D-4F85-9B16-971A591714E9}" srcOrd="0" destOrd="0" presId="urn:microsoft.com/office/officeart/2005/8/layout/hierarchy2"/>
    <dgm:cxn modelId="{8600C791-ADEB-4B41-A198-8E095DB0AA8B}" type="presParOf" srcId="{33E2E742-7E3F-47B6-8BA8-253A244640B2}" destId="{81A1A66D-07B6-4095-A9EE-1AE481028A78}" srcOrd="0" destOrd="0" presId="urn:microsoft.com/office/officeart/2005/8/layout/hierarchy2"/>
    <dgm:cxn modelId="{AC586D10-BB75-46DE-A796-6B3596CF4FCA}" type="presParOf" srcId="{81A1A66D-07B6-4095-A9EE-1AE481028A78}" destId="{F24BF480-FDA4-468D-A904-FF62DC699A6C}" srcOrd="0" destOrd="0" presId="urn:microsoft.com/office/officeart/2005/8/layout/hierarchy2"/>
    <dgm:cxn modelId="{BA33A997-B423-41A3-8129-24CFE86E7D0C}" type="presParOf" srcId="{81A1A66D-07B6-4095-A9EE-1AE481028A78}" destId="{CAFA380C-C212-4B27-809F-A25AFBDFD19A}" srcOrd="1" destOrd="0" presId="urn:microsoft.com/office/officeart/2005/8/layout/hierarchy2"/>
    <dgm:cxn modelId="{1CE17C65-BE80-49E4-BCAB-23575A843783}" type="presParOf" srcId="{CAFA380C-C212-4B27-809F-A25AFBDFD19A}" destId="{2F640654-8F1D-4F85-9B16-971A591714E9}" srcOrd="0" destOrd="0" presId="urn:microsoft.com/office/officeart/2005/8/layout/hierarchy2"/>
    <dgm:cxn modelId="{BA3FBB89-B4F5-4057-BC69-FA2FD4C4ABA5}" type="presParOf" srcId="{2F640654-8F1D-4F85-9B16-971A591714E9}" destId="{EE594B89-346F-4D22-9985-C3E16F22F4F6}" srcOrd="0" destOrd="0" presId="urn:microsoft.com/office/officeart/2005/8/layout/hierarchy2"/>
    <dgm:cxn modelId="{CC51EAB9-7561-4857-B3EA-64387CB50C8E}" type="presParOf" srcId="{CAFA380C-C212-4B27-809F-A25AFBDFD19A}" destId="{5041C5B4-4579-4117-A9A3-416C0A6FBEB0}" srcOrd="1" destOrd="0" presId="urn:microsoft.com/office/officeart/2005/8/layout/hierarchy2"/>
    <dgm:cxn modelId="{282A57D1-86BE-451D-A887-71F4CD20C2D2}" type="presParOf" srcId="{5041C5B4-4579-4117-A9A3-416C0A6FBEB0}" destId="{5460AC0E-3BBA-4459-A52C-719AE6890E53}" srcOrd="0" destOrd="0" presId="urn:microsoft.com/office/officeart/2005/8/layout/hierarchy2"/>
    <dgm:cxn modelId="{20D01B03-25BA-4D6C-868A-AE264C709251}" type="presParOf" srcId="{5041C5B4-4579-4117-A9A3-416C0A6FBEB0}" destId="{042DA7B8-077A-4032-91DB-BCCACEED8F94}" srcOrd="1" destOrd="0" presId="urn:microsoft.com/office/officeart/2005/8/layout/hierarchy2"/>
    <dgm:cxn modelId="{8BFF1E48-B4D2-4CB5-AF30-5BC56570D9DA}" type="presParOf" srcId="{042DA7B8-077A-4032-91DB-BCCACEED8F94}" destId="{5AAAB263-3780-463A-90FE-4503DE84A785}" srcOrd="0" destOrd="0" presId="urn:microsoft.com/office/officeart/2005/8/layout/hierarchy2"/>
    <dgm:cxn modelId="{A9FACC8E-37D8-4367-B3A9-5D15CB579248}" type="presParOf" srcId="{5AAAB263-3780-463A-90FE-4503DE84A785}" destId="{AFC2B03A-982E-4449-B311-80DB1566549E}" srcOrd="0" destOrd="0" presId="urn:microsoft.com/office/officeart/2005/8/layout/hierarchy2"/>
    <dgm:cxn modelId="{0C5CEFFA-B6A8-4D9E-A3C1-AD738F26B11A}" type="presParOf" srcId="{042DA7B8-077A-4032-91DB-BCCACEED8F94}" destId="{C6F4A435-18BA-4B40-90F2-C0BFDD024CFE}" srcOrd="1" destOrd="0" presId="urn:microsoft.com/office/officeart/2005/8/layout/hierarchy2"/>
    <dgm:cxn modelId="{50795E5E-E308-4260-9DC5-D8555486AD45}" type="presParOf" srcId="{C6F4A435-18BA-4B40-90F2-C0BFDD024CFE}" destId="{3F0A62F5-0D18-4828-B921-DA334D49586E}" srcOrd="0" destOrd="0" presId="urn:microsoft.com/office/officeart/2005/8/layout/hierarchy2"/>
    <dgm:cxn modelId="{ACFA65D5-F97B-474C-8402-BAF6C56973E3}" type="presParOf" srcId="{C6F4A435-18BA-4B40-90F2-C0BFDD024CFE}" destId="{083C9888-C967-43D3-A7F0-5C8DA3FEAB0A}" srcOrd="1" destOrd="0" presId="urn:microsoft.com/office/officeart/2005/8/layout/hierarchy2"/>
    <dgm:cxn modelId="{8C8F872F-E692-4DB1-947A-32B82D430517}" type="presParOf" srcId="{042DA7B8-077A-4032-91DB-BCCACEED8F94}" destId="{01950F0B-A4B2-4E61-B2F3-38184B3B1A17}" srcOrd="2" destOrd="0" presId="urn:microsoft.com/office/officeart/2005/8/layout/hierarchy2"/>
    <dgm:cxn modelId="{FA0F6FB3-A9C4-4690-BB1B-3749369437DB}" type="presParOf" srcId="{01950F0B-A4B2-4E61-B2F3-38184B3B1A17}" destId="{13C2F544-A3C0-452C-89E0-DA52D9E9C6A9}" srcOrd="0" destOrd="0" presId="urn:microsoft.com/office/officeart/2005/8/layout/hierarchy2"/>
    <dgm:cxn modelId="{E3FD96C2-0162-4959-9F55-603B7881F601}" type="presParOf" srcId="{042DA7B8-077A-4032-91DB-BCCACEED8F94}" destId="{62C58CFD-DFCF-4A23-BB8E-56EE5291EFBA}" srcOrd="3" destOrd="0" presId="urn:microsoft.com/office/officeart/2005/8/layout/hierarchy2"/>
    <dgm:cxn modelId="{937A2785-8E55-400D-B226-FEBDD349C34E}" type="presParOf" srcId="{62C58CFD-DFCF-4A23-BB8E-56EE5291EFBA}" destId="{6C1F5A42-C6EC-447B-84F7-7A8E7DF1D043}" srcOrd="0" destOrd="0" presId="urn:microsoft.com/office/officeart/2005/8/layout/hierarchy2"/>
    <dgm:cxn modelId="{363BCDC3-B64A-4430-AF38-3C7BDC8797CD}" type="presParOf" srcId="{62C58CFD-DFCF-4A23-BB8E-56EE5291EFBA}" destId="{C12DE15C-EEF2-410C-B569-C49AB76D19D2}" srcOrd="1" destOrd="0" presId="urn:microsoft.com/office/officeart/2005/8/layout/hierarchy2"/>
    <dgm:cxn modelId="{45667E5E-73D8-4A58-BB18-25F7C63B1CD7}" type="presParOf" srcId="{042DA7B8-077A-4032-91DB-BCCACEED8F94}" destId="{FAF03618-42A9-4103-A116-C8EFA62DF277}" srcOrd="4" destOrd="0" presId="urn:microsoft.com/office/officeart/2005/8/layout/hierarchy2"/>
    <dgm:cxn modelId="{92B50533-B3EF-4E51-A331-9D7F2C6160E2}" type="presParOf" srcId="{FAF03618-42A9-4103-A116-C8EFA62DF277}" destId="{71C60932-5B88-4A34-B8A3-E081924F17E2}" srcOrd="0" destOrd="0" presId="urn:microsoft.com/office/officeart/2005/8/layout/hierarchy2"/>
    <dgm:cxn modelId="{D5470133-5028-49C3-AF7E-5AB70A2E5BC5}" type="presParOf" srcId="{042DA7B8-077A-4032-91DB-BCCACEED8F94}" destId="{3EBD1E8B-3A25-460B-9C5E-E12306D61405}" srcOrd="5" destOrd="0" presId="urn:microsoft.com/office/officeart/2005/8/layout/hierarchy2"/>
    <dgm:cxn modelId="{3EE0B372-EAF9-48C7-BEA2-49EBCB6080CB}" type="presParOf" srcId="{3EBD1E8B-3A25-460B-9C5E-E12306D61405}" destId="{D83CA9D3-905C-478A-8C18-8F9F7E6F32F6}" srcOrd="0" destOrd="0" presId="urn:microsoft.com/office/officeart/2005/8/layout/hierarchy2"/>
    <dgm:cxn modelId="{D6019802-6839-4CDD-AB4F-A771100BD3CF}" type="presParOf" srcId="{3EBD1E8B-3A25-460B-9C5E-E12306D61405}" destId="{8026EB2A-544D-4D52-9ACD-638650E15565}" srcOrd="1" destOrd="0" presId="urn:microsoft.com/office/officeart/2005/8/layout/hierarchy2"/>
    <dgm:cxn modelId="{4A569FEC-3777-4A31-859E-940C8CB9A1FB}" type="presParOf" srcId="{042DA7B8-077A-4032-91DB-BCCACEED8F94}" destId="{50729A4D-FACE-4ACC-8A11-37692DDA8193}" srcOrd="6" destOrd="0" presId="urn:microsoft.com/office/officeart/2005/8/layout/hierarchy2"/>
    <dgm:cxn modelId="{4BE36BD8-9130-4EF3-8023-67CBFC234463}" type="presParOf" srcId="{50729A4D-FACE-4ACC-8A11-37692DDA8193}" destId="{5C39EB95-57C0-439A-A51C-FA31F9E2E7E8}" srcOrd="0" destOrd="0" presId="urn:microsoft.com/office/officeart/2005/8/layout/hierarchy2"/>
    <dgm:cxn modelId="{3F654103-5C73-4C14-9B14-53B43F2F9BD7}" type="presParOf" srcId="{042DA7B8-077A-4032-91DB-BCCACEED8F94}" destId="{7B26EC27-AB9E-40B5-A3DA-42FE7A13E751}" srcOrd="7" destOrd="0" presId="urn:microsoft.com/office/officeart/2005/8/layout/hierarchy2"/>
    <dgm:cxn modelId="{2AD0BDCB-E136-4FDA-BA63-5B67FC4E8987}" type="presParOf" srcId="{7B26EC27-AB9E-40B5-A3DA-42FE7A13E751}" destId="{D3443C25-D5B7-475B-9249-866F57EEF462}" srcOrd="0" destOrd="0" presId="urn:microsoft.com/office/officeart/2005/8/layout/hierarchy2"/>
    <dgm:cxn modelId="{184D129F-39B9-4C14-BCAE-F43019CDCB82}" type="presParOf" srcId="{7B26EC27-AB9E-40B5-A3DA-42FE7A13E751}" destId="{AA2646E8-6B9A-4055-89A3-5DF297658BD8}" srcOrd="1" destOrd="0" presId="urn:microsoft.com/office/officeart/2005/8/layout/hierarchy2"/>
    <dgm:cxn modelId="{FA92A376-01BC-4EED-A1AB-1C362A78863F}" type="presParOf" srcId="{042DA7B8-077A-4032-91DB-BCCACEED8F94}" destId="{5EFB47B0-BE0E-46E1-8985-1318410F1241}" srcOrd="8" destOrd="0" presId="urn:microsoft.com/office/officeart/2005/8/layout/hierarchy2"/>
    <dgm:cxn modelId="{1F799953-AFB8-460A-BE0D-073F716B8045}" type="presParOf" srcId="{5EFB47B0-BE0E-46E1-8985-1318410F1241}" destId="{4A3DC091-3481-41BD-A9F6-58DA64FE802D}" srcOrd="0" destOrd="0" presId="urn:microsoft.com/office/officeart/2005/8/layout/hierarchy2"/>
    <dgm:cxn modelId="{F4443DB0-04A0-4685-A034-07269F5680B8}" type="presParOf" srcId="{042DA7B8-077A-4032-91DB-BCCACEED8F94}" destId="{E54D495E-EEF5-45D0-84D4-4A542922ACEB}" srcOrd="9" destOrd="0" presId="urn:microsoft.com/office/officeart/2005/8/layout/hierarchy2"/>
    <dgm:cxn modelId="{0CB72E12-CCF1-4A5F-B100-EDF5C1D37CF0}" type="presParOf" srcId="{E54D495E-EEF5-45D0-84D4-4A542922ACEB}" destId="{F8E59517-9763-4DAE-B6A6-3E49DDEBF0EE}" srcOrd="0" destOrd="0" presId="urn:microsoft.com/office/officeart/2005/8/layout/hierarchy2"/>
    <dgm:cxn modelId="{DE874468-C6EB-4124-B1A6-CF4540187285}" type="presParOf" srcId="{E54D495E-EEF5-45D0-84D4-4A542922ACEB}" destId="{FC185F8D-EFE6-4B5D-8DEC-E795654C4E06}" srcOrd="1" destOrd="0" presId="urn:microsoft.com/office/officeart/2005/8/layout/hierarchy2"/>
    <dgm:cxn modelId="{590FCB9F-88F3-4213-B199-93675875C3D9}" type="presParOf" srcId="{CAFA380C-C212-4B27-809F-A25AFBDFD19A}" destId="{21327813-64E2-41C9-8F78-D9068E2F3E27}" srcOrd="2" destOrd="0" presId="urn:microsoft.com/office/officeart/2005/8/layout/hierarchy2"/>
    <dgm:cxn modelId="{D95F2E71-510E-4B39-95CD-229E21119AA2}" type="presParOf" srcId="{21327813-64E2-41C9-8F78-D9068E2F3E27}" destId="{2D921453-CD8E-43D0-BA3D-BB93C105FC7A}" srcOrd="0" destOrd="0" presId="urn:microsoft.com/office/officeart/2005/8/layout/hierarchy2"/>
    <dgm:cxn modelId="{AAB11293-BF34-4214-9C28-6B0EFDCFF5B4}" type="presParOf" srcId="{CAFA380C-C212-4B27-809F-A25AFBDFD19A}" destId="{9BDFBF8E-B5B6-4741-A287-AAF888234677}" srcOrd="3" destOrd="0" presId="urn:microsoft.com/office/officeart/2005/8/layout/hierarchy2"/>
    <dgm:cxn modelId="{9D431849-E3BD-40D0-809F-45286924A2D3}" type="presParOf" srcId="{9BDFBF8E-B5B6-4741-A287-AAF888234677}" destId="{84824C8A-8F9A-4793-AEBA-2273B562F58C}" srcOrd="0" destOrd="0" presId="urn:microsoft.com/office/officeart/2005/8/layout/hierarchy2"/>
    <dgm:cxn modelId="{F9310855-CE6B-4E1B-A8E2-5DCE090B52FB}" type="presParOf" srcId="{9BDFBF8E-B5B6-4741-A287-AAF888234677}" destId="{95C70823-8361-4DE7-B79A-553741386C05}" srcOrd="1" destOrd="0" presId="urn:microsoft.com/office/officeart/2005/8/layout/hierarchy2"/>
    <dgm:cxn modelId="{5F5E6237-DAAA-43D2-A30F-437BB24E7A6E}" type="presParOf" srcId="{95C70823-8361-4DE7-B79A-553741386C05}" destId="{7407A1DB-9779-4F22-A5E7-ACBA9D02018D}" srcOrd="0" destOrd="0" presId="urn:microsoft.com/office/officeart/2005/8/layout/hierarchy2"/>
    <dgm:cxn modelId="{189D556A-8844-45F3-9DB8-FE629BD67618}" type="presParOf" srcId="{7407A1DB-9779-4F22-A5E7-ACBA9D02018D}" destId="{45615A7A-6ADB-4099-A65F-045A53CCB334}" srcOrd="0" destOrd="0" presId="urn:microsoft.com/office/officeart/2005/8/layout/hierarchy2"/>
    <dgm:cxn modelId="{D3AB1A51-B936-4654-A2C8-F6E44D1C5ACF}" type="presParOf" srcId="{95C70823-8361-4DE7-B79A-553741386C05}" destId="{BA7C377E-6E48-474D-9C2F-135A04ED0FA3}" srcOrd="1" destOrd="0" presId="urn:microsoft.com/office/officeart/2005/8/layout/hierarchy2"/>
    <dgm:cxn modelId="{2599C42C-E45D-4B50-9551-CC98140F0460}" type="presParOf" srcId="{BA7C377E-6E48-474D-9C2F-135A04ED0FA3}" destId="{D98FB005-6F0A-46B5-B6AC-A8D4AB09B09E}" srcOrd="0" destOrd="0" presId="urn:microsoft.com/office/officeart/2005/8/layout/hierarchy2"/>
    <dgm:cxn modelId="{49E26BA7-CEFA-40EA-9F25-8E2B18A20052}" type="presParOf" srcId="{BA7C377E-6E48-474D-9C2F-135A04ED0FA3}" destId="{E5AD9D5C-70EF-45B4-B041-9C31CE6D2ACB}" srcOrd="1" destOrd="0" presId="urn:microsoft.com/office/officeart/2005/8/layout/hierarchy2"/>
    <dgm:cxn modelId="{1EDAAB2B-3361-4E36-BEB8-D35CBCB594BF}" type="presParOf" srcId="{95C70823-8361-4DE7-B79A-553741386C05}" destId="{9B789A69-3118-48F4-9EA6-9BEB05099FE3}" srcOrd="2" destOrd="0" presId="urn:microsoft.com/office/officeart/2005/8/layout/hierarchy2"/>
    <dgm:cxn modelId="{B4D40679-DE66-4F81-9972-CD473D6F71BF}" type="presParOf" srcId="{9B789A69-3118-48F4-9EA6-9BEB05099FE3}" destId="{2101C291-38EE-48CF-A028-720975FE8B4A}" srcOrd="0" destOrd="0" presId="urn:microsoft.com/office/officeart/2005/8/layout/hierarchy2"/>
    <dgm:cxn modelId="{AE76EFAD-27D8-4B87-9A37-7B1E82F30714}" type="presParOf" srcId="{95C70823-8361-4DE7-B79A-553741386C05}" destId="{398E4E85-B861-47E1-809A-A92F7FC5BFEE}" srcOrd="3" destOrd="0" presId="urn:microsoft.com/office/officeart/2005/8/layout/hierarchy2"/>
    <dgm:cxn modelId="{9C12CC13-DE69-4EB4-8859-BB614915047E}" type="presParOf" srcId="{398E4E85-B861-47E1-809A-A92F7FC5BFEE}" destId="{7F6BE067-ABB1-4AC6-92FC-92842077FED0}" srcOrd="0" destOrd="0" presId="urn:microsoft.com/office/officeart/2005/8/layout/hierarchy2"/>
    <dgm:cxn modelId="{0CA5AC81-1229-41E6-B427-CC7C7D90F565}" type="presParOf" srcId="{398E4E85-B861-47E1-809A-A92F7FC5BFEE}" destId="{67C2A148-E79D-4FF9-854C-BB4024531E23}" srcOrd="1" destOrd="0" presId="urn:microsoft.com/office/officeart/2005/8/layout/hierarchy2"/>
    <dgm:cxn modelId="{B0D35113-D3A3-41D2-8058-DB22A6296446}" type="presParOf" srcId="{95C70823-8361-4DE7-B79A-553741386C05}" destId="{804C28E2-6BC5-4C85-A7CA-6D3A9F371FBB}" srcOrd="4" destOrd="0" presId="urn:microsoft.com/office/officeart/2005/8/layout/hierarchy2"/>
    <dgm:cxn modelId="{F4D1FA08-4203-4953-9064-26570E3F3552}" type="presParOf" srcId="{804C28E2-6BC5-4C85-A7CA-6D3A9F371FBB}" destId="{0991EC31-6BA8-494F-A311-DE2D03031C02}" srcOrd="0" destOrd="0" presId="urn:microsoft.com/office/officeart/2005/8/layout/hierarchy2"/>
    <dgm:cxn modelId="{56E71461-2507-449B-92A4-C9D0C8123783}" type="presParOf" srcId="{95C70823-8361-4DE7-B79A-553741386C05}" destId="{63F4EEA6-243B-46AA-8956-CDDDF3D573BB}" srcOrd="5" destOrd="0" presId="urn:microsoft.com/office/officeart/2005/8/layout/hierarchy2"/>
    <dgm:cxn modelId="{B5CD70D3-A762-44FF-8B99-4976B092115A}" type="presParOf" srcId="{63F4EEA6-243B-46AA-8956-CDDDF3D573BB}" destId="{FC563BCF-E558-4252-B695-7DBF3915BEB1}" srcOrd="0" destOrd="0" presId="urn:microsoft.com/office/officeart/2005/8/layout/hierarchy2"/>
    <dgm:cxn modelId="{A1FAF991-702B-4DC1-8154-879EAA1B11B3}" type="presParOf" srcId="{63F4EEA6-243B-46AA-8956-CDDDF3D573BB}" destId="{AB6705D7-57AD-4A68-9D0D-7C8B8D1613C3}" srcOrd="1" destOrd="0" presId="urn:microsoft.com/office/officeart/2005/8/layout/hierarchy2"/>
    <dgm:cxn modelId="{4F20AD1B-F370-4C1B-8A56-FA583BEFC3E6}" type="presParOf" srcId="{95C70823-8361-4DE7-B79A-553741386C05}" destId="{4248B997-B1DB-4323-98E1-DB954753215D}" srcOrd="6" destOrd="0" presId="urn:microsoft.com/office/officeart/2005/8/layout/hierarchy2"/>
    <dgm:cxn modelId="{BE531D6A-9C17-4198-BD24-902CBCA5C250}" type="presParOf" srcId="{4248B997-B1DB-4323-98E1-DB954753215D}" destId="{4E9612B6-D83A-4D74-AF82-5738C9E27A70}" srcOrd="0" destOrd="0" presId="urn:microsoft.com/office/officeart/2005/8/layout/hierarchy2"/>
    <dgm:cxn modelId="{A9F8F44B-238A-48D2-B9BD-29B1F607038D}" type="presParOf" srcId="{95C70823-8361-4DE7-B79A-553741386C05}" destId="{F7BB712F-2F53-439E-AE8D-F7F5147CD817}" srcOrd="7" destOrd="0" presId="urn:microsoft.com/office/officeart/2005/8/layout/hierarchy2"/>
    <dgm:cxn modelId="{D4E6A294-ECF8-462D-A168-0F1943529EB0}" type="presParOf" srcId="{F7BB712F-2F53-439E-AE8D-F7F5147CD817}" destId="{DFA44861-713D-4D71-912E-3A0113261101}" srcOrd="0" destOrd="0" presId="urn:microsoft.com/office/officeart/2005/8/layout/hierarchy2"/>
    <dgm:cxn modelId="{6BF73F69-ACB2-4A24-ADD5-A039B34CE34E}" type="presParOf" srcId="{F7BB712F-2F53-439E-AE8D-F7F5147CD817}" destId="{754837D3-A055-47F6-9BE7-6B3FF958FC53}" srcOrd="1" destOrd="0" presId="urn:microsoft.com/office/officeart/2005/8/layout/hierarchy2"/>
    <dgm:cxn modelId="{1F7D5305-30D4-4D25-8E67-6A8A4ABEE8FA}" type="presParOf" srcId="{95C70823-8361-4DE7-B79A-553741386C05}" destId="{CB96A61D-F05B-482C-94E8-ECDA51C30CDB}" srcOrd="8" destOrd="0" presId="urn:microsoft.com/office/officeart/2005/8/layout/hierarchy2"/>
    <dgm:cxn modelId="{4900ED85-357E-4D11-B85B-CCAAE3832AFB}" type="presParOf" srcId="{CB96A61D-F05B-482C-94E8-ECDA51C30CDB}" destId="{5CD25168-6853-4EEF-85FC-5296E0CD5ABC}" srcOrd="0" destOrd="0" presId="urn:microsoft.com/office/officeart/2005/8/layout/hierarchy2"/>
    <dgm:cxn modelId="{C2457ED3-7539-4118-AAA2-29F10E5B0F83}" type="presParOf" srcId="{95C70823-8361-4DE7-B79A-553741386C05}" destId="{B53D8CCB-2E27-4590-81E2-9CE4CC222577}" srcOrd="9" destOrd="0" presId="urn:microsoft.com/office/officeart/2005/8/layout/hierarchy2"/>
    <dgm:cxn modelId="{20851B62-25E0-4F7D-BB08-AA5A029FFC6E}" type="presParOf" srcId="{B53D8CCB-2E27-4590-81E2-9CE4CC222577}" destId="{3C879B27-BBAE-4AF6-86E0-915D48B6432A}" srcOrd="0" destOrd="0" presId="urn:microsoft.com/office/officeart/2005/8/layout/hierarchy2"/>
    <dgm:cxn modelId="{DEE76359-9BA0-4972-8F11-E86469FCF280}" type="presParOf" srcId="{B53D8CCB-2E27-4590-81E2-9CE4CC222577}" destId="{8A1D2AA7-7D0E-44A8-88BF-0C44AB9A764F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F480-FDA4-468D-A904-FF62DC699A6C}">
      <dsp:nvSpPr>
        <dsp:cNvPr id="0" name=""/>
        <dsp:cNvSpPr/>
      </dsp:nvSpPr>
      <dsp:spPr>
        <a:xfrm>
          <a:off x="295794" y="2271242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LSTM1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634" y="2284082"/>
        <a:ext cx="851078" cy="412699"/>
      </dsp:txXfrm>
    </dsp:sp>
    <dsp:sp modelId="{2F640654-8F1D-4F85-9B16-971A591714E9}">
      <dsp:nvSpPr>
        <dsp:cNvPr id="0" name=""/>
        <dsp:cNvSpPr/>
      </dsp:nvSpPr>
      <dsp:spPr>
        <a:xfrm rot="17230830">
          <a:off x="754262" y="1915358"/>
          <a:ext cx="11872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8728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18222" y="1893597"/>
        <a:ext cx="59364" cy="59364"/>
      </dsp:txXfrm>
    </dsp:sp>
    <dsp:sp modelId="{5460AC0E-3BBA-4459-A52C-719AE6890E53}">
      <dsp:nvSpPr>
        <dsp:cNvPr id="0" name=""/>
        <dsp:cNvSpPr/>
      </dsp:nvSpPr>
      <dsp:spPr>
        <a:xfrm>
          <a:off x="1523256" y="1136936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LSTM2a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36096" y="1149776"/>
        <a:ext cx="851078" cy="412699"/>
      </dsp:txXfrm>
    </dsp:sp>
    <dsp:sp modelId="{01B56D63-02D4-4DAE-B851-AC86ABD2B641}">
      <dsp:nvSpPr>
        <dsp:cNvPr id="0" name=""/>
        <dsp:cNvSpPr/>
      </dsp:nvSpPr>
      <dsp:spPr>
        <a:xfrm rot="17945813">
          <a:off x="2214774" y="1033119"/>
          <a:ext cx="7211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2118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7337" y="1023011"/>
        <a:ext cx="36059" cy="36059"/>
      </dsp:txXfrm>
    </dsp:sp>
    <dsp:sp modelId="{0F2D1B51-4FAE-4696-A6A6-DDC56F19020B}">
      <dsp:nvSpPr>
        <dsp:cNvPr id="0" name=""/>
        <dsp:cNvSpPr/>
      </dsp:nvSpPr>
      <dsp:spPr>
        <a:xfrm>
          <a:off x="2750718" y="506765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LSTM3a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558" y="519605"/>
        <a:ext cx="851078" cy="412699"/>
      </dsp:txXfrm>
    </dsp:sp>
    <dsp:sp modelId="{5AAAB263-3780-463A-90FE-4503DE84A785}">
      <dsp:nvSpPr>
        <dsp:cNvPr id="0" name=""/>
        <dsp:cNvSpPr/>
      </dsp:nvSpPr>
      <dsp:spPr>
        <a:xfrm rot="18289469">
          <a:off x="3495767" y="465966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476" y="458534"/>
        <a:ext cx="30706" cy="30706"/>
      </dsp:txXfrm>
    </dsp:sp>
    <dsp:sp modelId="{3F0A62F5-0D18-4828-B921-DA334D49586E}">
      <dsp:nvSpPr>
        <dsp:cNvPr id="0" name=""/>
        <dsp:cNvSpPr/>
      </dsp:nvSpPr>
      <dsp:spPr>
        <a:xfrm>
          <a:off x="3978180" y="2629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Hip-hop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15469"/>
        <a:ext cx="851078" cy="412699"/>
      </dsp:txXfrm>
    </dsp:sp>
    <dsp:sp modelId="{01950F0B-A4B2-4E61-B2F3-38184B3B1A17}">
      <dsp:nvSpPr>
        <dsp:cNvPr id="0" name=""/>
        <dsp:cNvSpPr/>
      </dsp:nvSpPr>
      <dsp:spPr>
        <a:xfrm>
          <a:off x="3627477" y="718034"/>
          <a:ext cx="35070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070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4061" y="717188"/>
        <a:ext cx="17535" cy="17535"/>
      </dsp:txXfrm>
    </dsp:sp>
    <dsp:sp modelId="{6C1F5A42-C6EC-447B-84F7-7A8E7DF1D043}">
      <dsp:nvSpPr>
        <dsp:cNvPr id="0" name=""/>
        <dsp:cNvSpPr/>
      </dsp:nvSpPr>
      <dsp:spPr>
        <a:xfrm>
          <a:off x="3978180" y="506765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Metal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519605"/>
        <a:ext cx="851078" cy="412699"/>
      </dsp:txXfrm>
    </dsp:sp>
    <dsp:sp modelId="{FAF03618-42A9-4103-A116-C8EFA62DF277}">
      <dsp:nvSpPr>
        <dsp:cNvPr id="0" name=""/>
        <dsp:cNvSpPr/>
      </dsp:nvSpPr>
      <dsp:spPr>
        <a:xfrm rot="3310531">
          <a:off x="3495767" y="970102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476" y="962670"/>
        <a:ext cx="30706" cy="30706"/>
      </dsp:txXfrm>
    </dsp:sp>
    <dsp:sp modelId="{D83CA9D3-905C-478A-8C18-8F9F7E6F32F6}">
      <dsp:nvSpPr>
        <dsp:cNvPr id="0" name=""/>
        <dsp:cNvSpPr/>
      </dsp:nvSpPr>
      <dsp:spPr>
        <a:xfrm>
          <a:off x="3978180" y="1010902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Rock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1023742"/>
        <a:ext cx="851078" cy="412699"/>
      </dsp:txXfrm>
    </dsp:sp>
    <dsp:sp modelId="{B58B6F29-624E-47EC-8F7C-5F7FE9FAED97}">
      <dsp:nvSpPr>
        <dsp:cNvPr id="0" name=""/>
        <dsp:cNvSpPr/>
      </dsp:nvSpPr>
      <dsp:spPr>
        <a:xfrm rot="3654187">
          <a:off x="2214774" y="1663289"/>
          <a:ext cx="7211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2118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7337" y="1653181"/>
        <a:ext cx="36059" cy="36059"/>
      </dsp:txXfrm>
    </dsp:sp>
    <dsp:sp modelId="{B7DB2BEC-11F9-4442-BE28-EF7D9A4C1AD4}">
      <dsp:nvSpPr>
        <dsp:cNvPr id="0" name=""/>
        <dsp:cNvSpPr/>
      </dsp:nvSpPr>
      <dsp:spPr>
        <a:xfrm>
          <a:off x="2750718" y="1767106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LSTM3b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558" y="1779946"/>
        <a:ext cx="851078" cy="412699"/>
      </dsp:txXfrm>
    </dsp:sp>
    <dsp:sp modelId="{50729A4D-FACE-4ACC-8A11-37692DDA8193}">
      <dsp:nvSpPr>
        <dsp:cNvPr id="0" name=""/>
        <dsp:cNvSpPr/>
      </dsp:nvSpPr>
      <dsp:spPr>
        <a:xfrm rot="19457599">
          <a:off x="3586882" y="1852341"/>
          <a:ext cx="43189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189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2031" y="1849464"/>
        <a:ext cx="21594" cy="21594"/>
      </dsp:txXfrm>
    </dsp:sp>
    <dsp:sp modelId="{D3443C25-D5B7-475B-9249-866F57EEF462}">
      <dsp:nvSpPr>
        <dsp:cNvPr id="0" name=""/>
        <dsp:cNvSpPr/>
      </dsp:nvSpPr>
      <dsp:spPr>
        <a:xfrm>
          <a:off x="3978180" y="1515038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Pop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1527878"/>
        <a:ext cx="851078" cy="412699"/>
      </dsp:txXfrm>
    </dsp:sp>
    <dsp:sp modelId="{5EFB47B0-BE0E-46E1-8985-1318410F1241}">
      <dsp:nvSpPr>
        <dsp:cNvPr id="0" name=""/>
        <dsp:cNvSpPr/>
      </dsp:nvSpPr>
      <dsp:spPr>
        <a:xfrm rot="2142401">
          <a:off x="3586882" y="2104409"/>
          <a:ext cx="43189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189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2031" y="2101532"/>
        <a:ext cx="21594" cy="21594"/>
      </dsp:txXfrm>
    </dsp:sp>
    <dsp:sp modelId="{F8E59517-9763-4DAE-B6A6-3E49DDEBF0EE}">
      <dsp:nvSpPr>
        <dsp:cNvPr id="0" name=""/>
        <dsp:cNvSpPr/>
      </dsp:nvSpPr>
      <dsp:spPr>
        <a:xfrm>
          <a:off x="3978180" y="2019174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Raggae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2032014"/>
        <a:ext cx="851078" cy="412699"/>
      </dsp:txXfrm>
    </dsp:sp>
    <dsp:sp modelId="{21327813-64E2-41C9-8F78-D9068E2F3E27}">
      <dsp:nvSpPr>
        <dsp:cNvPr id="0" name=""/>
        <dsp:cNvSpPr/>
      </dsp:nvSpPr>
      <dsp:spPr>
        <a:xfrm rot="4369170">
          <a:off x="754262" y="3049664"/>
          <a:ext cx="11872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8728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18222" y="3027903"/>
        <a:ext cx="59364" cy="59364"/>
      </dsp:txXfrm>
    </dsp:sp>
    <dsp:sp modelId="{84824C8A-8F9A-4793-AEBA-2273B562F58C}">
      <dsp:nvSpPr>
        <dsp:cNvPr id="0" name=""/>
        <dsp:cNvSpPr/>
      </dsp:nvSpPr>
      <dsp:spPr>
        <a:xfrm>
          <a:off x="1523256" y="3405549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LSTM2b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36096" y="3418389"/>
        <a:ext cx="851078" cy="412699"/>
      </dsp:txXfrm>
    </dsp:sp>
    <dsp:sp modelId="{9232CDF4-6AD7-4A84-9FA4-3C609ADD3D8B}">
      <dsp:nvSpPr>
        <dsp:cNvPr id="0" name=""/>
        <dsp:cNvSpPr/>
      </dsp:nvSpPr>
      <dsp:spPr>
        <a:xfrm rot="17945813">
          <a:off x="2214774" y="3301732"/>
          <a:ext cx="7211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2118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7337" y="3291624"/>
        <a:ext cx="36059" cy="36059"/>
      </dsp:txXfrm>
    </dsp:sp>
    <dsp:sp modelId="{33015BA1-C7ED-43A1-BBB0-7C2268A8DBDE}">
      <dsp:nvSpPr>
        <dsp:cNvPr id="0" name=""/>
        <dsp:cNvSpPr/>
      </dsp:nvSpPr>
      <dsp:spPr>
        <a:xfrm>
          <a:off x="2750718" y="2775379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LSTM3c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558" y="2788219"/>
        <a:ext cx="851078" cy="412699"/>
      </dsp:txXfrm>
    </dsp:sp>
    <dsp:sp modelId="{7407A1DB-9779-4F22-A5E7-ACBA9D02018D}">
      <dsp:nvSpPr>
        <dsp:cNvPr id="0" name=""/>
        <dsp:cNvSpPr/>
      </dsp:nvSpPr>
      <dsp:spPr>
        <a:xfrm rot="19457599">
          <a:off x="3586882" y="2860613"/>
          <a:ext cx="43189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189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2031" y="2857737"/>
        <a:ext cx="21594" cy="21594"/>
      </dsp:txXfrm>
    </dsp:sp>
    <dsp:sp modelId="{D98FB005-6F0A-46B5-B6AC-A8D4AB09B09E}">
      <dsp:nvSpPr>
        <dsp:cNvPr id="0" name=""/>
        <dsp:cNvSpPr/>
      </dsp:nvSpPr>
      <dsp:spPr>
        <a:xfrm>
          <a:off x="3978180" y="2523310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Dicso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2536150"/>
        <a:ext cx="851078" cy="412699"/>
      </dsp:txXfrm>
    </dsp:sp>
    <dsp:sp modelId="{9B789A69-3118-48F4-9EA6-9BEB05099FE3}">
      <dsp:nvSpPr>
        <dsp:cNvPr id="0" name=""/>
        <dsp:cNvSpPr/>
      </dsp:nvSpPr>
      <dsp:spPr>
        <a:xfrm rot="2142401">
          <a:off x="3586882" y="3112681"/>
          <a:ext cx="43189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189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2031" y="3109805"/>
        <a:ext cx="21594" cy="21594"/>
      </dsp:txXfrm>
    </dsp:sp>
    <dsp:sp modelId="{7F6BE067-ABB1-4AC6-92FC-92842077FED0}">
      <dsp:nvSpPr>
        <dsp:cNvPr id="0" name=""/>
        <dsp:cNvSpPr/>
      </dsp:nvSpPr>
      <dsp:spPr>
        <a:xfrm>
          <a:off x="3978180" y="3027447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Country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3040287"/>
        <a:ext cx="851078" cy="412699"/>
      </dsp:txXfrm>
    </dsp:sp>
    <dsp:sp modelId="{55485B31-7925-4515-865B-6E25051E9FC3}">
      <dsp:nvSpPr>
        <dsp:cNvPr id="0" name=""/>
        <dsp:cNvSpPr/>
      </dsp:nvSpPr>
      <dsp:spPr>
        <a:xfrm rot="3654187">
          <a:off x="2214774" y="3931903"/>
          <a:ext cx="7211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2118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7337" y="3921794"/>
        <a:ext cx="36059" cy="36059"/>
      </dsp:txXfrm>
    </dsp:sp>
    <dsp:sp modelId="{35852BB1-69DC-4608-BA30-758E4629514A}">
      <dsp:nvSpPr>
        <dsp:cNvPr id="0" name=""/>
        <dsp:cNvSpPr/>
      </dsp:nvSpPr>
      <dsp:spPr>
        <a:xfrm>
          <a:off x="2750718" y="4035719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LSTM3d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558" y="4048559"/>
        <a:ext cx="851078" cy="412699"/>
      </dsp:txXfrm>
    </dsp:sp>
    <dsp:sp modelId="{804C28E2-6BC5-4C85-A7CA-6D3A9F371FBB}">
      <dsp:nvSpPr>
        <dsp:cNvPr id="0" name=""/>
        <dsp:cNvSpPr/>
      </dsp:nvSpPr>
      <dsp:spPr>
        <a:xfrm rot="18289469">
          <a:off x="3495767" y="3994920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476" y="3987488"/>
        <a:ext cx="30706" cy="30706"/>
      </dsp:txXfrm>
    </dsp:sp>
    <dsp:sp modelId="{FC563BCF-E558-4252-B695-7DBF3915BEB1}">
      <dsp:nvSpPr>
        <dsp:cNvPr id="0" name=""/>
        <dsp:cNvSpPr/>
      </dsp:nvSpPr>
      <dsp:spPr>
        <a:xfrm>
          <a:off x="3978180" y="3531583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Jazz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3544423"/>
        <a:ext cx="851078" cy="412699"/>
      </dsp:txXfrm>
    </dsp:sp>
    <dsp:sp modelId="{4248B997-B1DB-4323-98E1-DB954753215D}">
      <dsp:nvSpPr>
        <dsp:cNvPr id="0" name=""/>
        <dsp:cNvSpPr/>
      </dsp:nvSpPr>
      <dsp:spPr>
        <a:xfrm>
          <a:off x="3627477" y="4246988"/>
          <a:ext cx="35070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070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4061" y="4246141"/>
        <a:ext cx="17535" cy="17535"/>
      </dsp:txXfrm>
    </dsp:sp>
    <dsp:sp modelId="{DFA44861-713D-4D71-912E-3A0113261101}">
      <dsp:nvSpPr>
        <dsp:cNvPr id="0" name=""/>
        <dsp:cNvSpPr/>
      </dsp:nvSpPr>
      <dsp:spPr>
        <a:xfrm>
          <a:off x="3978180" y="4035719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Classic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4048559"/>
        <a:ext cx="851078" cy="412699"/>
      </dsp:txXfrm>
    </dsp:sp>
    <dsp:sp modelId="{CB96A61D-F05B-482C-94E8-ECDA51C30CDB}">
      <dsp:nvSpPr>
        <dsp:cNvPr id="0" name=""/>
        <dsp:cNvSpPr/>
      </dsp:nvSpPr>
      <dsp:spPr>
        <a:xfrm rot="3310531">
          <a:off x="3495767" y="4499056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476" y="4491624"/>
        <a:ext cx="30706" cy="30706"/>
      </dsp:txXfrm>
    </dsp:sp>
    <dsp:sp modelId="{3C879B27-BBAE-4AF6-86E0-915D48B6432A}">
      <dsp:nvSpPr>
        <dsp:cNvPr id="0" name=""/>
        <dsp:cNvSpPr/>
      </dsp:nvSpPr>
      <dsp:spPr>
        <a:xfrm>
          <a:off x="3978180" y="4539855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Blues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1020" y="4552695"/>
        <a:ext cx="851078" cy="412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F480-FDA4-468D-A904-FF62DC699A6C}">
      <dsp:nvSpPr>
        <dsp:cNvPr id="0" name=""/>
        <dsp:cNvSpPr/>
      </dsp:nvSpPr>
      <dsp:spPr>
        <a:xfrm>
          <a:off x="909525" y="2271242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LSTM1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365" y="2284082"/>
        <a:ext cx="851078" cy="412699"/>
      </dsp:txXfrm>
    </dsp:sp>
    <dsp:sp modelId="{2F640654-8F1D-4F85-9B16-971A591714E9}">
      <dsp:nvSpPr>
        <dsp:cNvPr id="0" name=""/>
        <dsp:cNvSpPr/>
      </dsp:nvSpPr>
      <dsp:spPr>
        <a:xfrm rot="17132988">
          <a:off x="1307523" y="1852341"/>
          <a:ext cx="13082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0822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28930" y="1827556"/>
        <a:ext cx="65411" cy="65411"/>
      </dsp:txXfrm>
    </dsp:sp>
    <dsp:sp modelId="{5460AC0E-3BBA-4459-A52C-719AE6890E53}">
      <dsp:nvSpPr>
        <dsp:cNvPr id="0" name=""/>
        <dsp:cNvSpPr/>
      </dsp:nvSpPr>
      <dsp:spPr>
        <a:xfrm>
          <a:off x="2136987" y="1010902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LSTM2a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9827" y="1023742"/>
        <a:ext cx="851078" cy="412699"/>
      </dsp:txXfrm>
    </dsp:sp>
    <dsp:sp modelId="{5AAAB263-3780-463A-90FE-4503DE84A785}">
      <dsp:nvSpPr>
        <dsp:cNvPr id="0" name=""/>
        <dsp:cNvSpPr/>
      </dsp:nvSpPr>
      <dsp:spPr>
        <a:xfrm rot="17350740">
          <a:off x="2655336" y="718034"/>
          <a:ext cx="10675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752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2410" y="699267"/>
        <a:ext cx="53376" cy="53376"/>
      </dsp:txXfrm>
    </dsp:sp>
    <dsp:sp modelId="{3F0A62F5-0D18-4828-B921-DA334D49586E}">
      <dsp:nvSpPr>
        <dsp:cNvPr id="0" name=""/>
        <dsp:cNvSpPr/>
      </dsp:nvSpPr>
      <dsp:spPr>
        <a:xfrm>
          <a:off x="3364449" y="2629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Hip-hop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15469"/>
        <a:ext cx="851078" cy="412699"/>
      </dsp:txXfrm>
    </dsp:sp>
    <dsp:sp modelId="{01950F0B-A4B2-4E61-B2F3-38184B3B1A17}">
      <dsp:nvSpPr>
        <dsp:cNvPr id="0" name=""/>
        <dsp:cNvSpPr/>
      </dsp:nvSpPr>
      <dsp:spPr>
        <a:xfrm rot="18289469">
          <a:off x="2882036" y="970102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3745" y="962670"/>
        <a:ext cx="30706" cy="30706"/>
      </dsp:txXfrm>
    </dsp:sp>
    <dsp:sp modelId="{6C1F5A42-C6EC-447B-84F7-7A8E7DF1D043}">
      <dsp:nvSpPr>
        <dsp:cNvPr id="0" name=""/>
        <dsp:cNvSpPr/>
      </dsp:nvSpPr>
      <dsp:spPr>
        <a:xfrm>
          <a:off x="3364449" y="506765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Metal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519605"/>
        <a:ext cx="851078" cy="412699"/>
      </dsp:txXfrm>
    </dsp:sp>
    <dsp:sp modelId="{FAF03618-42A9-4103-A116-C8EFA62DF277}">
      <dsp:nvSpPr>
        <dsp:cNvPr id="0" name=""/>
        <dsp:cNvSpPr/>
      </dsp:nvSpPr>
      <dsp:spPr>
        <a:xfrm>
          <a:off x="3013746" y="1222170"/>
          <a:ext cx="35070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070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0330" y="1221324"/>
        <a:ext cx="17535" cy="17535"/>
      </dsp:txXfrm>
    </dsp:sp>
    <dsp:sp modelId="{D83CA9D3-905C-478A-8C18-8F9F7E6F32F6}">
      <dsp:nvSpPr>
        <dsp:cNvPr id="0" name=""/>
        <dsp:cNvSpPr/>
      </dsp:nvSpPr>
      <dsp:spPr>
        <a:xfrm>
          <a:off x="3364449" y="1010902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Rock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1023742"/>
        <a:ext cx="851078" cy="412699"/>
      </dsp:txXfrm>
    </dsp:sp>
    <dsp:sp modelId="{50729A4D-FACE-4ACC-8A11-37692DDA8193}">
      <dsp:nvSpPr>
        <dsp:cNvPr id="0" name=""/>
        <dsp:cNvSpPr/>
      </dsp:nvSpPr>
      <dsp:spPr>
        <a:xfrm rot="3310531">
          <a:off x="2882036" y="1474238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3745" y="1466806"/>
        <a:ext cx="30706" cy="30706"/>
      </dsp:txXfrm>
    </dsp:sp>
    <dsp:sp modelId="{D3443C25-D5B7-475B-9249-866F57EEF462}">
      <dsp:nvSpPr>
        <dsp:cNvPr id="0" name=""/>
        <dsp:cNvSpPr/>
      </dsp:nvSpPr>
      <dsp:spPr>
        <a:xfrm>
          <a:off x="3364449" y="1515038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Pop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1527878"/>
        <a:ext cx="851078" cy="412699"/>
      </dsp:txXfrm>
    </dsp:sp>
    <dsp:sp modelId="{5EFB47B0-BE0E-46E1-8985-1318410F1241}">
      <dsp:nvSpPr>
        <dsp:cNvPr id="0" name=""/>
        <dsp:cNvSpPr/>
      </dsp:nvSpPr>
      <dsp:spPr>
        <a:xfrm rot="4249260">
          <a:off x="2655336" y="1726306"/>
          <a:ext cx="10675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752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2410" y="1707540"/>
        <a:ext cx="53376" cy="53376"/>
      </dsp:txXfrm>
    </dsp:sp>
    <dsp:sp modelId="{F8E59517-9763-4DAE-B6A6-3E49DDEBF0EE}">
      <dsp:nvSpPr>
        <dsp:cNvPr id="0" name=""/>
        <dsp:cNvSpPr/>
      </dsp:nvSpPr>
      <dsp:spPr>
        <a:xfrm>
          <a:off x="3364449" y="2019174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Raggae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2032014"/>
        <a:ext cx="851078" cy="412699"/>
      </dsp:txXfrm>
    </dsp:sp>
    <dsp:sp modelId="{21327813-64E2-41C9-8F78-D9068E2F3E27}">
      <dsp:nvSpPr>
        <dsp:cNvPr id="0" name=""/>
        <dsp:cNvSpPr/>
      </dsp:nvSpPr>
      <dsp:spPr>
        <a:xfrm rot="4467012">
          <a:off x="1307523" y="3112681"/>
          <a:ext cx="13082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08224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28930" y="3087897"/>
        <a:ext cx="65411" cy="65411"/>
      </dsp:txXfrm>
    </dsp:sp>
    <dsp:sp modelId="{84824C8A-8F9A-4793-AEBA-2273B562F58C}">
      <dsp:nvSpPr>
        <dsp:cNvPr id="0" name=""/>
        <dsp:cNvSpPr/>
      </dsp:nvSpPr>
      <dsp:spPr>
        <a:xfrm>
          <a:off x="2136987" y="3531583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LSTM2b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9827" y="3544423"/>
        <a:ext cx="851078" cy="412699"/>
      </dsp:txXfrm>
    </dsp:sp>
    <dsp:sp modelId="{7407A1DB-9779-4F22-A5E7-ACBA9D02018D}">
      <dsp:nvSpPr>
        <dsp:cNvPr id="0" name=""/>
        <dsp:cNvSpPr/>
      </dsp:nvSpPr>
      <dsp:spPr>
        <a:xfrm rot="17350740">
          <a:off x="2655336" y="3238715"/>
          <a:ext cx="10675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752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2410" y="3219948"/>
        <a:ext cx="53376" cy="53376"/>
      </dsp:txXfrm>
    </dsp:sp>
    <dsp:sp modelId="{D98FB005-6F0A-46B5-B6AC-A8D4AB09B09E}">
      <dsp:nvSpPr>
        <dsp:cNvPr id="0" name=""/>
        <dsp:cNvSpPr/>
      </dsp:nvSpPr>
      <dsp:spPr>
        <a:xfrm>
          <a:off x="3364449" y="2523310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Dicso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2536150"/>
        <a:ext cx="851078" cy="412699"/>
      </dsp:txXfrm>
    </dsp:sp>
    <dsp:sp modelId="{9B789A69-3118-48F4-9EA6-9BEB05099FE3}">
      <dsp:nvSpPr>
        <dsp:cNvPr id="0" name=""/>
        <dsp:cNvSpPr/>
      </dsp:nvSpPr>
      <dsp:spPr>
        <a:xfrm rot="18289469">
          <a:off x="2882036" y="3490783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3745" y="3483351"/>
        <a:ext cx="30706" cy="30706"/>
      </dsp:txXfrm>
    </dsp:sp>
    <dsp:sp modelId="{7F6BE067-ABB1-4AC6-92FC-92842077FED0}">
      <dsp:nvSpPr>
        <dsp:cNvPr id="0" name=""/>
        <dsp:cNvSpPr/>
      </dsp:nvSpPr>
      <dsp:spPr>
        <a:xfrm>
          <a:off x="3364449" y="3027447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Country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3040287"/>
        <a:ext cx="851078" cy="412699"/>
      </dsp:txXfrm>
    </dsp:sp>
    <dsp:sp modelId="{804C28E2-6BC5-4C85-A7CA-6D3A9F371FBB}">
      <dsp:nvSpPr>
        <dsp:cNvPr id="0" name=""/>
        <dsp:cNvSpPr/>
      </dsp:nvSpPr>
      <dsp:spPr>
        <a:xfrm>
          <a:off x="3013746" y="3742851"/>
          <a:ext cx="35070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070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0330" y="3742005"/>
        <a:ext cx="17535" cy="17535"/>
      </dsp:txXfrm>
    </dsp:sp>
    <dsp:sp modelId="{FC563BCF-E558-4252-B695-7DBF3915BEB1}">
      <dsp:nvSpPr>
        <dsp:cNvPr id="0" name=""/>
        <dsp:cNvSpPr/>
      </dsp:nvSpPr>
      <dsp:spPr>
        <a:xfrm>
          <a:off x="3364449" y="3531583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Jazz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3544423"/>
        <a:ext cx="851078" cy="412699"/>
      </dsp:txXfrm>
    </dsp:sp>
    <dsp:sp modelId="{4248B997-B1DB-4323-98E1-DB954753215D}">
      <dsp:nvSpPr>
        <dsp:cNvPr id="0" name=""/>
        <dsp:cNvSpPr/>
      </dsp:nvSpPr>
      <dsp:spPr>
        <a:xfrm rot="3310531">
          <a:off x="2882036" y="3994920"/>
          <a:ext cx="61412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14122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3745" y="3987488"/>
        <a:ext cx="30706" cy="30706"/>
      </dsp:txXfrm>
    </dsp:sp>
    <dsp:sp modelId="{DFA44861-713D-4D71-912E-3A0113261101}">
      <dsp:nvSpPr>
        <dsp:cNvPr id="0" name=""/>
        <dsp:cNvSpPr/>
      </dsp:nvSpPr>
      <dsp:spPr>
        <a:xfrm>
          <a:off x="3364449" y="4035719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Classic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4048559"/>
        <a:ext cx="851078" cy="412699"/>
      </dsp:txXfrm>
    </dsp:sp>
    <dsp:sp modelId="{CB96A61D-F05B-482C-94E8-ECDA51C30CDB}">
      <dsp:nvSpPr>
        <dsp:cNvPr id="0" name=""/>
        <dsp:cNvSpPr/>
      </dsp:nvSpPr>
      <dsp:spPr>
        <a:xfrm rot="4249260">
          <a:off x="2655336" y="4246988"/>
          <a:ext cx="10675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67523" y="7921"/>
              </a:lnTo>
            </a:path>
          </a:pathLst>
        </a:custGeom>
        <a:noFill/>
        <a:ln w="12700" cap="flat" cmpd="sng" algn="ctr">
          <a:solidFill>
            <a:srgbClr val="E1CEA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2410" y="4228221"/>
        <a:ext cx="53376" cy="53376"/>
      </dsp:txXfrm>
    </dsp:sp>
    <dsp:sp modelId="{3C879B27-BBAE-4AF6-86E0-915D48B6432A}">
      <dsp:nvSpPr>
        <dsp:cNvPr id="0" name=""/>
        <dsp:cNvSpPr/>
      </dsp:nvSpPr>
      <dsp:spPr>
        <a:xfrm>
          <a:off x="3364449" y="4539855"/>
          <a:ext cx="876758" cy="438379"/>
        </a:xfrm>
        <a:prstGeom prst="roundRect">
          <a:avLst>
            <a:gd name="adj" fmla="val 10000"/>
          </a:avLst>
        </a:prstGeom>
        <a:solidFill>
          <a:srgbClr val="E1CE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Blues</a:t>
          </a:r>
          <a:endParaRPr lang="zh-TW" alt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7289" y="4552695"/>
        <a:ext cx="851078" cy="4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4C41-5EE6-4552-BB99-0CC1A4235B05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45FD-95E1-4817-9057-30E35F8D80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Pop </a:t>
            </a:r>
            <a:r>
              <a:rPr lang="en-US" altLang="zh-TW" dirty="0" err="1" smtClean="0"/>
              <a:t>music,Rock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music,Hip</a:t>
            </a:r>
            <a:r>
              <a:rPr lang="en-US" altLang="zh-TW" baseline="0" dirty="0" smtClean="0"/>
              <a:t> hop </a:t>
            </a:r>
            <a:r>
              <a:rPr lang="en-US" altLang="zh-TW" baseline="0" dirty="0" err="1" smtClean="0"/>
              <a:t>music,Techno,Rhythm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Blues,Vocal,Reggae</a:t>
            </a:r>
            <a:r>
              <a:rPr lang="en-US" altLang="zh-TW" baseline="0" dirty="0" smtClean="0"/>
              <a:t> Music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Sampling rate (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22050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Frame/Window size (n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2048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advance between frames (hop size)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512 (resulting in 75% overlap)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 Function: Hann Window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Scale: MEL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MEL bins: 96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Highest Frequency (f max)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</a:t>
            </a:r>
          </a:p>
          <a:p>
            <a:endParaRPr lang="en-US" altLang="zh-TW" baseline="0" dirty="0" smtClean="0"/>
          </a:p>
          <a:p>
            <a:r>
              <a:rPr lang="en-US" altLang="zh-TW" dirty="0" err="1" smtClean="0"/>
              <a:t>stft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短时傅里叶变换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梅尔频谱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spectrogram</a:t>
            </a:r>
            <a:endParaRPr lang="zh-TW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F45FD-95E1-4817-9057-30E35F8D800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33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NUM_CLASS=7</a:t>
            </a:r>
          </a:p>
          <a:p>
            <a:r>
              <a:rPr lang="en-US" altLang="zh-TW" dirty="0" smtClean="0"/>
              <a:t>1000 class</a:t>
            </a:r>
          </a:p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F45FD-95E1-4817-9057-30E35F8D800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2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F45FD-95E1-4817-9057-30E35F8D800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0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LSTM1: It classifies strong (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 metal pop rock reggae)</a:t>
            </a:r>
          </a:p>
          <a:p>
            <a:r>
              <a:rPr lang="en-US" altLang="zh-TW" dirty="0" smtClean="0"/>
              <a:t>and mild (jazz disco country classic blues) music. </a:t>
            </a:r>
          </a:p>
          <a:p>
            <a:r>
              <a:rPr lang="en-US" altLang="zh-TW" dirty="0" smtClean="0"/>
              <a:t>LSTM2a: It divides the music into Sub-strong1 (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</a:t>
            </a:r>
          </a:p>
          <a:p>
            <a:r>
              <a:rPr lang="en-US" altLang="zh-TW" dirty="0" smtClean="0"/>
              <a:t>and rock) and Sub-strong2 (pop and reggae) classes.</a:t>
            </a:r>
          </a:p>
          <a:p>
            <a:r>
              <a:rPr lang="en-US" altLang="zh-TW" dirty="0" smtClean="0"/>
              <a:t>During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training, only music samples of 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metal, rock, pop and</a:t>
            </a:r>
          </a:p>
          <a:p>
            <a:r>
              <a:rPr lang="en-US" altLang="zh-TW" dirty="0" smtClean="0"/>
              <a:t>reggae are involved.</a:t>
            </a:r>
          </a:p>
          <a:p>
            <a:r>
              <a:rPr lang="en-US" altLang="zh-TW" dirty="0" smtClean="0"/>
              <a:t>• LSTM2b: </a:t>
            </a:r>
          </a:p>
          <a:p>
            <a:r>
              <a:rPr lang="en-US" altLang="zh-TW" dirty="0" smtClean="0"/>
              <a:t>It categorizes music into Sub-mild1(disco and country)</a:t>
            </a:r>
          </a:p>
          <a:p>
            <a:r>
              <a:rPr lang="en-US" altLang="zh-TW" dirty="0" smtClean="0"/>
              <a:t>and Sub-mild2 (jazz, classic and blues) groups. We used</a:t>
            </a:r>
          </a:p>
          <a:p>
            <a:r>
              <a:rPr lang="en-US" altLang="zh-TW" dirty="0" smtClean="0"/>
              <a:t>samples only from of disco, country, jazz, classic and blues</a:t>
            </a:r>
          </a:p>
          <a:p>
            <a:r>
              <a:rPr lang="en-US" altLang="zh-TW" dirty="0" smtClean="0"/>
              <a:t>for training.</a:t>
            </a:r>
          </a:p>
          <a:p>
            <a:r>
              <a:rPr lang="en-US" altLang="zh-TW" dirty="0" smtClean="0"/>
              <a:t>• LSTM3a: It classifies music into 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 and rock. Only</a:t>
            </a:r>
          </a:p>
          <a:p>
            <a:r>
              <a:rPr lang="en-US" altLang="zh-TW" dirty="0" smtClean="0"/>
              <a:t>music from 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 and rock class are involved.</a:t>
            </a:r>
          </a:p>
          <a:p>
            <a:r>
              <a:rPr lang="en-US" altLang="zh-TW" dirty="0" smtClean="0"/>
              <a:t>• LSTM3b: It differentiates pop music from reggae</a:t>
            </a:r>
          </a:p>
          <a:p>
            <a:r>
              <a:rPr lang="en-US" altLang="zh-TW" dirty="0" smtClean="0"/>
              <a:t>• LSTM3c: It differentiates disco music from country.</a:t>
            </a:r>
          </a:p>
          <a:p>
            <a:r>
              <a:rPr lang="en-US" altLang="zh-TW" dirty="0" smtClean="0"/>
              <a:t>• LSTM3d: It recognizes jazz, classic and blues.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F45FD-95E1-4817-9057-30E35F8D800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3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LSTM1: It classifies strong (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 metal pop rock reggae)</a:t>
            </a:r>
          </a:p>
          <a:p>
            <a:r>
              <a:rPr lang="en-US" altLang="zh-TW" dirty="0" smtClean="0"/>
              <a:t>and mild (jazz disco country classic blues) music. </a:t>
            </a:r>
          </a:p>
          <a:p>
            <a:r>
              <a:rPr lang="en-US" altLang="zh-TW" dirty="0" smtClean="0"/>
              <a:t>LSTM2a: It divides the music into Sub-strong1 (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</a:t>
            </a:r>
          </a:p>
          <a:p>
            <a:r>
              <a:rPr lang="en-US" altLang="zh-TW" dirty="0" smtClean="0"/>
              <a:t>and rock) and Sub-strong2 (pop and reggae) classes.</a:t>
            </a:r>
          </a:p>
          <a:p>
            <a:r>
              <a:rPr lang="en-US" altLang="zh-TW" dirty="0" smtClean="0"/>
              <a:t>During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training, only music samples of 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metal, rock, pop and</a:t>
            </a:r>
          </a:p>
          <a:p>
            <a:r>
              <a:rPr lang="en-US" altLang="zh-TW" dirty="0" smtClean="0"/>
              <a:t>reggae are involved.</a:t>
            </a:r>
          </a:p>
          <a:p>
            <a:r>
              <a:rPr lang="en-US" altLang="zh-TW" dirty="0" smtClean="0"/>
              <a:t>• LSTM2b: </a:t>
            </a:r>
          </a:p>
          <a:p>
            <a:r>
              <a:rPr lang="en-US" altLang="zh-TW" dirty="0" smtClean="0"/>
              <a:t>It categorizes music into Sub-mild1(disco and country)</a:t>
            </a:r>
          </a:p>
          <a:p>
            <a:r>
              <a:rPr lang="en-US" altLang="zh-TW" dirty="0" smtClean="0"/>
              <a:t>and Sub-mild2 (jazz, classic and blues) groups. We used</a:t>
            </a:r>
          </a:p>
          <a:p>
            <a:r>
              <a:rPr lang="en-US" altLang="zh-TW" dirty="0" smtClean="0"/>
              <a:t>samples only from of disco, country, jazz, classic and blues</a:t>
            </a:r>
          </a:p>
          <a:p>
            <a:r>
              <a:rPr lang="en-US" altLang="zh-TW" dirty="0" smtClean="0"/>
              <a:t>for training.</a:t>
            </a:r>
          </a:p>
          <a:p>
            <a:r>
              <a:rPr lang="en-US" altLang="zh-TW" dirty="0" smtClean="0"/>
              <a:t>• LSTM3a: It classifies music into 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 and rock. Only</a:t>
            </a:r>
          </a:p>
          <a:p>
            <a:r>
              <a:rPr lang="en-US" altLang="zh-TW" dirty="0" smtClean="0"/>
              <a:t>music from </a:t>
            </a:r>
            <a:r>
              <a:rPr lang="en-US" altLang="zh-TW" dirty="0" err="1" smtClean="0"/>
              <a:t>hiphop</a:t>
            </a:r>
            <a:r>
              <a:rPr lang="en-US" altLang="zh-TW" dirty="0" smtClean="0"/>
              <a:t>, metal and rock class are involved.</a:t>
            </a:r>
          </a:p>
          <a:p>
            <a:r>
              <a:rPr lang="en-US" altLang="zh-TW" dirty="0" smtClean="0"/>
              <a:t>• LSTM3b: It differentiates pop music from reggae</a:t>
            </a:r>
          </a:p>
          <a:p>
            <a:r>
              <a:rPr lang="en-US" altLang="zh-TW" dirty="0" smtClean="0"/>
              <a:t>• LSTM3c: It differentiates disco music from country.</a:t>
            </a:r>
          </a:p>
          <a:p>
            <a:r>
              <a:rPr lang="en-US" altLang="zh-TW" dirty="0" smtClean="0"/>
              <a:t>• LSTM3d: It recognizes jazz, classic and blues.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F45FD-95E1-4817-9057-30E35F8D800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6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6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4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90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0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6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1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2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4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D592-FD20-4846-959C-B07B73BF00F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323D-69E0-4D81-8C19-2E0D4F1C6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60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pihi.cs.uvic.ca/sound/genres.tar.g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rot="10800000" flipV="1">
            <a:off x="1730504" y="1159560"/>
            <a:ext cx="8490857" cy="215495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66784" y="736440"/>
            <a:ext cx="9144000" cy="238760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機器學習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Music genre classification.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0134" y="3715861"/>
            <a:ext cx="4494882" cy="182860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任課教師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彭冠舉老師</a:t>
            </a: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研究生： 陳奕傑</a:t>
            </a: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國立中興大學大數據產學研發班</a:t>
            </a:r>
          </a:p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Jan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8, 2020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803006" y="1817259"/>
            <a:ext cx="6585987" cy="3932343"/>
            <a:chOff x="1664817" y="3650356"/>
            <a:chExt cx="6240315" cy="3932343"/>
          </a:xfrm>
        </p:grpSpPr>
        <p:sp>
          <p:nvSpPr>
            <p:cNvPr id="11" name="矩形 10"/>
            <p:cNvSpPr/>
            <p:nvPr/>
          </p:nvSpPr>
          <p:spPr>
            <a:xfrm>
              <a:off x="1664817" y="5277002"/>
              <a:ext cx="6034979" cy="2305697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 rot="10800000" flipV="1">
              <a:off x="6107106" y="3650356"/>
              <a:ext cx="1798026" cy="230569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170517" y="1053409"/>
            <a:ext cx="4145746" cy="2057664"/>
          </a:xfrm>
          <a:prstGeom prst="rect">
            <a:avLst/>
          </a:prstGeom>
          <a:solidFill>
            <a:srgbClr val="1670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8263" y="2782529"/>
            <a:ext cx="4819208" cy="3931471"/>
          </a:xfrm>
          <a:prstGeom prst="rtTriangle">
            <a:avLst/>
          </a:prstGeom>
          <a:solidFill>
            <a:srgbClr val="FB933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5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40844"/>
              </p:ext>
            </p:extLst>
          </p:nvPr>
        </p:nvGraphicFramePr>
        <p:xfrm>
          <a:off x="771091" y="1414658"/>
          <a:ext cx="27988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066"/>
                <a:gridCol w="10787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Music Genre 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Counts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Blues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Classical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Country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Disco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Hiphop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Jazz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Metal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Pop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Reggae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Rock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93160" y="195209"/>
            <a:ext cx="397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9165" y="70239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Gtzan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 dataset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69238" y="1081398"/>
            <a:ext cx="6683061" cy="477886"/>
          </a:xfrm>
          <a:prstGeom prst="rect">
            <a:avLst/>
          </a:prstGeom>
          <a:solidFill>
            <a:srgbClr val="E1CE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69238" y="1135675"/>
            <a:ext cx="654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Use the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Librosa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python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Library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音頻特徵，即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MFCC features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65"/>
          <a:stretch/>
        </p:blipFill>
        <p:spPr>
          <a:xfrm>
            <a:off x="5227535" y="1776381"/>
            <a:ext cx="4458322" cy="229579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969238" y="4457418"/>
            <a:ext cx="7911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size as 25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30-second has 1293 frames,13 MFCC features!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x.shape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(849,1293,13)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Val:47,test:48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4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5" y="566359"/>
            <a:ext cx="6229805" cy="557758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30265" y="1323244"/>
            <a:ext cx="411993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EPOCH:10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Set Accuracy = 0.50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Set F-score = 0.44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09717" y="3431569"/>
            <a:ext cx="418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單純將整體資料套用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，想要與後面的方法做比較！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3217" y="1036455"/>
            <a:ext cx="4734581" cy="2050906"/>
          </a:xfrm>
          <a:prstGeom prst="rect">
            <a:avLst/>
          </a:prstGeom>
          <a:solidFill>
            <a:srgbClr val="003D5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13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4598" y="938567"/>
            <a:ext cx="6790212" cy="3882660"/>
          </a:xfrm>
          <a:prstGeom prst="rect">
            <a:avLst/>
          </a:prstGeom>
          <a:solidFill>
            <a:srgbClr val="E1CE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4598" y="351723"/>
            <a:ext cx="113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Exp.2 The divide-and-conquer approach for 10-genre classification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4598" y="1195105"/>
            <a:ext cx="6616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LSTM1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 It classifies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strong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mild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music.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LSTM2a: It divides the music into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Sub-strong1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Sub-strong2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classes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LSTM2b: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Sub-mild1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Sub-mild2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for training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LSTM3a: It classifies music into </a:t>
            </a:r>
            <a:r>
              <a:rPr lang="en-US" altLang="zh-TW" sz="2400" u="sng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hiphop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metal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400" u="sng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rock</a:t>
            </a:r>
            <a:endParaRPr lang="en-US" altLang="zh-TW" sz="2400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LSTM3b: It differentiates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pop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music from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reggae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LSTM3c: It differentiates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disco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music from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country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LSTM3d: It recognizes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jazz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classic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blues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924436699"/>
              </p:ext>
            </p:extLst>
          </p:nvPr>
        </p:nvGraphicFramePr>
        <p:xfrm>
          <a:off x="6771190" y="938567"/>
          <a:ext cx="5150734" cy="498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9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4598" y="938567"/>
            <a:ext cx="6790212" cy="3882660"/>
          </a:xfrm>
          <a:prstGeom prst="rect">
            <a:avLst/>
          </a:prstGeom>
          <a:solidFill>
            <a:srgbClr val="E1CE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4598" y="351723"/>
            <a:ext cx="1133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Exp.2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ew The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divide-and-conquer approach for 10-genre classification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4598" y="1541069"/>
            <a:ext cx="6616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LSTM1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 It classifies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strong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mild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music.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LSTM2a: It divides the music into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hiphop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metal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pop,reggae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and rock.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LSTM2b: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It divides the music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into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jazz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classic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,disco ,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country and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blues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322423136"/>
              </p:ext>
            </p:extLst>
          </p:nvPr>
        </p:nvGraphicFramePr>
        <p:xfrm>
          <a:off x="6771190" y="938567"/>
          <a:ext cx="5150734" cy="498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1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03089"/>
              </p:ext>
            </p:extLst>
          </p:nvPr>
        </p:nvGraphicFramePr>
        <p:xfrm>
          <a:off x="493160" y="1068513"/>
          <a:ext cx="5694166" cy="41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628644"/>
                <a:gridCol w="1356189"/>
              </a:tblGrid>
              <a:tr h="4366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66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LSTM1 (strong, mild)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</a:t>
                      </a:r>
                    </a:p>
                  </a:txBody>
                  <a:tcPr/>
                </a:tc>
              </a:tr>
              <a:tr h="4366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hiphop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metal, rock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48.7%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66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pop, reggae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57.45%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46.67%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66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disco, country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50.92%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16.67%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66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jazz, classic, blues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54.84%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66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above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52.975%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1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for all class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EPOCH:10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zh-TW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93160" y="195209"/>
            <a:ext cx="397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  <p:sp>
        <p:nvSpPr>
          <p:cNvPr id="8" name="矩形 7"/>
          <p:cNvSpPr/>
          <p:nvPr/>
        </p:nvSpPr>
        <p:spPr>
          <a:xfrm>
            <a:off x="6243263" y="1261818"/>
            <a:ext cx="5685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LinLibertineT"/>
              </a:rPr>
              <a:t>Paper:</a:t>
            </a:r>
          </a:p>
          <a:p>
            <a:r>
              <a:rPr lang="en-US" altLang="zh-TW" dirty="0" smtClean="0">
                <a:latin typeface="LinLibertineT"/>
              </a:rPr>
              <a:t>There </a:t>
            </a:r>
            <a:r>
              <a:rPr lang="en-US" altLang="zh-TW" dirty="0">
                <a:latin typeface="LinLibertineT"/>
              </a:rPr>
              <a:t>are 420 audio tracks in the data set</a:t>
            </a:r>
            <a:r>
              <a:rPr lang="zh-TW" altLang="en-US" dirty="0">
                <a:latin typeface="LinLibertineT"/>
              </a:rPr>
              <a:t> </a:t>
            </a:r>
            <a:r>
              <a:rPr lang="en-US" altLang="zh-TW" dirty="0">
                <a:latin typeface="LinLibertineT"/>
              </a:rPr>
              <a:t>for training, 120 for validation and 60 for testing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43263" y="2219223"/>
            <a:ext cx="5592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LinLibertineT"/>
              </a:rPr>
              <a:t>Report:</a:t>
            </a:r>
          </a:p>
          <a:p>
            <a:r>
              <a:rPr lang="en-US" altLang="zh-TW" dirty="0" smtClean="0">
                <a:latin typeface="LinLibertineT"/>
              </a:rPr>
              <a:t>There </a:t>
            </a:r>
            <a:r>
              <a:rPr lang="en-US" altLang="zh-TW" dirty="0">
                <a:latin typeface="LinLibertineT"/>
              </a:rPr>
              <a:t>are </a:t>
            </a:r>
            <a:r>
              <a:rPr lang="en-US" altLang="zh-TW" dirty="0" smtClean="0">
                <a:latin typeface="LinLibertineT"/>
              </a:rPr>
              <a:t>849  </a:t>
            </a:r>
            <a:r>
              <a:rPr lang="en-US" altLang="zh-TW" dirty="0">
                <a:latin typeface="LinLibertineT"/>
              </a:rPr>
              <a:t>audio tracks in the data set</a:t>
            </a:r>
            <a:r>
              <a:rPr lang="zh-TW" altLang="en-US" dirty="0">
                <a:latin typeface="LinLibertineT"/>
              </a:rPr>
              <a:t> </a:t>
            </a:r>
            <a:r>
              <a:rPr lang="en-US" altLang="zh-TW" dirty="0">
                <a:latin typeface="LinLibertineT"/>
              </a:rPr>
              <a:t>for training, </a:t>
            </a:r>
            <a:r>
              <a:rPr lang="en-US" altLang="zh-TW" dirty="0" smtClean="0">
                <a:latin typeface="LinLibertineT"/>
              </a:rPr>
              <a:t>47 </a:t>
            </a:r>
            <a:r>
              <a:rPr lang="en-US" altLang="zh-TW" dirty="0">
                <a:latin typeface="LinLibertineT"/>
              </a:rPr>
              <a:t>for validation and </a:t>
            </a:r>
            <a:r>
              <a:rPr lang="en-US" altLang="zh-TW" dirty="0" smtClean="0">
                <a:latin typeface="LinLibertineT"/>
              </a:rPr>
              <a:t>48 </a:t>
            </a:r>
            <a:r>
              <a:rPr lang="en-US" altLang="zh-TW" dirty="0">
                <a:latin typeface="LinLibertineT"/>
              </a:rPr>
              <a:t>for testing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77509" y="3575407"/>
            <a:ext cx="5445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paper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的差異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在這裡我抓取的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Gtzan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music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整體數量與作者的有差，其結果差異可能會因資料的不同。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以及在第二實驗中，我只有做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去分類，而在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原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作者的實驗中則是用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去分類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3263" y="1193770"/>
            <a:ext cx="5479550" cy="2050906"/>
          </a:xfrm>
          <a:prstGeom prst="rect">
            <a:avLst/>
          </a:prstGeom>
          <a:solidFill>
            <a:srgbClr val="003D5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1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5952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952" y="1602601"/>
            <a:ext cx="11876048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BAHULEYAN,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Hareesh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Music genre classification using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arXiv:1804.01149, 2018.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TANG, Chun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Music genre classification using 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long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memory (LSTM) model. In: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International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on Pattern Recognition.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Society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Optics and Photonics, 2018. p. 108281B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Gtzan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opihi.cs.uvic.ca/sound/genres.tar.gz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955" y="349753"/>
            <a:ext cx="3107147" cy="1958550"/>
            <a:chOff x="591013" y="706902"/>
            <a:chExt cx="3222706" cy="2031391"/>
          </a:xfrm>
        </p:grpSpPr>
        <p:sp>
          <p:nvSpPr>
            <p:cNvPr id="16" name="矩形 15"/>
            <p:cNvSpPr/>
            <p:nvPr/>
          </p:nvSpPr>
          <p:spPr>
            <a:xfrm>
              <a:off x="947855" y="909795"/>
              <a:ext cx="2865864" cy="1828498"/>
            </a:xfrm>
            <a:prstGeom prst="rect">
              <a:avLst/>
            </a:prstGeom>
            <a:noFill/>
            <a:ln w="57150">
              <a:solidFill>
                <a:srgbClr val="D2E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91013" y="706902"/>
              <a:ext cx="2865864" cy="1828498"/>
            </a:xfrm>
            <a:prstGeom prst="rect">
              <a:avLst/>
            </a:prstGeom>
            <a:noFill/>
            <a:ln w="57150">
              <a:solidFill>
                <a:srgbClr val="D2E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5142309" y="3106720"/>
            <a:ext cx="4347379" cy="2154955"/>
          </a:xfrm>
          <a:prstGeom prst="rect">
            <a:avLst/>
          </a:prstGeom>
          <a:solidFill>
            <a:srgbClr val="003D5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09026" y="1440824"/>
            <a:ext cx="94665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 using </a:t>
            </a:r>
            <a:endParaRPr lang="en-US" altLang="zh-TW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Machine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Techniques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rot="10800000" flipV="1">
            <a:off x="7053942" y="3106717"/>
            <a:ext cx="2414575" cy="215495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42309" y="35840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>
                <a:latin typeface="NimbusRomNo9L-Medi"/>
              </a:rPr>
              <a:t>Hareesh</a:t>
            </a:r>
            <a:r>
              <a:rPr lang="en-US" altLang="zh-TW" sz="2400" dirty="0">
                <a:latin typeface="NimbusRomNo9L-Medi"/>
              </a:rPr>
              <a:t> </a:t>
            </a:r>
            <a:r>
              <a:rPr lang="en-US" altLang="zh-TW" sz="2400" dirty="0" err="1">
                <a:latin typeface="NimbusRomNo9L-Medi"/>
              </a:rPr>
              <a:t>Bahuleyan</a:t>
            </a:r>
            <a:endParaRPr lang="en-US" altLang="zh-TW" sz="2400" dirty="0">
              <a:latin typeface="NimbusRomNo9L-Medi"/>
            </a:endParaRPr>
          </a:p>
          <a:p>
            <a:r>
              <a:rPr lang="en-US" altLang="zh-TW" sz="2400" dirty="0">
                <a:latin typeface="NimbusRomNo9L-Regu"/>
              </a:rPr>
              <a:t>University of Waterloo, ON, Canada</a:t>
            </a:r>
          </a:p>
          <a:p>
            <a:r>
              <a:rPr lang="en-US" altLang="zh-TW" sz="2400" dirty="0">
                <a:latin typeface="NimbusMonL-Regu"/>
              </a:rPr>
              <a:t>hpallika@uwaterloo.ca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78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8873596" y="2667827"/>
            <a:ext cx="3013603" cy="3848849"/>
          </a:xfrm>
          <a:prstGeom prst="rect">
            <a:avLst/>
          </a:prstGeom>
          <a:solidFill>
            <a:srgbClr val="003D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95428" y="5357424"/>
            <a:ext cx="4158347" cy="344461"/>
          </a:xfrm>
          <a:prstGeom prst="rect">
            <a:avLst/>
          </a:prstGeom>
          <a:solidFill>
            <a:srgbClr val="E1CE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9946" y="4290649"/>
            <a:ext cx="4940335" cy="360000"/>
          </a:xfrm>
          <a:prstGeom prst="rect">
            <a:avLst/>
          </a:prstGeom>
          <a:solidFill>
            <a:srgbClr val="E1CE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69815" y="3261480"/>
            <a:ext cx="4145806" cy="385396"/>
          </a:xfrm>
          <a:prstGeom prst="rect">
            <a:avLst/>
          </a:prstGeom>
          <a:solidFill>
            <a:srgbClr val="E1CE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946" y="1738524"/>
            <a:ext cx="8032317" cy="738664"/>
          </a:xfrm>
          <a:prstGeom prst="rect">
            <a:avLst/>
          </a:prstGeom>
          <a:solidFill>
            <a:srgbClr val="E1CE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124" y="531335"/>
            <a:ext cx="10515600" cy="535531"/>
          </a:xfr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</a:t>
            </a:r>
            <a:endParaRPr lang="zh-TW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02" y="1324045"/>
            <a:ext cx="10515600" cy="3416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Step1.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AudioSet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Gemmeke.ate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9946" y="1804371"/>
            <a:ext cx="10217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AudioSet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網站中提供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youtube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影片類型標籤化的文件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eval_segments.csv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# </a:t>
            </a:r>
            <a:r>
              <a:rPr lang="zh-TW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YTID, start_seconds, end_seconds, positive_labels</a:t>
            </a:r>
            <a:r>
              <a:rPr lang="zh-TW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zh-TW" sz="4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68" y="633683"/>
            <a:ext cx="7811590" cy="10860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2740813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Step2.  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-dl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Gonzalez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9945" y="3248368"/>
            <a:ext cx="41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youtube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-dl </a:t>
            </a:r>
            <a:r>
              <a:rPr lang="zh-TW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下載所需的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youtube</a:t>
            </a:r>
            <a:r>
              <a:rPr lang="zh-TW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mp4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764654"/>
            <a:ext cx="2925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2006) </a:t>
            </a:r>
            <a:endParaRPr lang="zh-TW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9946" y="4261028"/>
            <a:ext cx="7414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mp4 files are converted into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wav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302" y="4834762"/>
            <a:ext cx="220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Step4. STFT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594" y="5323598"/>
            <a:ext cx="382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 format signal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 spectrogram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HareeshBahuleyan/music-genre-classification/master/plots/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599" y="2880699"/>
            <a:ext cx="2807532" cy="34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群組 24"/>
          <p:cNvGrpSpPr/>
          <p:nvPr/>
        </p:nvGrpSpPr>
        <p:grpSpPr>
          <a:xfrm>
            <a:off x="0" y="6707905"/>
            <a:ext cx="12192000" cy="144000"/>
            <a:chOff x="0" y="0"/>
            <a:chExt cx="12192000" cy="144000"/>
          </a:xfrm>
        </p:grpSpPr>
        <p:sp>
          <p:nvSpPr>
            <p:cNvPr id="26" name="矩形 25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241395" y="0"/>
              <a:ext cx="9950605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31" name="矩形 30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84" y="3524990"/>
            <a:ext cx="3613188" cy="25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8991218" y="2291011"/>
            <a:ext cx="1955800" cy="1955800"/>
            <a:chOff x="980667" y="836440"/>
            <a:chExt cx="1955800" cy="1955800"/>
          </a:xfrm>
          <a:solidFill>
            <a:srgbClr val="DFBF95"/>
          </a:solidFill>
        </p:grpSpPr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1666467" y="1522240"/>
              <a:ext cx="584200" cy="584200"/>
            </a:xfrm>
            <a:custGeom>
              <a:avLst/>
              <a:gdLst>
                <a:gd name="T0" fmla="*/ 0 w 368"/>
                <a:gd name="T1" fmla="*/ 184 h 368"/>
                <a:gd name="T2" fmla="*/ 4 w 368"/>
                <a:gd name="T3" fmla="*/ 222 h 368"/>
                <a:gd name="T4" fmla="*/ 14 w 368"/>
                <a:gd name="T5" fmla="*/ 256 h 368"/>
                <a:gd name="T6" fmla="*/ 32 w 368"/>
                <a:gd name="T7" fmla="*/ 286 h 368"/>
                <a:gd name="T8" fmla="*/ 54 w 368"/>
                <a:gd name="T9" fmla="*/ 314 h 368"/>
                <a:gd name="T10" fmla="*/ 82 w 368"/>
                <a:gd name="T11" fmla="*/ 336 h 368"/>
                <a:gd name="T12" fmla="*/ 112 w 368"/>
                <a:gd name="T13" fmla="*/ 354 h 368"/>
                <a:gd name="T14" fmla="*/ 146 w 368"/>
                <a:gd name="T15" fmla="*/ 364 h 368"/>
                <a:gd name="T16" fmla="*/ 184 w 368"/>
                <a:gd name="T17" fmla="*/ 368 h 368"/>
                <a:gd name="T18" fmla="*/ 202 w 368"/>
                <a:gd name="T19" fmla="*/ 368 h 368"/>
                <a:gd name="T20" fmla="*/ 238 w 368"/>
                <a:gd name="T21" fmla="*/ 360 h 368"/>
                <a:gd name="T22" fmla="*/ 272 w 368"/>
                <a:gd name="T23" fmla="*/ 346 h 368"/>
                <a:gd name="T24" fmla="*/ 300 w 368"/>
                <a:gd name="T25" fmla="*/ 326 h 368"/>
                <a:gd name="T26" fmla="*/ 326 w 368"/>
                <a:gd name="T27" fmla="*/ 300 h 368"/>
                <a:gd name="T28" fmla="*/ 346 w 368"/>
                <a:gd name="T29" fmla="*/ 272 h 368"/>
                <a:gd name="T30" fmla="*/ 360 w 368"/>
                <a:gd name="T31" fmla="*/ 238 h 368"/>
                <a:gd name="T32" fmla="*/ 368 w 368"/>
                <a:gd name="T33" fmla="*/ 202 h 368"/>
                <a:gd name="T34" fmla="*/ 368 w 368"/>
                <a:gd name="T35" fmla="*/ 184 h 368"/>
                <a:gd name="T36" fmla="*/ 364 w 368"/>
                <a:gd name="T37" fmla="*/ 146 h 368"/>
                <a:gd name="T38" fmla="*/ 354 w 368"/>
                <a:gd name="T39" fmla="*/ 112 h 368"/>
                <a:gd name="T40" fmla="*/ 336 w 368"/>
                <a:gd name="T41" fmla="*/ 82 h 368"/>
                <a:gd name="T42" fmla="*/ 314 w 368"/>
                <a:gd name="T43" fmla="*/ 54 h 368"/>
                <a:gd name="T44" fmla="*/ 286 w 368"/>
                <a:gd name="T45" fmla="*/ 32 h 368"/>
                <a:gd name="T46" fmla="*/ 256 w 368"/>
                <a:gd name="T47" fmla="*/ 14 h 368"/>
                <a:gd name="T48" fmla="*/ 222 w 368"/>
                <a:gd name="T49" fmla="*/ 4 h 368"/>
                <a:gd name="T50" fmla="*/ 184 w 368"/>
                <a:gd name="T51" fmla="*/ 0 h 368"/>
                <a:gd name="T52" fmla="*/ 166 w 368"/>
                <a:gd name="T53" fmla="*/ 0 h 368"/>
                <a:gd name="T54" fmla="*/ 130 w 368"/>
                <a:gd name="T55" fmla="*/ 8 h 368"/>
                <a:gd name="T56" fmla="*/ 96 w 368"/>
                <a:gd name="T57" fmla="*/ 22 h 368"/>
                <a:gd name="T58" fmla="*/ 68 w 368"/>
                <a:gd name="T59" fmla="*/ 42 h 368"/>
                <a:gd name="T60" fmla="*/ 42 w 368"/>
                <a:gd name="T61" fmla="*/ 68 h 368"/>
                <a:gd name="T62" fmla="*/ 22 w 368"/>
                <a:gd name="T63" fmla="*/ 96 h 368"/>
                <a:gd name="T64" fmla="*/ 8 w 368"/>
                <a:gd name="T65" fmla="*/ 130 h 368"/>
                <a:gd name="T66" fmla="*/ 0 w 368"/>
                <a:gd name="T67" fmla="*/ 166 h 368"/>
                <a:gd name="T68" fmla="*/ 0 w 368"/>
                <a:gd name="T69" fmla="*/ 184 h 368"/>
                <a:gd name="T70" fmla="*/ 80 w 368"/>
                <a:gd name="T71" fmla="*/ 184 h 368"/>
                <a:gd name="T72" fmla="*/ 88 w 368"/>
                <a:gd name="T73" fmla="*/ 144 h 368"/>
                <a:gd name="T74" fmla="*/ 110 w 368"/>
                <a:gd name="T75" fmla="*/ 110 h 368"/>
                <a:gd name="T76" fmla="*/ 144 w 368"/>
                <a:gd name="T77" fmla="*/ 88 h 368"/>
                <a:gd name="T78" fmla="*/ 184 w 368"/>
                <a:gd name="T79" fmla="*/ 80 h 368"/>
                <a:gd name="T80" fmla="*/ 204 w 368"/>
                <a:gd name="T81" fmla="*/ 82 h 368"/>
                <a:gd name="T82" fmla="*/ 242 w 368"/>
                <a:gd name="T83" fmla="*/ 98 h 368"/>
                <a:gd name="T84" fmla="*/ 270 w 368"/>
                <a:gd name="T85" fmla="*/ 126 h 368"/>
                <a:gd name="T86" fmla="*/ 286 w 368"/>
                <a:gd name="T87" fmla="*/ 164 h 368"/>
                <a:gd name="T88" fmla="*/ 288 w 368"/>
                <a:gd name="T89" fmla="*/ 184 h 368"/>
                <a:gd name="T90" fmla="*/ 280 w 368"/>
                <a:gd name="T91" fmla="*/ 224 h 368"/>
                <a:gd name="T92" fmla="*/ 258 w 368"/>
                <a:gd name="T93" fmla="*/ 258 h 368"/>
                <a:gd name="T94" fmla="*/ 224 w 368"/>
                <a:gd name="T95" fmla="*/ 280 h 368"/>
                <a:gd name="T96" fmla="*/ 184 w 368"/>
                <a:gd name="T97" fmla="*/ 288 h 368"/>
                <a:gd name="T98" fmla="*/ 164 w 368"/>
                <a:gd name="T99" fmla="*/ 286 h 368"/>
                <a:gd name="T100" fmla="*/ 126 w 368"/>
                <a:gd name="T101" fmla="*/ 270 h 368"/>
                <a:gd name="T102" fmla="*/ 98 w 368"/>
                <a:gd name="T103" fmla="*/ 242 h 368"/>
                <a:gd name="T104" fmla="*/ 82 w 368"/>
                <a:gd name="T105" fmla="*/ 204 h 368"/>
                <a:gd name="T106" fmla="*/ 80 w 368"/>
                <a:gd name="T107" fmla="*/ 184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68"/>
                <a:gd name="T163" fmla="*/ 0 h 368"/>
                <a:gd name="T164" fmla="*/ 368 w 368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68" h="368">
                  <a:moveTo>
                    <a:pt x="0" y="184"/>
                  </a:moveTo>
                  <a:lnTo>
                    <a:pt x="0" y="184"/>
                  </a:lnTo>
                  <a:lnTo>
                    <a:pt x="0" y="202"/>
                  </a:lnTo>
                  <a:lnTo>
                    <a:pt x="4" y="222"/>
                  </a:lnTo>
                  <a:lnTo>
                    <a:pt x="8" y="238"/>
                  </a:lnTo>
                  <a:lnTo>
                    <a:pt x="14" y="256"/>
                  </a:lnTo>
                  <a:lnTo>
                    <a:pt x="22" y="272"/>
                  </a:lnTo>
                  <a:lnTo>
                    <a:pt x="32" y="286"/>
                  </a:lnTo>
                  <a:lnTo>
                    <a:pt x="42" y="300"/>
                  </a:lnTo>
                  <a:lnTo>
                    <a:pt x="54" y="314"/>
                  </a:lnTo>
                  <a:lnTo>
                    <a:pt x="68" y="326"/>
                  </a:lnTo>
                  <a:lnTo>
                    <a:pt x="82" y="336"/>
                  </a:lnTo>
                  <a:lnTo>
                    <a:pt x="96" y="346"/>
                  </a:lnTo>
                  <a:lnTo>
                    <a:pt x="112" y="354"/>
                  </a:lnTo>
                  <a:lnTo>
                    <a:pt x="130" y="360"/>
                  </a:lnTo>
                  <a:lnTo>
                    <a:pt x="146" y="364"/>
                  </a:lnTo>
                  <a:lnTo>
                    <a:pt x="166" y="368"/>
                  </a:lnTo>
                  <a:lnTo>
                    <a:pt x="184" y="368"/>
                  </a:lnTo>
                  <a:lnTo>
                    <a:pt x="202" y="368"/>
                  </a:lnTo>
                  <a:lnTo>
                    <a:pt x="222" y="364"/>
                  </a:lnTo>
                  <a:lnTo>
                    <a:pt x="238" y="360"/>
                  </a:lnTo>
                  <a:lnTo>
                    <a:pt x="256" y="354"/>
                  </a:lnTo>
                  <a:lnTo>
                    <a:pt x="272" y="346"/>
                  </a:lnTo>
                  <a:lnTo>
                    <a:pt x="286" y="336"/>
                  </a:lnTo>
                  <a:lnTo>
                    <a:pt x="300" y="326"/>
                  </a:lnTo>
                  <a:lnTo>
                    <a:pt x="314" y="314"/>
                  </a:lnTo>
                  <a:lnTo>
                    <a:pt x="326" y="300"/>
                  </a:lnTo>
                  <a:lnTo>
                    <a:pt x="336" y="286"/>
                  </a:lnTo>
                  <a:lnTo>
                    <a:pt x="346" y="272"/>
                  </a:lnTo>
                  <a:lnTo>
                    <a:pt x="354" y="256"/>
                  </a:lnTo>
                  <a:lnTo>
                    <a:pt x="360" y="238"/>
                  </a:lnTo>
                  <a:lnTo>
                    <a:pt x="364" y="222"/>
                  </a:lnTo>
                  <a:lnTo>
                    <a:pt x="368" y="202"/>
                  </a:lnTo>
                  <a:lnTo>
                    <a:pt x="368" y="184"/>
                  </a:lnTo>
                  <a:lnTo>
                    <a:pt x="368" y="166"/>
                  </a:lnTo>
                  <a:lnTo>
                    <a:pt x="364" y="146"/>
                  </a:lnTo>
                  <a:lnTo>
                    <a:pt x="360" y="130"/>
                  </a:lnTo>
                  <a:lnTo>
                    <a:pt x="354" y="112"/>
                  </a:lnTo>
                  <a:lnTo>
                    <a:pt x="346" y="96"/>
                  </a:lnTo>
                  <a:lnTo>
                    <a:pt x="336" y="82"/>
                  </a:lnTo>
                  <a:lnTo>
                    <a:pt x="326" y="68"/>
                  </a:lnTo>
                  <a:lnTo>
                    <a:pt x="314" y="54"/>
                  </a:lnTo>
                  <a:lnTo>
                    <a:pt x="300" y="42"/>
                  </a:lnTo>
                  <a:lnTo>
                    <a:pt x="286" y="32"/>
                  </a:lnTo>
                  <a:lnTo>
                    <a:pt x="272" y="22"/>
                  </a:lnTo>
                  <a:lnTo>
                    <a:pt x="256" y="14"/>
                  </a:lnTo>
                  <a:lnTo>
                    <a:pt x="238" y="8"/>
                  </a:lnTo>
                  <a:lnTo>
                    <a:pt x="222" y="4"/>
                  </a:lnTo>
                  <a:lnTo>
                    <a:pt x="202" y="0"/>
                  </a:lnTo>
                  <a:lnTo>
                    <a:pt x="184" y="0"/>
                  </a:lnTo>
                  <a:lnTo>
                    <a:pt x="166" y="0"/>
                  </a:lnTo>
                  <a:lnTo>
                    <a:pt x="146" y="4"/>
                  </a:lnTo>
                  <a:lnTo>
                    <a:pt x="130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4" y="54"/>
                  </a:lnTo>
                  <a:lnTo>
                    <a:pt x="42" y="68"/>
                  </a:lnTo>
                  <a:lnTo>
                    <a:pt x="32" y="82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30"/>
                  </a:lnTo>
                  <a:lnTo>
                    <a:pt x="4" y="146"/>
                  </a:lnTo>
                  <a:lnTo>
                    <a:pt x="0" y="166"/>
                  </a:lnTo>
                  <a:lnTo>
                    <a:pt x="0" y="184"/>
                  </a:lnTo>
                  <a:close/>
                  <a:moveTo>
                    <a:pt x="80" y="184"/>
                  </a:moveTo>
                  <a:lnTo>
                    <a:pt x="80" y="184"/>
                  </a:lnTo>
                  <a:lnTo>
                    <a:pt x="82" y="164"/>
                  </a:lnTo>
                  <a:lnTo>
                    <a:pt x="88" y="144"/>
                  </a:lnTo>
                  <a:lnTo>
                    <a:pt x="98" y="126"/>
                  </a:lnTo>
                  <a:lnTo>
                    <a:pt x="110" y="110"/>
                  </a:lnTo>
                  <a:lnTo>
                    <a:pt x="126" y="98"/>
                  </a:lnTo>
                  <a:lnTo>
                    <a:pt x="144" y="88"/>
                  </a:lnTo>
                  <a:lnTo>
                    <a:pt x="164" y="82"/>
                  </a:lnTo>
                  <a:lnTo>
                    <a:pt x="184" y="80"/>
                  </a:lnTo>
                  <a:lnTo>
                    <a:pt x="204" y="82"/>
                  </a:lnTo>
                  <a:lnTo>
                    <a:pt x="224" y="88"/>
                  </a:lnTo>
                  <a:lnTo>
                    <a:pt x="242" y="98"/>
                  </a:lnTo>
                  <a:lnTo>
                    <a:pt x="258" y="110"/>
                  </a:lnTo>
                  <a:lnTo>
                    <a:pt x="270" y="126"/>
                  </a:lnTo>
                  <a:lnTo>
                    <a:pt x="280" y="144"/>
                  </a:lnTo>
                  <a:lnTo>
                    <a:pt x="286" y="164"/>
                  </a:lnTo>
                  <a:lnTo>
                    <a:pt x="288" y="184"/>
                  </a:lnTo>
                  <a:lnTo>
                    <a:pt x="286" y="204"/>
                  </a:lnTo>
                  <a:lnTo>
                    <a:pt x="280" y="224"/>
                  </a:lnTo>
                  <a:lnTo>
                    <a:pt x="270" y="242"/>
                  </a:lnTo>
                  <a:lnTo>
                    <a:pt x="258" y="258"/>
                  </a:lnTo>
                  <a:lnTo>
                    <a:pt x="242" y="270"/>
                  </a:lnTo>
                  <a:lnTo>
                    <a:pt x="224" y="280"/>
                  </a:lnTo>
                  <a:lnTo>
                    <a:pt x="204" y="286"/>
                  </a:lnTo>
                  <a:lnTo>
                    <a:pt x="184" y="288"/>
                  </a:lnTo>
                  <a:lnTo>
                    <a:pt x="164" y="286"/>
                  </a:lnTo>
                  <a:lnTo>
                    <a:pt x="144" y="280"/>
                  </a:lnTo>
                  <a:lnTo>
                    <a:pt x="126" y="270"/>
                  </a:lnTo>
                  <a:lnTo>
                    <a:pt x="110" y="258"/>
                  </a:lnTo>
                  <a:lnTo>
                    <a:pt x="98" y="242"/>
                  </a:lnTo>
                  <a:lnTo>
                    <a:pt x="88" y="224"/>
                  </a:lnTo>
                  <a:lnTo>
                    <a:pt x="82" y="204"/>
                  </a:lnTo>
                  <a:lnTo>
                    <a:pt x="80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1437867" y="1293640"/>
              <a:ext cx="1041400" cy="1041400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394 w 656"/>
                <a:gd name="T13" fmla="*/ 650 h 656"/>
                <a:gd name="T14" fmla="*/ 484 w 656"/>
                <a:gd name="T15" fmla="*/ 616 h 656"/>
                <a:gd name="T16" fmla="*/ 560 w 656"/>
                <a:gd name="T17" fmla="*/ 560 h 656"/>
                <a:gd name="T18" fmla="*/ 616 w 656"/>
                <a:gd name="T19" fmla="*/ 484 h 656"/>
                <a:gd name="T20" fmla="*/ 650 w 656"/>
                <a:gd name="T21" fmla="*/ 394 h 656"/>
                <a:gd name="T22" fmla="*/ 656 w 656"/>
                <a:gd name="T23" fmla="*/ 328 h 656"/>
                <a:gd name="T24" fmla="*/ 642 w 656"/>
                <a:gd name="T25" fmla="*/ 230 h 656"/>
                <a:gd name="T26" fmla="*/ 600 w 656"/>
                <a:gd name="T27" fmla="*/ 144 h 656"/>
                <a:gd name="T28" fmla="*/ 536 w 656"/>
                <a:gd name="T29" fmla="*/ 74 h 656"/>
                <a:gd name="T30" fmla="*/ 456 w 656"/>
                <a:gd name="T31" fmla="*/ 26 h 656"/>
                <a:gd name="T32" fmla="*/ 362 w 656"/>
                <a:gd name="T33" fmla="*/ 2 h 656"/>
                <a:gd name="T34" fmla="*/ 294 w 656"/>
                <a:gd name="T35" fmla="*/ 2 h 656"/>
                <a:gd name="T36" fmla="*/ 200 w 656"/>
                <a:gd name="T37" fmla="*/ 26 h 656"/>
                <a:gd name="T38" fmla="*/ 120 w 656"/>
                <a:gd name="T39" fmla="*/ 74 h 656"/>
                <a:gd name="T40" fmla="*/ 56 w 656"/>
                <a:gd name="T41" fmla="*/ 144 h 656"/>
                <a:gd name="T42" fmla="*/ 14 w 656"/>
                <a:gd name="T43" fmla="*/ 230 h 656"/>
                <a:gd name="T44" fmla="*/ 0 w 656"/>
                <a:gd name="T45" fmla="*/ 328 h 656"/>
                <a:gd name="T46" fmla="*/ 80 w 656"/>
                <a:gd name="T47" fmla="*/ 328 h 656"/>
                <a:gd name="T48" fmla="*/ 92 w 656"/>
                <a:gd name="T49" fmla="*/ 254 h 656"/>
                <a:gd name="T50" fmla="*/ 122 w 656"/>
                <a:gd name="T51" fmla="*/ 190 h 656"/>
                <a:gd name="T52" fmla="*/ 170 w 656"/>
                <a:gd name="T53" fmla="*/ 136 h 656"/>
                <a:gd name="T54" fmla="*/ 232 w 656"/>
                <a:gd name="T55" fmla="*/ 100 h 656"/>
                <a:gd name="T56" fmla="*/ 302 w 656"/>
                <a:gd name="T57" fmla="*/ 82 h 656"/>
                <a:gd name="T58" fmla="*/ 354 w 656"/>
                <a:gd name="T59" fmla="*/ 82 h 656"/>
                <a:gd name="T60" fmla="*/ 424 w 656"/>
                <a:gd name="T61" fmla="*/ 100 h 656"/>
                <a:gd name="T62" fmla="*/ 486 w 656"/>
                <a:gd name="T63" fmla="*/ 136 h 656"/>
                <a:gd name="T64" fmla="*/ 534 w 656"/>
                <a:gd name="T65" fmla="*/ 190 h 656"/>
                <a:gd name="T66" fmla="*/ 564 w 656"/>
                <a:gd name="T67" fmla="*/ 254 h 656"/>
                <a:gd name="T68" fmla="*/ 576 w 656"/>
                <a:gd name="T69" fmla="*/ 328 h 656"/>
                <a:gd name="T70" fmla="*/ 570 w 656"/>
                <a:gd name="T71" fmla="*/ 378 h 656"/>
                <a:gd name="T72" fmla="*/ 546 w 656"/>
                <a:gd name="T73" fmla="*/ 446 h 656"/>
                <a:gd name="T74" fmla="*/ 504 w 656"/>
                <a:gd name="T75" fmla="*/ 504 h 656"/>
                <a:gd name="T76" fmla="*/ 446 w 656"/>
                <a:gd name="T77" fmla="*/ 546 h 656"/>
                <a:gd name="T78" fmla="*/ 378 w 656"/>
                <a:gd name="T79" fmla="*/ 570 h 656"/>
                <a:gd name="T80" fmla="*/ 328 w 656"/>
                <a:gd name="T81" fmla="*/ 576 h 656"/>
                <a:gd name="T82" fmla="*/ 254 w 656"/>
                <a:gd name="T83" fmla="*/ 564 h 656"/>
                <a:gd name="T84" fmla="*/ 190 w 656"/>
                <a:gd name="T85" fmla="*/ 534 h 656"/>
                <a:gd name="T86" fmla="*/ 136 w 656"/>
                <a:gd name="T87" fmla="*/ 486 h 656"/>
                <a:gd name="T88" fmla="*/ 100 w 656"/>
                <a:gd name="T89" fmla="*/ 424 h 656"/>
                <a:gd name="T90" fmla="*/ 82 w 656"/>
                <a:gd name="T91" fmla="*/ 354 h 6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56"/>
                <a:gd name="T139" fmla="*/ 0 h 656"/>
                <a:gd name="T140" fmla="*/ 656 w 656"/>
                <a:gd name="T141" fmla="*/ 656 h 6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1209267" y="1065040"/>
              <a:ext cx="1498600" cy="1498600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496 w 944"/>
                <a:gd name="T15" fmla="*/ 944 h 944"/>
                <a:gd name="T16" fmla="*/ 568 w 944"/>
                <a:gd name="T17" fmla="*/ 934 h 944"/>
                <a:gd name="T18" fmla="*/ 696 w 944"/>
                <a:gd name="T19" fmla="*/ 886 h 944"/>
                <a:gd name="T20" fmla="*/ 806 w 944"/>
                <a:gd name="T21" fmla="*/ 806 h 944"/>
                <a:gd name="T22" fmla="*/ 886 w 944"/>
                <a:gd name="T23" fmla="*/ 696 h 944"/>
                <a:gd name="T24" fmla="*/ 934 w 944"/>
                <a:gd name="T25" fmla="*/ 568 h 944"/>
                <a:gd name="T26" fmla="*/ 944 w 944"/>
                <a:gd name="T27" fmla="*/ 496 h 944"/>
                <a:gd name="T28" fmla="*/ 944 w 944"/>
                <a:gd name="T29" fmla="*/ 448 h 944"/>
                <a:gd name="T30" fmla="*/ 934 w 944"/>
                <a:gd name="T31" fmla="*/ 376 h 944"/>
                <a:gd name="T32" fmla="*/ 886 w 944"/>
                <a:gd name="T33" fmla="*/ 248 h 944"/>
                <a:gd name="T34" fmla="*/ 806 w 944"/>
                <a:gd name="T35" fmla="*/ 138 h 944"/>
                <a:gd name="T36" fmla="*/ 696 w 944"/>
                <a:gd name="T37" fmla="*/ 58 h 944"/>
                <a:gd name="T38" fmla="*/ 568 w 944"/>
                <a:gd name="T39" fmla="*/ 10 h 944"/>
                <a:gd name="T40" fmla="*/ 496 w 944"/>
                <a:gd name="T41" fmla="*/ 0 h 944"/>
                <a:gd name="T42" fmla="*/ 448 w 944"/>
                <a:gd name="T43" fmla="*/ 0 h 944"/>
                <a:gd name="T44" fmla="*/ 376 w 944"/>
                <a:gd name="T45" fmla="*/ 10 h 944"/>
                <a:gd name="T46" fmla="*/ 248 w 944"/>
                <a:gd name="T47" fmla="*/ 58 h 944"/>
                <a:gd name="T48" fmla="*/ 138 w 944"/>
                <a:gd name="T49" fmla="*/ 138 h 944"/>
                <a:gd name="T50" fmla="*/ 58 w 944"/>
                <a:gd name="T51" fmla="*/ 248 h 944"/>
                <a:gd name="T52" fmla="*/ 10 w 944"/>
                <a:gd name="T53" fmla="*/ 376 h 944"/>
                <a:gd name="T54" fmla="*/ 0 w 944"/>
                <a:gd name="T55" fmla="*/ 448 h 944"/>
                <a:gd name="T56" fmla="*/ 80 w 944"/>
                <a:gd name="T57" fmla="*/ 472 h 944"/>
                <a:gd name="T58" fmla="*/ 88 w 944"/>
                <a:gd name="T59" fmla="*/ 394 h 944"/>
                <a:gd name="T60" fmla="*/ 128 w 944"/>
                <a:gd name="T61" fmla="*/ 286 h 944"/>
                <a:gd name="T62" fmla="*/ 194 w 944"/>
                <a:gd name="T63" fmla="*/ 194 h 944"/>
                <a:gd name="T64" fmla="*/ 286 w 944"/>
                <a:gd name="T65" fmla="*/ 128 h 944"/>
                <a:gd name="T66" fmla="*/ 394 w 944"/>
                <a:gd name="T67" fmla="*/ 88 h 944"/>
                <a:gd name="T68" fmla="*/ 472 w 944"/>
                <a:gd name="T69" fmla="*/ 80 h 944"/>
                <a:gd name="T70" fmla="*/ 588 w 944"/>
                <a:gd name="T71" fmla="*/ 98 h 944"/>
                <a:gd name="T72" fmla="*/ 692 w 944"/>
                <a:gd name="T73" fmla="*/ 148 h 944"/>
                <a:gd name="T74" fmla="*/ 774 w 944"/>
                <a:gd name="T75" fmla="*/ 222 h 944"/>
                <a:gd name="T76" fmla="*/ 834 w 944"/>
                <a:gd name="T77" fmla="*/ 320 h 944"/>
                <a:gd name="T78" fmla="*/ 862 w 944"/>
                <a:gd name="T79" fmla="*/ 432 h 944"/>
                <a:gd name="T80" fmla="*/ 862 w 944"/>
                <a:gd name="T81" fmla="*/ 512 h 944"/>
                <a:gd name="T82" fmla="*/ 834 w 944"/>
                <a:gd name="T83" fmla="*/ 624 h 944"/>
                <a:gd name="T84" fmla="*/ 774 w 944"/>
                <a:gd name="T85" fmla="*/ 722 h 944"/>
                <a:gd name="T86" fmla="*/ 692 w 944"/>
                <a:gd name="T87" fmla="*/ 796 h 944"/>
                <a:gd name="T88" fmla="*/ 588 w 944"/>
                <a:gd name="T89" fmla="*/ 846 h 944"/>
                <a:gd name="T90" fmla="*/ 472 w 944"/>
                <a:gd name="T91" fmla="*/ 864 h 944"/>
                <a:gd name="T92" fmla="*/ 394 w 944"/>
                <a:gd name="T93" fmla="*/ 856 h 944"/>
                <a:gd name="T94" fmla="*/ 286 w 944"/>
                <a:gd name="T95" fmla="*/ 816 h 944"/>
                <a:gd name="T96" fmla="*/ 194 w 944"/>
                <a:gd name="T97" fmla="*/ 750 h 944"/>
                <a:gd name="T98" fmla="*/ 128 w 944"/>
                <a:gd name="T99" fmla="*/ 658 h 944"/>
                <a:gd name="T100" fmla="*/ 88 w 944"/>
                <a:gd name="T101" fmla="*/ 550 h 944"/>
                <a:gd name="T102" fmla="*/ 80 w 944"/>
                <a:gd name="T103" fmla="*/ 472 h 9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4"/>
                <a:gd name="T157" fmla="*/ 0 h 944"/>
                <a:gd name="T158" fmla="*/ 944 w 944"/>
                <a:gd name="T159" fmla="*/ 944 h 94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980667" y="836440"/>
              <a:ext cx="1955800" cy="1955800"/>
            </a:xfrm>
            <a:custGeom>
              <a:avLst/>
              <a:gdLst>
                <a:gd name="T0" fmla="*/ 8 w 1232"/>
                <a:gd name="T1" fmla="*/ 710 h 1232"/>
                <a:gd name="T2" fmla="*/ 48 w 1232"/>
                <a:gd name="T3" fmla="*/ 856 h 1232"/>
                <a:gd name="T4" fmla="*/ 122 w 1232"/>
                <a:gd name="T5" fmla="*/ 984 h 1232"/>
                <a:gd name="T6" fmla="*/ 224 w 1232"/>
                <a:gd name="T7" fmla="*/ 1092 h 1232"/>
                <a:gd name="T8" fmla="*/ 350 w 1232"/>
                <a:gd name="T9" fmla="*/ 1172 h 1232"/>
                <a:gd name="T10" fmla="*/ 492 w 1232"/>
                <a:gd name="T11" fmla="*/ 1220 h 1232"/>
                <a:gd name="T12" fmla="*/ 616 w 1232"/>
                <a:gd name="T13" fmla="*/ 1232 h 1232"/>
                <a:gd name="T14" fmla="*/ 770 w 1232"/>
                <a:gd name="T15" fmla="*/ 1212 h 1232"/>
                <a:gd name="T16" fmla="*/ 910 w 1232"/>
                <a:gd name="T17" fmla="*/ 1158 h 1232"/>
                <a:gd name="T18" fmla="*/ 1030 w 1232"/>
                <a:gd name="T19" fmla="*/ 1072 h 1232"/>
                <a:gd name="T20" fmla="*/ 1126 w 1232"/>
                <a:gd name="T21" fmla="*/ 960 h 1232"/>
                <a:gd name="T22" fmla="*/ 1194 w 1232"/>
                <a:gd name="T23" fmla="*/ 828 h 1232"/>
                <a:gd name="T24" fmla="*/ 1228 w 1232"/>
                <a:gd name="T25" fmla="*/ 678 h 1232"/>
                <a:gd name="T26" fmla="*/ 1228 w 1232"/>
                <a:gd name="T27" fmla="*/ 554 h 1232"/>
                <a:gd name="T28" fmla="*/ 1194 w 1232"/>
                <a:gd name="T29" fmla="*/ 404 h 1232"/>
                <a:gd name="T30" fmla="*/ 1126 w 1232"/>
                <a:gd name="T31" fmla="*/ 272 h 1232"/>
                <a:gd name="T32" fmla="*/ 1030 w 1232"/>
                <a:gd name="T33" fmla="*/ 160 h 1232"/>
                <a:gd name="T34" fmla="*/ 910 w 1232"/>
                <a:gd name="T35" fmla="*/ 74 h 1232"/>
                <a:gd name="T36" fmla="*/ 770 w 1232"/>
                <a:gd name="T37" fmla="*/ 20 h 1232"/>
                <a:gd name="T38" fmla="*/ 616 w 1232"/>
                <a:gd name="T39" fmla="*/ 0 h 1232"/>
                <a:gd name="T40" fmla="*/ 492 w 1232"/>
                <a:gd name="T41" fmla="*/ 12 h 1232"/>
                <a:gd name="T42" fmla="*/ 350 w 1232"/>
                <a:gd name="T43" fmla="*/ 60 h 1232"/>
                <a:gd name="T44" fmla="*/ 224 w 1232"/>
                <a:gd name="T45" fmla="*/ 140 h 1232"/>
                <a:gd name="T46" fmla="*/ 122 w 1232"/>
                <a:gd name="T47" fmla="*/ 248 h 1232"/>
                <a:gd name="T48" fmla="*/ 48 w 1232"/>
                <a:gd name="T49" fmla="*/ 376 h 1232"/>
                <a:gd name="T50" fmla="*/ 8 w 1232"/>
                <a:gd name="T51" fmla="*/ 522 h 1232"/>
                <a:gd name="T52" fmla="*/ 80 w 1232"/>
                <a:gd name="T53" fmla="*/ 616 h 1232"/>
                <a:gd name="T54" fmla="*/ 90 w 1232"/>
                <a:gd name="T55" fmla="*/ 508 h 1232"/>
                <a:gd name="T56" fmla="*/ 132 w 1232"/>
                <a:gd name="T57" fmla="*/ 384 h 1232"/>
                <a:gd name="T58" fmla="*/ 202 w 1232"/>
                <a:gd name="T59" fmla="*/ 276 h 1232"/>
                <a:gd name="T60" fmla="*/ 296 w 1232"/>
                <a:gd name="T61" fmla="*/ 186 h 1232"/>
                <a:gd name="T62" fmla="*/ 408 w 1232"/>
                <a:gd name="T63" fmla="*/ 122 h 1232"/>
                <a:gd name="T64" fmla="*/ 534 w 1232"/>
                <a:gd name="T65" fmla="*/ 86 h 1232"/>
                <a:gd name="T66" fmla="*/ 644 w 1232"/>
                <a:gd name="T67" fmla="*/ 80 h 1232"/>
                <a:gd name="T68" fmla="*/ 776 w 1232"/>
                <a:gd name="T69" fmla="*/ 104 h 1232"/>
                <a:gd name="T70" fmla="*/ 894 w 1232"/>
                <a:gd name="T71" fmla="*/ 158 h 1232"/>
                <a:gd name="T72" fmla="*/ 994 w 1232"/>
                <a:gd name="T73" fmla="*/ 238 h 1232"/>
                <a:gd name="T74" fmla="*/ 1074 w 1232"/>
                <a:gd name="T75" fmla="*/ 338 h 1232"/>
                <a:gd name="T76" fmla="*/ 1128 w 1232"/>
                <a:gd name="T77" fmla="*/ 456 h 1232"/>
                <a:gd name="T78" fmla="*/ 1152 w 1232"/>
                <a:gd name="T79" fmla="*/ 588 h 1232"/>
                <a:gd name="T80" fmla="*/ 1146 w 1232"/>
                <a:gd name="T81" fmla="*/ 698 h 1232"/>
                <a:gd name="T82" fmla="*/ 1110 w 1232"/>
                <a:gd name="T83" fmla="*/ 824 h 1232"/>
                <a:gd name="T84" fmla="*/ 1046 w 1232"/>
                <a:gd name="T85" fmla="*/ 936 h 1232"/>
                <a:gd name="T86" fmla="*/ 956 w 1232"/>
                <a:gd name="T87" fmla="*/ 1030 h 1232"/>
                <a:gd name="T88" fmla="*/ 848 w 1232"/>
                <a:gd name="T89" fmla="*/ 1100 h 1232"/>
                <a:gd name="T90" fmla="*/ 724 w 1232"/>
                <a:gd name="T91" fmla="*/ 1142 h 1232"/>
                <a:gd name="T92" fmla="*/ 616 w 1232"/>
                <a:gd name="T93" fmla="*/ 1152 h 1232"/>
                <a:gd name="T94" fmla="*/ 482 w 1232"/>
                <a:gd name="T95" fmla="*/ 1136 h 1232"/>
                <a:gd name="T96" fmla="*/ 360 w 1232"/>
                <a:gd name="T97" fmla="*/ 1088 h 1232"/>
                <a:gd name="T98" fmla="*/ 256 w 1232"/>
                <a:gd name="T99" fmla="*/ 1012 h 1232"/>
                <a:gd name="T100" fmla="*/ 172 w 1232"/>
                <a:gd name="T101" fmla="*/ 916 h 1232"/>
                <a:gd name="T102" fmla="*/ 112 w 1232"/>
                <a:gd name="T103" fmla="*/ 800 h 1232"/>
                <a:gd name="T104" fmla="*/ 82 w 1232"/>
                <a:gd name="T105" fmla="*/ 670 h 1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32"/>
                <a:gd name="T160" fmla="*/ 0 h 1232"/>
                <a:gd name="T161" fmla="*/ 1232 w 1232"/>
                <a:gd name="T162" fmla="*/ 1232 h 1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32" h="1232">
                  <a:moveTo>
                    <a:pt x="0" y="616"/>
                  </a:moveTo>
                  <a:lnTo>
                    <a:pt x="0" y="616"/>
                  </a:lnTo>
                  <a:lnTo>
                    <a:pt x="0" y="648"/>
                  </a:lnTo>
                  <a:lnTo>
                    <a:pt x="4" y="678"/>
                  </a:lnTo>
                  <a:lnTo>
                    <a:pt x="8" y="710"/>
                  </a:lnTo>
                  <a:lnTo>
                    <a:pt x="12" y="740"/>
                  </a:lnTo>
                  <a:lnTo>
                    <a:pt x="20" y="770"/>
                  </a:lnTo>
                  <a:lnTo>
                    <a:pt x="28" y="798"/>
                  </a:lnTo>
                  <a:lnTo>
                    <a:pt x="38" y="828"/>
                  </a:lnTo>
                  <a:lnTo>
                    <a:pt x="48" y="856"/>
                  </a:lnTo>
                  <a:lnTo>
                    <a:pt x="60" y="882"/>
                  </a:lnTo>
                  <a:lnTo>
                    <a:pt x="74" y="910"/>
                  </a:lnTo>
                  <a:lnTo>
                    <a:pt x="90" y="936"/>
                  </a:lnTo>
                  <a:lnTo>
                    <a:pt x="106" y="960"/>
                  </a:lnTo>
                  <a:lnTo>
                    <a:pt x="122" y="984"/>
                  </a:lnTo>
                  <a:lnTo>
                    <a:pt x="140" y="1008"/>
                  </a:lnTo>
                  <a:lnTo>
                    <a:pt x="160" y="1030"/>
                  </a:lnTo>
                  <a:lnTo>
                    <a:pt x="180" y="1052"/>
                  </a:lnTo>
                  <a:lnTo>
                    <a:pt x="202" y="1072"/>
                  </a:lnTo>
                  <a:lnTo>
                    <a:pt x="224" y="1092"/>
                  </a:lnTo>
                  <a:lnTo>
                    <a:pt x="248" y="1110"/>
                  </a:lnTo>
                  <a:lnTo>
                    <a:pt x="272" y="1126"/>
                  </a:lnTo>
                  <a:lnTo>
                    <a:pt x="296" y="1142"/>
                  </a:lnTo>
                  <a:lnTo>
                    <a:pt x="322" y="1158"/>
                  </a:lnTo>
                  <a:lnTo>
                    <a:pt x="350" y="1172"/>
                  </a:lnTo>
                  <a:lnTo>
                    <a:pt x="376" y="1184"/>
                  </a:lnTo>
                  <a:lnTo>
                    <a:pt x="404" y="1194"/>
                  </a:lnTo>
                  <a:lnTo>
                    <a:pt x="434" y="1204"/>
                  </a:lnTo>
                  <a:lnTo>
                    <a:pt x="462" y="1212"/>
                  </a:lnTo>
                  <a:lnTo>
                    <a:pt x="492" y="1220"/>
                  </a:lnTo>
                  <a:lnTo>
                    <a:pt x="522" y="1224"/>
                  </a:lnTo>
                  <a:lnTo>
                    <a:pt x="554" y="1228"/>
                  </a:lnTo>
                  <a:lnTo>
                    <a:pt x="584" y="1232"/>
                  </a:lnTo>
                  <a:lnTo>
                    <a:pt x="616" y="1232"/>
                  </a:lnTo>
                  <a:lnTo>
                    <a:pt x="648" y="1232"/>
                  </a:lnTo>
                  <a:lnTo>
                    <a:pt x="678" y="1228"/>
                  </a:lnTo>
                  <a:lnTo>
                    <a:pt x="710" y="1224"/>
                  </a:lnTo>
                  <a:lnTo>
                    <a:pt x="740" y="1220"/>
                  </a:lnTo>
                  <a:lnTo>
                    <a:pt x="770" y="1212"/>
                  </a:lnTo>
                  <a:lnTo>
                    <a:pt x="798" y="1204"/>
                  </a:lnTo>
                  <a:lnTo>
                    <a:pt x="828" y="1194"/>
                  </a:lnTo>
                  <a:lnTo>
                    <a:pt x="856" y="1184"/>
                  </a:lnTo>
                  <a:lnTo>
                    <a:pt x="882" y="1172"/>
                  </a:lnTo>
                  <a:lnTo>
                    <a:pt x="910" y="1158"/>
                  </a:lnTo>
                  <a:lnTo>
                    <a:pt x="936" y="1142"/>
                  </a:lnTo>
                  <a:lnTo>
                    <a:pt x="960" y="1126"/>
                  </a:lnTo>
                  <a:lnTo>
                    <a:pt x="984" y="1110"/>
                  </a:lnTo>
                  <a:lnTo>
                    <a:pt x="1008" y="1092"/>
                  </a:lnTo>
                  <a:lnTo>
                    <a:pt x="1030" y="1072"/>
                  </a:lnTo>
                  <a:lnTo>
                    <a:pt x="1052" y="1052"/>
                  </a:lnTo>
                  <a:lnTo>
                    <a:pt x="1072" y="1030"/>
                  </a:lnTo>
                  <a:lnTo>
                    <a:pt x="1092" y="1008"/>
                  </a:lnTo>
                  <a:lnTo>
                    <a:pt x="1110" y="984"/>
                  </a:lnTo>
                  <a:lnTo>
                    <a:pt x="1126" y="960"/>
                  </a:lnTo>
                  <a:lnTo>
                    <a:pt x="1142" y="936"/>
                  </a:lnTo>
                  <a:lnTo>
                    <a:pt x="1158" y="910"/>
                  </a:lnTo>
                  <a:lnTo>
                    <a:pt x="1172" y="882"/>
                  </a:lnTo>
                  <a:lnTo>
                    <a:pt x="1184" y="856"/>
                  </a:lnTo>
                  <a:lnTo>
                    <a:pt x="1194" y="828"/>
                  </a:lnTo>
                  <a:lnTo>
                    <a:pt x="1204" y="798"/>
                  </a:lnTo>
                  <a:lnTo>
                    <a:pt x="1212" y="770"/>
                  </a:lnTo>
                  <a:lnTo>
                    <a:pt x="1220" y="740"/>
                  </a:lnTo>
                  <a:lnTo>
                    <a:pt x="1224" y="710"/>
                  </a:lnTo>
                  <a:lnTo>
                    <a:pt x="1228" y="678"/>
                  </a:lnTo>
                  <a:lnTo>
                    <a:pt x="1232" y="648"/>
                  </a:lnTo>
                  <a:lnTo>
                    <a:pt x="1232" y="616"/>
                  </a:lnTo>
                  <a:lnTo>
                    <a:pt x="1232" y="584"/>
                  </a:lnTo>
                  <a:lnTo>
                    <a:pt x="1228" y="554"/>
                  </a:lnTo>
                  <a:lnTo>
                    <a:pt x="1224" y="522"/>
                  </a:lnTo>
                  <a:lnTo>
                    <a:pt x="1220" y="492"/>
                  </a:lnTo>
                  <a:lnTo>
                    <a:pt x="1212" y="462"/>
                  </a:lnTo>
                  <a:lnTo>
                    <a:pt x="1204" y="434"/>
                  </a:lnTo>
                  <a:lnTo>
                    <a:pt x="1194" y="404"/>
                  </a:lnTo>
                  <a:lnTo>
                    <a:pt x="1184" y="376"/>
                  </a:lnTo>
                  <a:lnTo>
                    <a:pt x="1172" y="350"/>
                  </a:lnTo>
                  <a:lnTo>
                    <a:pt x="1158" y="322"/>
                  </a:lnTo>
                  <a:lnTo>
                    <a:pt x="1142" y="296"/>
                  </a:lnTo>
                  <a:lnTo>
                    <a:pt x="1126" y="272"/>
                  </a:lnTo>
                  <a:lnTo>
                    <a:pt x="1110" y="248"/>
                  </a:lnTo>
                  <a:lnTo>
                    <a:pt x="1092" y="224"/>
                  </a:lnTo>
                  <a:lnTo>
                    <a:pt x="1072" y="202"/>
                  </a:lnTo>
                  <a:lnTo>
                    <a:pt x="1052" y="180"/>
                  </a:lnTo>
                  <a:lnTo>
                    <a:pt x="1030" y="160"/>
                  </a:lnTo>
                  <a:lnTo>
                    <a:pt x="1008" y="140"/>
                  </a:lnTo>
                  <a:lnTo>
                    <a:pt x="984" y="122"/>
                  </a:lnTo>
                  <a:lnTo>
                    <a:pt x="960" y="106"/>
                  </a:lnTo>
                  <a:lnTo>
                    <a:pt x="936" y="90"/>
                  </a:lnTo>
                  <a:lnTo>
                    <a:pt x="910" y="74"/>
                  </a:lnTo>
                  <a:lnTo>
                    <a:pt x="882" y="60"/>
                  </a:lnTo>
                  <a:lnTo>
                    <a:pt x="856" y="48"/>
                  </a:lnTo>
                  <a:lnTo>
                    <a:pt x="828" y="38"/>
                  </a:lnTo>
                  <a:lnTo>
                    <a:pt x="798" y="28"/>
                  </a:lnTo>
                  <a:lnTo>
                    <a:pt x="770" y="20"/>
                  </a:lnTo>
                  <a:lnTo>
                    <a:pt x="740" y="12"/>
                  </a:lnTo>
                  <a:lnTo>
                    <a:pt x="710" y="8"/>
                  </a:lnTo>
                  <a:lnTo>
                    <a:pt x="678" y="4"/>
                  </a:lnTo>
                  <a:lnTo>
                    <a:pt x="648" y="0"/>
                  </a:lnTo>
                  <a:lnTo>
                    <a:pt x="616" y="0"/>
                  </a:lnTo>
                  <a:lnTo>
                    <a:pt x="584" y="0"/>
                  </a:lnTo>
                  <a:lnTo>
                    <a:pt x="554" y="4"/>
                  </a:lnTo>
                  <a:lnTo>
                    <a:pt x="522" y="8"/>
                  </a:lnTo>
                  <a:lnTo>
                    <a:pt x="492" y="12"/>
                  </a:lnTo>
                  <a:lnTo>
                    <a:pt x="462" y="20"/>
                  </a:lnTo>
                  <a:lnTo>
                    <a:pt x="434" y="28"/>
                  </a:lnTo>
                  <a:lnTo>
                    <a:pt x="404" y="38"/>
                  </a:lnTo>
                  <a:lnTo>
                    <a:pt x="376" y="48"/>
                  </a:lnTo>
                  <a:lnTo>
                    <a:pt x="350" y="60"/>
                  </a:lnTo>
                  <a:lnTo>
                    <a:pt x="322" y="74"/>
                  </a:lnTo>
                  <a:lnTo>
                    <a:pt x="296" y="90"/>
                  </a:lnTo>
                  <a:lnTo>
                    <a:pt x="272" y="106"/>
                  </a:lnTo>
                  <a:lnTo>
                    <a:pt x="248" y="122"/>
                  </a:lnTo>
                  <a:lnTo>
                    <a:pt x="224" y="140"/>
                  </a:lnTo>
                  <a:lnTo>
                    <a:pt x="202" y="160"/>
                  </a:lnTo>
                  <a:lnTo>
                    <a:pt x="180" y="180"/>
                  </a:lnTo>
                  <a:lnTo>
                    <a:pt x="160" y="202"/>
                  </a:lnTo>
                  <a:lnTo>
                    <a:pt x="140" y="224"/>
                  </a:lnTo>
                  <a:lnTo>
                    <a:pt x="122" y="248"/>
                  </a:lnTo>
                  <a:lnTo>
                    <a:pt x="106" y="272"/>
                  </a:lnTo>
                  <a:lnTo>
                    <a:pt x="90" y="296"/>
                  </a:lnTo>
                  <a:lnTo>
                    <a:pt x="74" y="322"/>
                  </a:lnTo>
                  <a:lnTo>
                    <a:pt x="60" y="350"/>
                  </a:lnTo>
                  <a:lnTo>
                    <a:pt x="48" y="376"/>
                  </a:lnTo>
                  <a:lnTo>
                    <a:pt x="38" y="404"/>
                  </a:lnTo>
                  <a:lnTo>
                    <a:pt x="28" y="434"/>
                  </a:lnTo>
                  <a:lnTo>
                    <a:pt x="20" y="462"/>
                  </a:lnTo>
                  <a:lnTo>
                    <a:pt x="12" y="492"/>
                  </a:lnTo>
                  <a:lnTo>
                    <a:pt x="8" y="522"/>
                  </a:lnTo>
                  <a:lnTo>
                    <a:pt x="4" y="554"/>
                  </a:lnTo>
                  <a:lnTo>
                    <a:pt x="0" y="584"/>
                  </a:lnTo>
                  <a:lnTo>
                    <a:pt x="0" y="616"/>
                  </a:lnTo>
                  <a:close/>
                  <a:moveTo>
                    <a:pt x="80" y="616"/>
                  </a:moveTo>
                  <a:lnTo>
                    <a:pt x="80" y="616"/>
                  </a:lnTo>
                  <a:lnTo>
                    <a:pt x="80" y="588"/>
                  </a:lnTo>
                  <a:lnTo>
                    <a:pt x="82" y="562"/>
                  </a:lnTo>
                  <a:lnTo>
                    <a:pt x="86" y="534"/>
                  </a:lnTo>
                  <a:lnTo>
                    <a:pt x="90" y="508"/>
                  </a:lnTo>
                  <a:lnTo>
                    <a:pt x="96" y="482"/>
                  </a:lnTo>
                  <a:lnTo>
                    <a:pt x="104" y="456"/>
                  </a:lnTo>
                  <a:lnTo>
                    <a:pt x="112" y="432"/>
                  </a:lnTo>
                  <a:lnTo>
                    <a:pt x="122" y="408"/>
                  </a:lnTo>
                  <a:lnTo>
                    <a:pt x="132" y="384"/>
                  </a:lnTo>
                  <a:lnTo>
                    <a:pt x="144" y="360"/>
                  </a:lnTo>
                  <a:lnTo>
                    <a:pt x="158" y="338"/>
                  </a:lnTo>
                  <a:lnTo>
                    <a:pt x="172" y="316"/>
                  </a:lnTo>
                  <a:lnTo>
                    <a:pt x="186" y="296"/>
                  </a:lnTo>
                  <a:lnTo>
                    <a:pt x="202" y="276"/>
                  </a:lnTo>
                  <a:lnTo>
                    <a:pt x="220" y="256"/>
                  </a:lnTo>
                  <a:lnTo>
                    <a:pt x="238" y="238"/>
                  </a:lnTo>
                  <a:lnTo>
                    <a:pt x="256" y="220"/>
                  </a:lnTo>
                  <a:lnTo>
                    <a:pt x="276" y="202"/>
                  </a:lnTo>
                  <a:lnTo>
                    <a:pt x="296" y="186"/>
                  </a:lnTo>
                  <a:lnTo>
                    <a:pt x="316" y="172"/>
                  </a:lnTo>
                  <a:lnTo>
                    <a:pt x="338" y="158"/>
                  </a:lnTo>
                  <a:lnTo>
                    <a:pt x="360" y="144"/>
                  </a:lnTo>
                  <a:lnTo>
                    <a:pt x="384" y="132"/>
                  </a:lnTo>
                  <a:lnTo>
                    <a:pt x="408" y="122"/>
                  </a:lnTo>
                  <a:lnTo>
                    <a:pt x="432" y="112"/>
                  </a:lnTo>
                  <a:lnTo>
                    <a:pt x="456" y="104"/>
                  </a:lnTo>
                  <a:lnTo>
                    <a:pt x="482" y="96"/>
                  </a:lnTo>
                  <a:lnTo>
                    <a:pt x="508" y="90"/>
                  </a:lnTo>
                  <a:lnTo>
                    <a:pt x="534" y="86"/>
                  </a:lnTo>
                  <a:lnTo>
                    <a:pt x="562" y="82"/>
                  </a:lnTo>
                  <a:lnTo>
                    <a:pt x="588" y="80"/>
                  </a:lnTo>
                  <a:lnTo>
                    <a:pt x="616" y="80"/>
                  </a:lnTo>
                  <a:lnTo>
                    <a:pt x="644" y="80"/>
                  </a:lnTo>
                  <a:lnTo>
                    <a:pt x="670" y="82"/>
                  </a:lnTo>
                  <a:lnTo>
                    <a:pt x="698" y="86"/>
                  </a:lnTo>
                  <a:lnTo>
                    <a:pt x="724" y="90"/>
                  </a:lnTo>
                  <a:lnTo>
                    <a:pt x="750" y="96"/>
                  </a:lnTo>
                  <a:lnTo>
                    <a:pt x="776" y="104"/>
                  </a:lnTo>
                  <a:lnTo>
                    <a:pt x="800" y="112"/>
                  </a:lnTo>
                  <a:lnTo>
                    <a:pt x="824" y="122"/>
                  </a:lnTo>
                  <a:lnTo>
                    <a:pt x="848" y="132"/>
                  </a:lnTo>
                  <a:lnTo>
                    <a:pt x="872" y="144"/>
                  </a:lnTo>
                  <a:lnTo>
                    <a:pt x="894" y="158"/>
                  </a:lnTo>
                  <a:lnTo>
                    <a:pt x="916" y="172"/>
                  </a:lnTo>
                  <a:lnTo>
                    <a:pt x="936" y="186"/>
                  </a:lnTo>
                  <a:lnTo>
                    <a:pt x="956" y="202"/>
                  </a:lnTo>
                  <a:lnTo>
                    <a:pt x="976" y="220"/>
                  </a:lnTo>
                  <a:lnTo>
                    <a:pt x="994" y="238"/>
                  </a:lnTo>
                  <a:lnTo>
                    <a:pt x="1012" y="256"/>
                  </a:lnTo>
                  <a:lnTo>
                    <a:pt x="1030" y="276"/>
                  </a:lnTo>
                  <a:lnTo>
                    <a:pt x="1046" y="296"/>
                  </a:lnTo>
                  <a:lnTo>
                    <a:pt x="1060" y="316"/>
                  </a:lnTo>
                  <a:lnTo>
                    <a:pt x="1074" y="338"/>
                  </a:lnTo>
                  <a:lnTo>
                    <a:pt x="1088" y="360"/>
                  </a:lnTo>
                  <a:lnTo>
                    <a:pt x="1100" y="384"/>
                  </a:lnTo>
                  <a:lnTo>
                    <a:pt x="1110" y="408"/>
                  </a:lnTo>
                  <a:lnTo>
                    <a:pt x="1120" y="432"/>
                  </a:lnTo>
                  <a:lnTo>
                    <a:pt x="1128" y="456"/>
                  </a:lnTo>
                  <a:lnTo>
                    <a:pt x="1136" y="482"/>
                  </a:lnTo>
                  <a:lnTo>
                    <a:pt x="1142" y="508"/>
                  </a:lnTo>
                  <a:lnTo>
                    <a:pt x="1146" y="534"/>
                  </a:lnTo>
                  <a:lnTo>
                    <a:pt x="1150" y="562"/>
                  </a:lnTo>
                  <a:lnTo>
                    <a:pt x="1152" y="588"/>
                  </a:lnTo>
                  <a:lnTo>
                    <a:pt x="1152" y="616"/>
                  </a:lnTo>
                  <a:lnTo>
                    <a:pt x="1152" y="644"/>
                  </a:lnTo>
                  <a:lnTo>
                    <a:pt x="1150" y="670"/>
                  </a:lnTo>
                  <a:lnTo>
                    <a:pt x="1146" y="698"/>
                  </a:lnTo>
                  <a:lnTo>
                    <a:pt x="1142" y="724"/>
                  </a:lnTo>
                  <a:lnTo>
                    <a:pt x="1136" y="750"/>
                  </a:lnTo>
                  <a:lnTo>
                    <a:pt x="1128" y="776"/>
                  </a:lnTo>
                  <a:lnTo>
                    <a:pt x="1120" y="800"/>
                  </a:lnTo>
                  <a:lnTo>
                    <a:pt x="1110" y="824"/>
                  </a:lnTo>
                  <a:lnTo>
                    <a:pt x="1100" y="848"/>
                  </a:lnTo>
                  <a:lnTo>
                    <a:pt x="1088" y="872"/>
                  </a:lnTo>
                  <a:lnTo>
                    <a:pt x="1074" y="894"/>
                  </a:lnTo>
                  <a:lnTo>
                    <a:pt x="1060" y="916"/>
                  </a:lnTo>
                  <a:lnTo>
                    <a:pt x="1046" y="936"/>
                  </a:lnTo>
                  <a:lnTo>
                    <a:pt x="1030" y="956"/>
                  </a:lnTo>
                  <a:lnTo>
                    <a:pt x="1012" y="976"/>
                  </a:lnTo>
                  <a:lnTo>
                    <a:pt x="994" y="994"/>
                  </a:lnTo>
                  <a:lnTo>
                    <a:pt x="976" y="1012"/>
                  </a:lnTo>
                  <a:lnTo>
                    <a:pt x="956" y="1030"/>
                  </a:lnTo>
                  <a:lnTo>
                    <a:pt x="936" y="1046"/>
                  </a:lnTo>
                  <a:lnTo>
                    <a:pt x="916" y="1060"/>
                  </a:lnTo>
                  <a:lnTo>
                    <a:pt x="894" y="1074"/>
                  </a:lnTo>
                  <a:lnTo>
                    <a:pt x="872" y="1088"/>
                  </a:lnTo>
                  <a:lnTo>
                    <a:pt x="848" y="1100"/>
                  </a:lnTo>
                  <a:lnTo>
                    <a:pt x="824" y="1110"/>
                  </a:lnTo>
                  <a:lnTo>
                    <a:pt x="800" y="1120"/>
                  </a:lnTo>
                  <a:lnTo>
                    <a:pt x="776" y="1128"/>
                  </a:lnTo>
                  <a:lnTo>
                    <a:pt x="750" y="1136"/>
                  </a:lnTo>
                  <a:lnTo>
                    <a:pt x="724" y="1142"/>
                  </a:lnTo>
                  <a:lnTo>
                    <a:pt x="698" y="1146"/>
                  </a:lnTo>
                  <a:lnTo>
                    <a:pt x="670" y="1150"/>
                  </a:lnTo>
                  <a:lnTo>
                    <a:pt x="644" y="1152"/>
                  </a:lnTo>
                  <a:lnTo>
                    <a:pt x="616" y="1152"/>
                  </a:lnTo>
                  <a:lnTo>
                    <a:pt x="588" y="1152"/>
                  </a:lnTo>
                  <a:lnTo>
                    <a:pt x="562" y="1150"/>
                  </a:lnTo>
                  <a:lnTo>
                    <a:pt x="534" y="1146"/>
                  </a:lnTo>
                  <a:lnTo>
                    <a:pt x="508" y="1142"/>
                  </a:lnTo>
                  <a:lnTo>
                    <a:pt x="482" y="1136"/>
                  </a:lnTo>
                  <a:lnTo>
                    <a:pt x="456" y="1128"/>
                  </a:lnTo>
                  <a:lnTo>
                    <a:pt x="432" y="1120"/>
                  </a:lnTo>
                  <a:lnTo>
                    <a:pt x="408" y="1110"/>
                  </a:lnTo>
                  <a:lnTo>
                    <a:pt x="384" y="1100"/>
                  </a:lnTo>
                  <a:lnTo>
                    <a:pt x="360" y="1088"/>
                  </a:lnTo>
                  <a:lnTo>
                    <a:pt x="338" y="1074"/>
                  </a:lnTo>
                  <a:lnTo>
                    <a:pt x="316" y="1060"/>
                  </a:lnTo>
                  <a:lnTo>
                    <a:pt x="296" y="1046"/>
                  </a:lnTo>
                  <a:lnTo>
                    <a:pt x="276" y="1030"/>
                  </a:lnTo>
                  <a:lnTo>
                    <a:pt x="256" y="1012"/>
                  </a:lnTo>
                  <a:lnTo>
                    <a:pt x="238" y="994"/>
                  </a:lnTo>
                  <a:lnTo>
                    <a:pt x="220" y="976"/>
                  </a:lnTo>
                  <a:lnTo>
                    <a:pt x="202" y="956"/>
                  </a:lnTo>
                  <a:lnTo>
                    <a:pt x="186" y="936"/>
                  </a:lnTo>
                  <a:lnTo>
                    <a:pt x="172" y="916"/>
                  </a:lnTo>
                  <a:lnTo>
                    <a:pt x="158" y="894"/>
                  </a:lnTo>
                  <a:lnTo>
                    <a:pt x="144" y="872"/>
                  </a:lnTo>
                  <a:lnTo>
                    <a:pt x="132" y="848"/>
                  </a:lnTo>
                  <a:lnTo>
                    <a:pt x="122" y="824"/>
                  </a:lnTo>
                  <a:lnTo>
                    <a:pt x="112" y="800"/>
                  </a:lnTo>
                  <a:lnTo>
                    <a:pt x="104" y="776"/>
                  </a:lnTo>
                  <a:lnTo>
                    <a:pt x="96" y="750"/>
                  </a:lnTo>
                  <a:lnTo>
                    <a:pt x="90" y="724"/>
                  </a:lnTo>
                  <a:lnTo>
                    <a:pt x="86" y="698"/>
                  </a:lnTo>
                  <a:lnTo>
                    <a:pt x="82" y="670"/>
                  </a:lnTo>
                  <a:lnTo>
                    <a:pt x="80" y="644"/>
                  </a:lnTo>
                  <a:lnTo>
                    <a:pt x="80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455492" y="1348373"/>
            <a:ext cx="2497130" cy="1323439"/>
          </a:xfrm>
          <a:prstGeom prst="rect">
            <a:avLst/>
          </a:prstGeom>
          <a:ln w="28575">
            <a:solidFill>
              <a:srgbClr val="E1CEA6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654E2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step.2</a:t>
            </a: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資料切割為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 (90%),validation (5%) and test (5%)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164913" y="3638402"/>
            <a:ext cx="2417771" cy="1938992"/>
          </a:xfrm>
          <a:prstGeom prst="rect">
            <a:avLst/>
          </a:prstGeom>
          <a:noFill/>
          <a:ln w="38100">
            <a:solidFill>
              <a:srgbClr val="1670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654E2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step.5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All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models were trained for 10 epochs with a batch size of 32 with the ADAM optimizer.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395630" y="1333106"/>
            <a:ext cx="2451100" cy="1323439"/>
          </a:xfrm>
          <a:prstGeom prst="rect">
            <a:avLst/>
          </a:prstGeom>
          <a:noFill/>
          <a:ln w="38100">
            <a:solidFill>
              <a:srgbClr val="414A4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654E2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step.4</a:t>
            </a: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根據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transfer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learning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以及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fine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tuning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兩種不同的方式設置。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22222" y="3558630"/>
            <a:ext cx="2424948" cy="707886"/>
          </a:xfrm>
          <a:prstGeom prst="rect">
            <a:avLst/>
          </a:prstGeom>
          <a:ln w="38100">
            <a:solidFill>
              <a:srgbClr val="D2E2D7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ko-KR" sz="2000" b="1" dirty="0" smtClean="0">
                <a:solidFill>
                  <a:srgbClr val="654E2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step.1</a:t>
            </a: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將圖片轉成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216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216</a:t>
            </a:r>
            <a:endParaRPr lang="en-US" altLang="ko-KR" sz="2000" dirty="0">
              <a:solidFill>
                <a:srgbClr val="654E25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126882" y="3715426"/>
            <a:ext cx="2790825" cy="1323439"/>
          </a:xfrm>
          <a:prstGeom prst="rect">
            <a:avLst/>
          </a:prstGeom>
          <a:noFill/>
          <a:ln w="38100">
            <a:solidFill>
              <a:srgbClr val="FB933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654E2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step.3</a:t>
            </a: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導入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VGG16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模型，並採用已建立好的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ImageNet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模型參數。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123817" y="3053805"/>
            <a:ext cx="8608353" cy="431800"/>
            <a:chOff x="1123817" y="3053805"/>
            <a:chExt cx="8608353" cy="431800"/>
          </a:xfrm>
        </p:grpSpPr>
        <p:sp>
          <p:nvSpPr>
            <p:cNvPr id="4" name="AutoShape 12"/>
            <p:cNvSpPr>
              <a:spLocks noChangeArrowheads="1"/>
            </p:cNvSpPr>
            <p:nvPr/>
          </p:nvSpPr>
          <p:spPr bwMode="auto">
            <a:xfrm>
              <a:off x="1267486" y="3053805"/>
              <a:ext cx="8464684" cy="431800"/>
            </a:xfrm>
            <a:prstGeom prst="rightArrow">
              <a:avLst>
                <a:gd name="adj1" fmla="val 38231"/>
                <a:gd name="adj2" fmla="val 6382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2459831" y="3126830"/>
              <a:ext cx="287338" cy="284163"/>
            </a:xfrm>
            <a:prstGeom prst="ellipse">
              <a:avLst/>
            </a:prstGeom>
            <a:solidFill>
              <a:srgbClr val="E1CEA6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14"/>
            <p:cNvSpPr>
              <a:spLocks noChangeArrowheads="1"/>
            </p:cNvSpPr>
            <p:nvPr/>
          </p:nvSpPr>
          <p:spPr bwMode="auto">
            <a:xfrm>
              <a:off x="8076406" y="3126830"/>
              <a:ext cx="287338" cy="284163"/>
            </a:xfrm>
            <a:prstGeom prst="ellipse">
              <a:avLst/>
            </a:prstGeom>
            <a:solidFill>
              <a:srgbClr val="D1D0D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5268119" y="3126830"/>
              <a:ext cx="287337" cy="284163"/>
            </a:xfrm>
            <a:prstGeom prst="ellipse">
              <a:avLst/>
            </a:prstGeom>
            <a:solidFill>
              <a:srgbClr val="414A4F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3863181" y="3126830"/>
              <a:ext cx="287338" cy="284163"/>
            </a:xfrm>
            <a:prstGeom prst="ellipse">
              <a:avLst/>
            </a:prstGeom>
            <a:solidFill>
              <a:srgbClr val="FB9334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7"/>
            <p:cNvSpPr>
              <a:spLocks noChangeArrowheads="1"/>
            </p:cNvSpPr>
            <p:nvPr/>
          </p:nvSpPr>
          <p:spPr bwMode="auto">
            <a:xfrm>
              <a:off x="6671469" y="3126830"/>
              <a:ext cx="287337" cy="284163"/>
            </a:xfrm>
            <a:prstGeom prst="ellipse">
              <a:avLst/>
            </a:prstGeom>
            <a:solidFill>
              <a:srgbClr val="167070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1123817" y="3128144"/>
              <a:ext cx="287338" cy="284163"/>
            </a:xfrm>
            <a:prstGeom prst="ellipse">
              <a:avLst/>
            </a:prstGeom>
            <a:solidFill>
              <a:srgbClr val="D2E2D7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225918" y="1348373"/>
            <a:ext cx="2451100" cy="1323439"/>
          </a:xfrm>
          <a:prstGeom prst="rect">
            <a:avLst/>
          </a:prstGeom>
          <a:noFill/>
          <a:ln w="38100">
            <a:solidFill>
              <a:srgbClr val="D1D0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654E25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step.6</a:t>
            </a: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Accurancy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F-score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評估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模型的性能。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7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66291" y="1822452"/>
            <a:ext cx="5481170" cy="2050906"/>
          </a:xfrm>
          <a:prstGeom prst="rect">
            <a:avLst/>
          </a:prstGeom>
          <a:solidFill>
            <a:srgbClr val="003D5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3160" y="195209"/>
            <a:ext cx="397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45846"/>
              </p:ext>
            </p:extLst>
          </p:nvPr>
        </p:nvGraphicFramePr>
        <p:xfrm>
          <a:off x="1110396" y="1129355"/>
          <a:ext cx="4006136" cy="4625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500"/>
                <a:gridCol w="967318"/>
                <a:gridCol w="967318"/>
              </a:tblGrid>
              <a:tr h="4662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Genre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 report 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Paper 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Pop_music</a:t>
                      </a:r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Rock_music</a:t>
                      </a:r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</a:p>
                    <a:p>
                      <a:pPr algn="l" fontAlgn="ctr"/>
                      <a:endParaRPr lang="en-US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7990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Hip_hop_music</a:t>
                      </a:r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6958</a:t>
                      </a: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           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6885</a:t>
                      </a: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Rhythm_blues</a:t>
                      </a:r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4247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Vocal            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Reggae          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2997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662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40540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812651" y="2340073"/>
            <a:ext cx="518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將各音樂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.wav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擷取前十秒後，利用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librosa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套件將音樂轉成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MEL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spectrogram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，再丟入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vgg-16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模型分析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696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YUAAAEJCAYAAAB7UTvrAAAABHNCSVQICAgIfAhkiAAAAAlwSFlzAAALEgAACxIB0t1+/AAAADh0RVh0U29mdHdhcmUAbWF0cGxvdGxpYiB2ZXJzaW9uMy4xLjAsIGh0dHA6Ly9tYXRwbG90bGliLm9yZy+17YcXAAAgAElEQVR4nO3dd3hU1dbA4d9KryTUBEJJ6B1CryHBQhEFKTYsqIh4sXtRLN9VLFevoGJBEVRsSJEmFkCREukQSuggvUlvgQRS9vfHmYQkpJLJTMp6n+c8mcw5c86aQGZln7332mKMQSmllAJwcXYASimlig5NCkoppdJoUlBKKZVGk4JSSqk0mhSUUkqlcXN2AAVRoUIFExoa6uwwCuTixYv4+vo6OwyNQ+Mo0jFoHPaNIyYm5qQxpmKWO40xxXZr2bKlKe4WLVrk7BCMMRpHZhpH0YrBGI0js4LEAaw12Xyu6u0jpZRSaTQpKKWUSqNJQSmlVJpi3dGslHKcxMREDh06REJCglOuHxAQwLZt25xy7eIah5eXF1WrVsXd3T3P59WkoJTKk0OHDuHv709oaCgi4vDrX7hwAX9/f4dft7jGYYzh1KlTHDp0iLCwsDyft9QlhdnrDzNq/g6OnI2nSqA3w7vVo094iLPDUqrIS0hIcFpCUPknIpQvX54TJ07k63WlKinMXn+YF2duIj4xGYDDZ+N5ceYmAE0MSuWBJoTi5Xr+vRzS0SwiXiKyWkQ2isgWERmZxTERIrJORJJEpH9hxDFq/o60hJAqPjGZUfN3FMbllFKq2HHU6KPLQFdjTDOgOdBdRNplOuYAMAj4obCCOHI2Pl/PK6VUaeOQpGCbRBdn+9bdtplMx+wzxsQCKYUVR5VA73w9r5S6frPXH6bjOwsJG/ErHd9ZyOz1hwt0vrNnz/Lpp5/m+3U9e/bk7NmzOR7zn//8hwULFlxvaFny8/Oz6/kcRYyDVl4TEVcgBqgNjDXGvJDNcV8DvxhjpmezfwgwBCAoKKjllClT8hzD8iOJfL35ClfSpR0BHmniTocQjzyfx57i4uKKxH8ejUPjyC2GgIAAateunafX/Lr5GK/9uouEpKu/bF5uLrx2Sx1uaRx0XXHs3buXu+66i1WrVmV4Pjk5GVdX1+s65/XI6/UqV67M0aNHnR7H33//zblz5zI8FxUVFWOMaZXV8Q7raDbGJAPNRSQQmCUijY0xm6/jPOOB8QCtWrUykZGReX5tJNAw3eijMt7unItPpEHDhkSGV81vKHaxePFi8vMeNA6Nw1kxbNu2LW0I5Mift7D1yPlsX7P+wFmuJGds9CckpfCfX3YxKzbr0TANq5Th1VsbZXvOkSNHsnfvXjp37oy7uzt+fn5UrlyZDRs2sHXrVvr06cPBgwdJSEjgqaeeYsiQIQCEhoaydu1a4uLi6NGjB506dWL58uWEhITw008/4e3tzaBBg+jVqxf9+/cnNDSUBx54gJ9//pnExER+/PFH6tevz4kTJ7jnnns4ceIEbdu2Zd68ecTExFChQoVsY/b398cYw/PPP8/cuXMREV555RXuvPNOjh49yp133sn58+dJSkris88+o0OHDjz88MOsXbsWEeGhhx7imWeeyfLceR0a6+XlRXh4eK7HpXL46CNjzFkRWQx0B/KdFAqqT3hI2kij5BRD/3HLeeOXbXSpW4lyvs5pLShV0mROCLk9nxcjR45kx44dbNiwgcWLF3PLLbewefPmtDH4X331FeXKlSM+Pp7WrVvTr18/ypcvn+Ecu3btYvLkyUyYMIE77riDGTNmcO+9915zrQoVKrBu3To+/fRTRo8ezRdffMHIkSPp2rUrjz/+OMuWLWP8+PF5invmzJls2LCBjRs3cvLkSVq3bk1ERAQ//PAD3bp14+WXXyY5OZlLly6xYcMGDh8+zObN1kdjbre9CoNDkoKIVAQSbQnBG7gR+J8jrp0TVxfh7b5N6PXRUt76dRvv3dHM2SEpVSzk9Bc9QMd3FnI4iwEcIYHeTH20vV1iaNOmTYZJWR999BGzZs0C4ODBg+zateuapBAWFkbz5s0BaNmyJfv27cvy3H379k07ZubMmQAsXbo07fzdu3enbNmyeYpz6dKl3H333bi6uhIUFESXLl1Ys2YNrVu35qGHHiIxMZE+ffrQvHlzatasyZ49e3jiiSe45ZZbuPnmm/P+A7ETR40+qgwsEpFYYA3whzHmFxF5XURuAxCR1iJyCBgAfC4iWxwRWP3gMjzapSYz1h1i+d8nHXFJpUq84d3q4e2e8X63t7srw7vVs9s10q8lsHjxYhYsWMCKFSvYuHEj4eHhWZbj8PT0THvs6upKUlJSludOPS79Mdfb/5rd6yIiIoiOjiYkJIT77ruPb7/9lrJly7Jx40YiIyMZO3YsgwcPvq5rFoSjRh/FGmPCjTFNjTGNjTGv257/jzFmju3xGmNMVWOMrzGmvDEm5z9F7OiJrnUILe/DS7M2kZBpHoNSKv/6hIfwdt8mhAR6I1gthLf7NinQJFE/Pz8uXLiQ5b5z585RtmxZfHx82L59OytXrrzu62SnU6dOTJs2DYDff/+dM2fO5Ol1ERERTJ06leTkZE6cOEF0dDRt2rRh//79VKpUiUceeYSHH36YdevWcfLkSVJSUujXrx9vvPEG69ats/v7yE2pmtGcHS93V966vQkDv1jFxwt3MbxbfWeHpFSxl77/zh7Kly9Px44dady4Md7e3gQFXR3F1L17d8aNG0fTpk2pV68e7dplngZVcK+++ip33303kydPJioqisqVK+epo/f2229nxYoVNGvWDBHh3XffJTg4mG+++YZRo0aldZp/++23HD58mAcffJCUFKvv5e2337b7+8hVdqvvFIfN3iuvPTt1g6n14q9m+9Hzdj1vTkrCKk72pHFkVBTiSI1h69atTo3j/HnH/V5mJSEhwSQmJprz58+b5cuXm2bNmjk1nrz+PLL6dyOHlde0pZDOy7c0YNGO44yYGcuMoR1wcdE6L0opy4EDB7jjjjtISkrCy8uLCRMmODukQqFJIZ1yvh68cksDnp22kUmr9nNf+1Bnh6SUKiLq1KnD+vXrM8wPOHXqFDfccMM1x/7555/XjHwqLjQpZHJ7eAgz1x3mf/N2cFPDYIIDvJwdklKqiCpfvjwbNmxwdhh2pctxZiIivHV7YxKTU3htjkNGxSqlVJGhSSELNcr78tSNdZi35R/mb/nH2eEopZTDaFLIxiOda1I/2J9Xf9rChYREZ4ejlFIOoUkhG+6uLrzdtwnHLiTw3u87nR2OUsXT8W0wtp31VRULmhRyEF69LA+0D+WbFftYfyBvsxeVUjZXLsKkAXBiu/X1ykWHh5BadvzIkSP075/1go6RkZGsXbs2x/OMGTOGS5cupX2flzUa8mPQoEFMn57lagEOp0khF8/dXJcgfy9enLmJxAJUeFSq1PlpGFw8ARjr60+POy2UKlWqFOhDN3NS+O233wgMDLRHaEWODknNhb+XO6/3bsSQ72L44q+9PBZZy9khKeV8c0fAP5uy33/hHzizB4ztD6mkBNg6Gz6KBf/grF8T3AR6vJPjZV944QVq1KjBv/71LwBee+01RITo6GjOnDlDYmIib775Jr17987wun379tGrVy82b95MfHw8Dz74IFu3bqVBgwbEx1+t5vrYY4+xZs0a4uPj6d+/PyNHjuSjjz7iyJEjREVFUaFCBebMmZO2RkOFChV4//33+eqrrwAYPHgwTz/9NPv27ct27Ybc/Pnnn/z73/8mKSmJ1q1b89lnn+Hp6cmIESOYM2cObm5u3Hzzzbz66qv8+OOPjBw5EldXVwICAoiOjs71/LnRlkIe3NwomO6NghmzYCf7Tzm+CaxUsXN2/9WEkMqkWM8XwF133cXUqVPTvp82bRoPPvggs2bNYt26dSxatIjnnnsux4qmn332GT4+PsTGxvLyyy8TExOTtu+tt95i7dq1xMbGsmTJEmJjY3nyySepUqUKixYtYtGiRRnOFRMTw8SJE1m1ahUrV65kwoQJrF+/HrDWbhg2bBhbtmwhMDCQGTNm5Pr+EhISGDRoEFOnTmXTpk1pi++cPn2aWbNmsWXLFmJjY3nllVcAeP3115k/fz4bN25kzpw5+fpZZkdbCnn02m2NWPr+SV6etZnvHm6DiJbAUKVYLn/Rs+57mDscEq/ecsHdB3qOhvCB133Z8PBwjh8/zpEjRzhx4gRly5alcuXKPPPMM0RHR+Pi4sLhw4c5duwYwcFZt0iio6N58sknAWjatClNmzZN2zdt2jTGjx9PUlISR48eZevWrRn2Z7Z06VJuv/32tDLeffv25a+//uK2227L89oN6e3YsYOwsDDq1q0LwAMPPMDYsWN5/PHH8fLyYvDgwdxyyy306tWLy5cv07FjRwYNGsQdd9yRtgZEQWlLIY+CA7x4oXs9lv59klkFXIBcqRKvxb1Qtxu42SoCuHlB3e4FSgip+vfvz/Tp05k6dSp33XUXkyZN4sSJE8TExLBhwwaCgoKyXEshvaz+qNu7dy+jR4/mzz//JDY2lltuuSXX8+TUIsnr2g15OZ+bmxurV6+mX79+zJ49m+7duwMwbtw43nzzTQ4ePEjz5s05depUrtfIjSaFfBjYtgYtqgfy5q/bOH3xirPDUapo6z0WfCsCYn3t/YldTnvXXXcxZcoUpk+fTv/+/Tl37hyVKlXC3d2dRYsWsX9/zreoIiIimDRpEgCbN28mNjYWgPPnz+Pr60tAQADHjh1j7ty5aa/x9/fPci2HiIgIZs+ezaVLl7h48SKzZs2ic+fO1/3e6tevz759+/j7778B+O677+jSpQtxcXGcO3eOnj17MmbMmLTSGrt376Zt27a8/vrrVKhQgYMHD173tVNpUsgHFxfh7b5NOR+fyFu/6rhrpXLk4QsDf4SK9a2vHr65vyYPGjVqxIULFwgJCaFy5coMHDiQtWvX0qpVKyZNmkT9+jmvh/LYY48RFxdH06ZNeffdd2nTpg0AzZo1Izw8nEaNGvHQQw/RsWPHtNcMGTKEHj16EBUVleFcLVq0YNCgQbRp04a2bdsyePBgwsPDr/u9eXl5MXHiRAYMGECTJk1wcXFh6NChXLhwgV69etG0aVO6dOnCBx98AMDw4cNp0qQJjRs3JiIigmbN7LCkcHY1tYvDZu/1FPLq3XnbTI0XfjFLd50o8LmKQr18YzSOzDSOa2Mo7esppCpuceR3PQVtKVyH1OU7X9blO5VSJYwmhevg5e7Kf29vwr5Tl/h44S5nh6OUKiaGDRtG8+bNM2wTJ050dlgZ6JDU69ShdgX6tajK50v2cGuzKtQPLuPskJQqdMYYHY5dAGPHjnXo9UwOo6Oyoy2FAnj5lgaU8XbnxZmbSEnJ/w9fqeLEy8uLU6dOXdcHjXI8YwynTp3Cyyt/C4VpS6EAyvl68H+9GvDMVF2+U5V8VatW5dChQ5w4ccIp109ISMj3B1xpj8PLy4uqVavm67yaFAqoT3NdvlOVDu7u7oSFhTnt+osXLy7QcE+NI2/09lEBiQhv9rGW73x1zmZnh6OUUgWiScEOapT35ekb6zJ/yzFdvlMpVaw5JCmIiJeIrBaRjSKyRURGZnGMp4hMFZG/RWSViIQ6IjZ7Gdw5TJfvVEoVe45qKVwGuhpjmgHNge4i0i7TMQ8DZ4wxtYEPgP85KDa7cHd14Z1+TTl2IYHR83c4OxyllLouDkkKtpnVcbZv3W1b5nFtvYFvbI+nAzdIMRsQ3bxaIA+0D+Xblft1+U6lVLEkjhpzLCKuQAxQGxhrjHkh0/7NQHdjzCHb97uBtsaYk5mOGwIMAQgKCmo5ZcoUR4SfZ/FJhpeXxuPjBq918MbNJee8FhcXl7aOrDNpHBpHUY5B47BvHFFRUTHGmFZZ7syuKFJhbUAgsAhonOn5LUDVdN/vBsrndC5nFcTLze9b/jE1XvjFjF20K9dji0LBM2M0jsw0jqIVgzEaR2YFiYOiVBDPGHMWWAx0z7TrEFANQETcgADgtEODs5ObGgbRvVEwHy7Ypct3KqWKFUeNPqooIoG2x97AjcD2TIfNAR6wPe4PLLRltGLptdsa4eHqwsuzNmtZAKVUseGolkJlYJGIxAJrgD+MMb+IyOsicpvtmC+B8iLyN/AsMMJBsRWK4AAvnu9RX5fvVEoVKw4pc2GMiQWumY9tjPlPuscJwABHxOMoA9tUZ/b6w7zxy1Yi61WinK+Hs0NSSqkc6YzmQuTiIvz39iZcSEjS5TuVUsWCJoVCVi/Yn6FdajFj3SGW/X0y9xcopZQTaVJwgMe71iasgi8vZV6+8/g2Wq9+Ao5rK0IpVTSUzqRwfBuMbeewD2Mvd1fe6tOY/emX77xyESYNwOfSQZg0wPpeKaWcrPQlBduHMSe2O/TDuEPtCvRvWZXPl+xmx+ETMOMRiDuOYODiCfjpcYfEoZRSOSl9i+z8NMz6EE7/YTwgi4WzjYHES3DlElyJsz2+eHVL/32i7ZgrtucSU49L/9pLvHsljrc9LuI+ITnjtZISYPuvsO5baHG/Q34MSimVldKVFNZ9DzvnWx/CYH3dOhvGrAcPH9uH+aWrH/TX1OzLgasHePiCu6/11cMHPPzAv3La9y7uvuw6k0LVnd/iK5czvj75Mvz8FMQdh/D7wD/Ibm9bKaXyqnQlhT9fs33Yp2NS4PwhqHNzxg9zd59Mj32vbu625z18riYC17z9KOsaw4SP/Ln39Fh80icGVw8oGwoL34DFb0P9XtDqIQiLgOJVLFYpVYyVrqRww2swd3jGxODuAz1HQ/hAh4QgInS/dziLxiznBpcYvCSRBNw5GdSVqkOmwsldEPM1rP/easWUrw0tH4Tm94BPOYfEqJQqvUpXR3OLe6FuN3Dzsr5384K63R2WEFKtO3CGEcmPcpIAUgycTAngtoN3M3v9YahQB7q9Bc9th9s/B5/y8PvL8F59mPkoHFhp9XcopVQhKF1JAaD3WPCtCIj1tfcnDg9h1PwdXEjx5MErz7PLVOXBxOc5nejOqPQrtrl7Q7O74OHfYegyaHGf1Rn9VTf4rAOsngAJ5xweu1KqZCt9ScHDFwb+CBXrW189fB0ewpGz8QDsMlXpduVddpmqABw+G8+5+CzWdw5uDLe8Z7Uebv0QXN3ht39brYc5T8CR9Y4MXylVgpW+pABQqQEMW2l9dYIqgd7Z7uv4zkL+N287J+MuX7vT0w9aDoJHo+GRRdC4H8T+COMjrW3dtzoJTilVIKUzKTjZ8G718HZ3zfCct7sr/+5Wly71KjJuyW46/W8hr83ZwtFz8VmfJKSFdevrue3QYxQkJlithvfqw2/D4dhWB7wTpVRJU7pGHxURfcJDAKtv4fDZeEICvRnerV7a87tPxPHZ4t18v3I/k1btp1+LqgztUovQClnc6vIOhLZDoM0jVif02q+s0Uurx0O1dtaw1oa9wd3Lge9QKVVcaUvBSfqEh7BsRFe+7u7LshFd0xICQK2Kfowe0IzFwyO5q3V1Zq4/TNf3FvPUlPXs+OdC1icUgRrtod8EeHY73PQGXDwOs4bA+w1g/stwanfWr9XCfEopG00KRVjVsj680acxS5+P4pHONVmw9RjdxkQz5Nu1xB46m/0LfctDxyfh8Ri4/ycI6wyrxsHHLeCb22DLbEi2dWhrYT6lVDp6+6gYqFTGixd7NuCxyFpMXLaPr5fv4/dPltG5TgWGRdWmbVg5JKtZzy4uUDPS2i78A+u/g5hv4McHwC/IKqfxzya4eCJjYb6sakEppUoFbSkUI4E+HjxzU12WjejKiB712Xb0PHeNX8mAcStYtOM4JqdJbf7BEDEcntoI90yDKuHw12jYlakW1M55Vo0opVSppEmhGPLzdGNol1osfaErI29rxJGz8Tw4cQ23frKUuZuOkpKSQ3JwcbVmdd8zFbyzKJuReAn+eKXwgldKFWmaFIoxL3dXHugQyuLhUbzbrykXLyfz2KR13DwmmpnrDpGYnJLzCW56w6r9lFn8GfisE6z4FOJOFE7wSqkiSZNCCeDh5sIdraux4NkufHx3OG4uwrPTNhI1ejHfr9yfcQnQ9LKqBVW/l1Ug0NUN5r8I79eHyXfDtp8h6Yrj3pRSyim0o7kEcXURbm1WhV5NK/PntuN8suhvXpm9mY/+3MWQiJrc07Y6Ph6Z/sl7j4WxbTHnDiG+FaHveKv0R5tHrCGqG36A2Kmw4zfrdlOTAVbF1srNtKS3UiWQthRKIBHhxoZBzPpXByYNbkutin68+es2Or6zkI//3JWxvpKtFtQln2rX1oKq1ABufgOe2QoDp0PNLhAzEcZ3sYryLf8YLhxz/BtUShUabSmUYCJCx9oV6Fi7AjH7zzB20d+898dOPo/ew33ta/BwpzCW7jrJqPlHOXz2HUK+OsrwbmUyTKQDrFtJdW6ytvgzsHmm1YL4/RX441WofaPVeqjXA9w8nfNmlVJ2oUmhlGhZoyxfDWrNliPn+HTRbsYt2c2E6N0YhGTbaKXDZ+N5ceYmgGsTQyrvstD6YWs7sRM2/gAbp1pzH7wCoUl/K0FUaaG3l5QqhvT2USnTqEoAYwe2YMGzXfBwc01LCKniE5MzruuQk4p14cbX4JnNcO9Mq8Ww/nuY0BXGtoWlY+D8Ubu/B6VU4XFIUhCRaiKySES2icgWEXkqi2PKisgsEYkVkdUi0tgRsZVWtSr6EX8l61FJqes95JmLK9S+Afp/Cf/eaa354F0WFrwKHzSE7/vB5hlWJVelVJHmqJZCEvCcMaYB0A4YJiINMx3zErDBGNMUuB/40EGxlVrZretQ0b8A/QJeAdaaDw/PhyfWQadn4fh2mP4QjK4LPz8NB1dnvaSoFuZTyukckhSMMUeNMetsjy8A24DMN60bAn/ajtkOhIpIkCPiK62yWtcB4MylK8zbbIfbPuVrwQ3/B09vsgrz1esBG6fAlzfBJ63gr/fg3GHrWC3Mp1SRIDnWyymMC4qEAtFAY2PM+XTP/xfwMsY8KyJtgOVAW2NMTKbXDwGGAAQFBbWcMmWKo0IvFHFxcfj5+Tnt+suPJDJjZyKnElIo7+VCjzA3lh9JZs+5FPrUdue2Wu642LHD2DXpEhVPLCf4n4UEntuCQThTthmuSZfwi9uLq0kkWdw5VaEtWxsNt9t188vZ/y5FKY6iEIPGYd84oqKiYowxrbLcaYxx2Ab4ATFA3yz2lQEmAhuA74A1QLOczteyZUtT3C1atMjZIRhjMsYRfyXJPDN1vanxwi9m6HdrTVxCYuFc9NQeYxb+15h3Qo15tUzG7c1gY2K+K5zr5kFR/HcpzTEYo3FkVpA4gLUmm89Vh40+EhF3YAYwyRgzM/N+Y8x5Y8yDxpjmWH0KFYG9jopPXeXl7sp7A5rxyi0NmL/lH/p9tpyDpy/Z/0LlwiDqRaujOrPESzB3OJzI40gopZRdOGr0kQBfAtuMMe9nc0ygiHjYvh0MRJt0t5eUY4kIgzvX5KtBrTl8Np7eY5exas+pwrnYDa9dW5hPXKzEMLYNjI+EleO0OJ9SDuColkJH4D6gq4hssG09RWSoiAy1HdMA2CIi24EewDXDVpXjRdarxOxhHQn0dmfgF6v4YdUB+18kq8J8DfvAczuh238hJRnmvQDv1YNJd9iGt+Zz2KxSKk8cMqPZGLMUyLG30hizAqjjiHhU/tSq6MesYR15cvJ6Xpq1ie3/nOf/ejXE3dWOf1NkLszX+xOrDlP7YdZ2fJs1cmnTjzB9PniWgYa3QdO7oEZHa5U5pVSB6W+SypMAb3e+GtSaIRE1+XbFfu7/cjWnL9qxlHZOhfnAKs5308irw1vr97LWmv6mF3zYFBaM1P4HpexAk4LKM1cX4aWeDXhvQDNiDpyh99il7Pjngv0uUKkBa9p8bCWA7Li4WmtO3/4Z/HsX9P0CKtaDZWOs/ofPu8DKz7T/QanrpElB5Vu/llWZOqQdlxNT6PvpMn7f8o9zAvHwgaYD4N4Z8Ox2q//BpMC8Ebb+hwHa/6BUPmlSUNclvHpZ5jzeidqV/BjyXQwf/7krdb6Jc/gHWX0PQ/+Cf62EDk/AsS1Xy2v8NAz2RkNKLkuUKlXKaVJQ1y04wIupj7anT/MqvPfHTh6fvJ5LV5KcHVam/oc50OBWW//DrXnrf9AaTKoU06SgCsTL3ZUP7mzOiB71+W3TUQaMW8Hh/FZZLSwurtZqcX0+tfof+n2Ze/+D1mBSpZwmBVVgIsLQLrX48oFWHDh1id6fLGXtvtPODisjDx9rAaCc+h82TYdZQ+HiCQQDF0/AT487O3KlHEqTgrKbrvWDmDWsA36ebtw9YSVT1xTCRDd7yK7/YcbDsG0OJNnWfUhKgJ3zYN33zo1XKQfSpKDsqnYlf34a1ol2NcvzwoxNvDZnC0nJRbhzN33/g1fAtfsTL8Fv/4Ztv1jrUytVwmlSUHYX4OPOxEGtebhTGF8v38egiWs4e8mOE90Kg4sr3PzfrGswJSfC1IHwvzAY1wnmvQTbf4P4s86JValC5JAyF6r0cXN14f96NaResD+vzNpM77HL+OL+VtQJ8nd2aNlrcS/sXgA75lq3jty8oF5PuH0cHI6BfUutYa1rvoCVYwGByk0htLO11WifdWtDqWIkzy0FEXlWRJrbHrcTkQMiskdE2hdeeKq4u6NVNSYPacvFy8nc/ulyFmw95uyQctZ7LPhWxCCQWoPJzRNqdIAuz8OgX2DEARj0K0SOAA9/WD0eJt8J/wu1Krr+/n+w83e4bMfZ3ko5SH5aCs9glb8GeBt4H7gAjAHa2jkuVYK0rFGOOY935NHvYnjku7UM71aPx7rUQuy4opvdpNZg+voOfAdOu7YGE4C7F4R2srbIEdaM6UNrbC2Jv6xhrss/AnGFKs2vtiSqtwXPItxSUor8JYUAY8w5EfEHmgE3GmOSReS9QopNlSBVAr2Z9mh7np8Ry7vzdrD96AXe7d8UryzWiHY6Ww2myJxqMKXn7g1hEdYWBVy5BIdWX00SK8ZacyPEFUJa2BJKZ6jeLuukkyp1El3DaTnXg1LKjvKTFA6KSAegEdYCOMkiUgZILpzQVJzpFqYAACAASURBVEnj7eHKR3c1p36wP6N/38HekxcZf39LKgd4Ozs0+/LwsYr21Yy0vr9yEQ6uupokln8MSz8AFzcIaXk1SVRra7029TWTBuBz6ZA1h2LYqpwTiFJ2kp+kMByYDlwB+tme6wWstndQquQSEYZF1aZekD9PTVnPrR8v4/P7WtKyRllnh1Z4PHyhVldrA7gcBwdXXk0SS8fAX++BiztUbWUlif0r4OLxjJPoBkx07vtQpUKek4Ix5jegSqanf7RtSuXLjQ2DmDWsI4O/Wcvd41fSr2UI0TtPcvhsPCErFzK8Wz36hIc4O8zC4ekHtW+0NrA6pA+shH1/WUkielTG45MSYPuvVod2myGOj1eVKnlOCiLSEDhljDkmIn5YLYdkYDSQWEjxqRKsbpA/Pw3ryB2fL2fy6oNpzx8+G8+LMzcBlNzEkJ6nP9S5ydoA3q0JlzKth518GX4bDuu+s1aaq9EeqncAv4qOj1eVaPmZvPYDEGh7PBqIANoDn9s7KFV6lPX14OKVa7ul4hOTGTW/lK6kduPr106ic/WEuj2teRAxX8O0+2F0bfi4Fcx5wlqq9Mx+cGb5clUi5KdPIdQYs0OscYS3Y3U4xwN7CyUyVWocPZuQ5fNHikq1VUfLbhJdap9C0hU4ugH2L7e2LT/Bum+tfWWqWq2IGh2slkTFelAUh/6qIis/SeGybThqQ+CgMeakiLgBXoUTmiotqgR6Z1lu2wBDvl3Lv7vVo25RngldGHqPhbFtMecOIamT6FK5eUC1NtbW6WlISYbjW63O6f3LrFnXm2xdfT7loXpqkmgPwU3BVQsZqOzl53/HD8BCwB9I/R/aAm0pqAIa3q0eL87cRHzi1dtIXu4uRNWrxNJdJ+k2Jprbw0N45sa6VCvnk8OZSpC8TKJL5eIKwU2sre0Q6xbS6T1WK+KALVFs/8V2Xj8rmaS2JEJaWpPxsqNzJUqd/Iw+ekZEbgYSjTGLbE+nYM10Vuq6pXYmj5q/wxp9FOidNvrozMUrfLZkN98s38fPG49wT5vqPN61DhX9PZ0ctQPkdxJdKhEoX8vaWtxnPXf+SLoksRwWvmk97+phJYbq7a0O7GptwKuMtU/nSpRK+WpHGmN+F5HqtnpHh40xawspLlXK9AkPoU94CIsXLyYyMjLt+bK+HrzUswEPdgzloz938f2qA/wYc4iHOobxSERNArzdnRd0cVKmirXIUJP+1veXTlvDYA/Y+iWWfQhL37eqwgY3sVoRh2MgTudKlDb5GZJaGZgCtANOA+VFZAVwtzHmSCHFpxQAlQO8ebtvUx7pXJP3/9jJJ4v+5ruV+3ksshYPtA/F26MIlssoynzKQf2e1gZWq+DQmqud16sngEm33nZSgrUA0Y8PWomlbBiUraEthxIoPy2Fz4CNQE9jzEUR8QX+C4wDbiuM4JTKrGZFPz65pwVDu5xj9O87eGfudr5aupenbqzDHa2q4e6qS4RcFw/fjKU53q0Fl05mPCYlCbbMtLZUfkFQNtSWJEKhXNjV7/0q2W/kk/ZtOEx+kkInoLIxJhHAlhieBw7n9kIRqQZ8CwRj9UOMN8Z8mOmYAOB7oLotrtHGGG2rqiw1Dgng6wfbsHrvad6dt52XZ21mQvQenrmpLrc2rYKLiw7DLJAbR8Lc4dbKc6ncfeCG16xSHGf22rZ9cHqfVbIjdirWmLF0x5cNzTppBFa3SpLnhfZtOFR+ksIZrOGoG9M9Vw/Iy/JTScBzxph1tmGtMSLyhzFma7pjhgFbjTG3ikhFYIeITDLGFPElu5QztQkrx49D27Nox3HenbeDp6ZsYNySPQzvVpeoepWKZnnu4iCruRJ1u0O7R639VVte+5rEBDh3EE7bkkVa0tgLuxdBUvphxwJlQmxJokampBEG3mWvtjJ+GgYXT2jfhoPkJym8CywQkS+B/UAN4EHg/3J7oTHmKHDU9viCiGwDQoD0ScEA/rbJcX5Y/RZJmc+lVGYiQtf6QUTWrcTPsUd47/edPPT1WlqHlmV4t/q0CSvn7BCLp5zmSmTF3Qsq1LG2zIyBuGNXk0T6pLHrD2tfep4BVrIQFzi22bp1BVaC2jkX1n1vJS5ld/kZkjpBRHYD9wBNgSPAfVi3lfJMREKBcGBVpl2fAHNs5/UH7jTGFOEV31VR4+Ii9G4eQs8mlZm65iAf/bmLOz5fQVS9ivy7Wz0aVdGlMvMlP3MlciMC/sHWVr3dtfuvXLTKdKRvXZzZB7sXgslUBiUxHuY8Dis+tkZVlalitToyfK0CXoH2n81dCvo2xBSgVoqIeAKXjDF5GvphK6S3BHjLGDMz077+QEfgWaAW8AfQzBhzPtNxQ4AhAEFBQS2nTJly3fEXBXFxcfj5+Tk7jBIZx+Vkw4L9ify2N5GLidA22JW+dTwI8s29M7ok/jyKYwzBRxdQZ9d4XFMupz2XIq6cDWhMspsPnpdP4nn5FB5Xzli3l9JJdvHksmd5LntWsH1N/9j6muheJs+JwyU5gTarH8fz8kkSPCuwps0npLg6r6BDQf5doqKiYowxrbLaZ4+kEG+MyfW3TETcgV+A+caY97PY/yvwjjHmL9v3C4ERxphs12to1aqVWbu2eE+VyDwuX+Owfxzn4hMZH72br5bu40pyCne2rsaTXesQHJD9L3RJ/nkUuxh+HJR9HahUyYnWLajzR+D8YdvXdI/PHYYLR69tdbh6XtvCyPzYtyK4uOQtDgcqyL+LiGSbFOxRBCXXrGLrJ/gS2JZVQrA5ANwA/CUiQVid2HvsEJ8q5QK83RnerT4PdAhl7MK/+WH1AWbEHGJQh1CGdqlFWV8PZ4eocpKXvg1Xdwioam3ZSUmGuOOZEke6BHJwlfU1JdNKAC5u4FEGLp+F1DvaSQmw41dY/gm0H1aiig7mmhREpGsOu/P629QRq/9hk4hssD33EtbwU4wx44A3gK9FZBMgwAvGmJNZnUyp61HJ34uRvRszuHNNPliwk/F/7eGHVQcYElGThzqF4eupheKKJHv1bbi4QpnK1kYWo6cAUlKstSwyJ40VY68mhFRJl+H3l2HRf6FczaulRcql++pbodgljLz8FnyZy/4DuZ3AGLMU64M+p2OOADfnIR6lCqRaOR/ev6M5j0bUYvTvO3jvj518s2Ifj0fVxs/TjQ8W7CodK8AVJ9dbByq/XFyshYv8KkKV5lefL1fr2nkbrp7QsLdVifbU3/BPLGz7OeMtKs8yVxNGuUxJw6cAo+IKscM716RgjAmz6xWVKiLqBfsz4f5WrDtwhnfnbee1n7ciXL0fWupWgFPZy26Ni34TMh6XnAhnD8Cp3XB699Wvh9bCllkZWxtegVkki5rWV+9AslXIk/m0vaxKvRbVyzL5kXa0enMBpy5mnCuZugKcJgWV576N1NtImSVdsQ233Z0xaRxYYVv/Il33rE/5rJNF+VrWSnuFOJlPk4JSWBPgTl/MevJ8qV0BTmVU0L4NNw+oWNfaMktMsOZoZGhh7IE9S2Dj5OzPmZQAO+fZdTKfJgWlbHJbAe757vWoXamUrQCnMiqsvg13L6tvIKvzXrloTeY7vRtmPQaJFzPuT7wEf75mt6SgJSWVshnerR7e7hnnYXq5u9CzcTDLd5/i5g+ieWF6LEfPactBOZCHLwQ3tjq1e7xrFRpMz93HKmBoJ9pSUMompxXgTl+8wicL/+b7lfuZveEwD3YM47EutQjw0UV+lANlV6gwfKDdLqEtBaXS6RMewrIRXfm6uy/LRnRNSxTlfD34z60N+fO5LtzSpDKfR+8mYtQixkfvJiExOZezKmVHvceCb0UMYs22zq1QYT5pUlAqH6qV8+H9O5vz6xOdCa8eyH9/207U6MVMW3uQ5JTrLxmjVJ6ldnj7VIOBP9p9bQlNCkpdh4ZVyvD1g22Y/Eg7KpXx4vnpsfT4MJo/th6jIPXElMoTW4d3YVRq1aSgVAG0r1We2f/qwGcDW5CUbHjk27UMGLeCtftOOzs0pa6LJgWlCkhE6NGkMvOfieCt2xuz//Ql+o9bwSPfrmXXsQvODk+pfNGkoJSduLu6MLBtDZYMj2R4t3qs3H2KbmOieX76Rh3GqooNTQpK2ZmPhxvDomqz5PkoHuwYxuz1R4gctZi3527j3KXE3E+glBNpUlCqkJTz9eD/el0dxjo+eg+d313I50t0GKsqujQpKFXIUoex/vZkZ1rWKMvbc23DWNfoMFZV9GhSUMpBGlQuw8T0w1hnxNJ9jA5jVUWLJgWlHCx1GOu4e1uQnKLDWFXRorWPlHICEaF748rc2CCIaWsPMWbBTvqPW8GNDYJ4oXs9thw5f7UGk64ApxxIk4JSTuTm6sI9bavTJ7wKE5ftY9zi3dz0QTSuLpLW36ArwClH0ttHShUBqcNYo5+Pws/T9ZoO6PjEZN6eu037HlSh05aCUkVIWV8PLl7OerjqsfOXaf3WnzSvFkh49UDCqwXStFogfp76a6zsR/83KVXEZLcCXIC3OxF1K7Dh4FkWbDsGgAjUreRPePVAW7IoS+1Kfri6iKPDViWEJgWlipjh3erx4sxNxKeb4Obt7srI2xql9Smcu5TIhkNnWX/gDBsOnmXeln+YsuYgAH6ebjStGpCWJJpXC6Siv6dT3osqfjQpKFXE5LQCXKoAH3e61K1Il7oVATDGsO/UpbQksf7AWcZH7yHJ1jdRtax3hiTRqEoZvDItPaoUaFJQqkjqEx5Cn/AQFi9eTGRkZK7HiwhhFXwJq+BL3xZVAUhITGbLkXOsP3CW9bZE8UvsUQDcXYWGlcukJYnw6oFUL+eDyNXbTrPXH9ZhsaWQJgWlSigvd1da1ihHyxrl0p47fj6B9QfP2loTZ5i29iBfL98HWLWamlez+iYuXUni6+X7SEhMAXRYbGmiSUGpUqRSGS+6NQqmW6NgAJJTDDuPXUhLEhsOnmXRjuNkNfI1PjGZUfN3aFIo4RySFESkGvAtEAykAOONMR9mOmY4MDBdXA2AisYYnfuvVCFxdREaVC5Dg8pluLtNdQAuJCTS5LXfszz+SBajolTJ4qjJa0nAc8aYBkA7YJiINEx/gDFmlDGmuTGmOfAisEQTglKO5+/lTkigd5b7DPDanC2cuHDZsUEph3FIUjDGHDXGrLM9vgBsA3Jqg94NTHZEbEqpaw3vVg/vTKOTPN1caBdWju9W7ifi3UW8O2+7LhpUAomjp82LSCgQDTQ2xpzPYr8PcAionVVLQUSGAEMAgoKCWk6ZMqVQ4y1scXFx+Pn5OTsMjUPjuMbyI4nM2JnIqYQUynu50K+uOx2quPPPxRRm/32FVUeT8XKDHmHu3FTDHW+3wp0wp/8m9osjKioqxhjTKsudxhiHbYAfEAP0zeGYO4Gf83K+li1bmuJu0aJFzg7BGKNxZKZx5B7DtqPnzOBv1pgaL/xiWrz+u5kQvdvEX0lyeByOVhLiANaabD5XHVYQT0TcgRnAJGPMzBwOvQu9daRUkVc/uAwT7m/FrH91oEHlMrz56zYiRy1m0qr9JCanODs8dZ0ckhTEmhHzJbDNGPN+DscFAF2AnxwRl1Kq4MKrl+X7wW2Z/Eg7Qsp68/Kszdzw3hJmrT+ky40WQ45qKXQE7gO6isgG29ZTRIaKyNB0x90O/G6MueiguJRSdtK+VnmmD23PxEGt8fN045mpG+nxYTTzNh/Vkt/FiEPmKRhjlgK59kIZY74Gvi7seJRShUNEiKpfiS51KzJ38z+8/8cOhn6/jqZVA3ju5npE1KmQoZSGKnp0kR2llN25uAi3NK3M/KcjGD2gGacvXuGBr1Zz5+crWb1Xpx8VZZoUlFKFxs3Vhf4tq7LwuUje6N2IfacucsfnK7j/q9VsOnTO2eGpLGhSUEoVOg83F+5rH8qS4VG81LM+sYfOcusnSxn6XQw7j11wdngqHS2Ip5RyGG8PV4ZE1OLuNtX5culevvhrL/O3/kOf5iE8fWMdapT3dXaIpZ62FJRSDufv5c7TN9blr+ejGBJRk7mbj3LDe0t4adYmjp7TonvOpElBKeU0ZX09eLFHA6KHR3FP2+r8uPYgXUYt5o1ftnIqTovuOYPePlJKOV2lMl683rsxj3SuyUd/7mLisr1MWX2AhzqFUTnQi7ELd+sKcA6iSUEpVWRUK+fDqAHNeLRLLT5YsJOPF/6dYb+uAFf49PaRUqrIqV3Jj7H3tKCiv+c1+1JXgFOFQ5OCUqrIOpnNYj6Hz8az8eBZB0dTOmhSUEoVWVWyWQFOgN5jl9Hvs+X8GnuUJK3KajeaFJRSRVZWK8B5u7vydt/GvHprQ05cuMywH9YR8e4iPl+yW1eCswPtaFZKFVmpncmj5u+wRh8FemcYfXR/+1AWbj/OV0v38vbc7YxZsIt+LUMY1CGM2pWcvzpacaRJQSlVpPUJD6FPeAiLFy8mMjIywz5XF+GmhkHc1DCIrUfOM3HZXqatOcT3Kw8QWa8iD3UMo7NWZs0XvX2klCoRGlYpw6gBzVj+Yleevakumw+f5/6vVnPzB9H8sOoA8VeSnR1isaBJQSlVolTw8+TJG+qwbEQU79/RDA83F16atYn27/zJ/+Zt1zIaudDbR0qpEsnTzZW+Lapye3gIa/ad4aule/l8yW7GR++hZ5PKPNQxlPDqZZ0dZpGjSUEpVaKJCG3CytEmrBwHT1/im+X7mLrmID9vPEJ49UAe6hhG98bBuLvqjRPQpKCUKkWqlfPhlV4NefqmusyIOcTEZXt5YvJ6Kgd4cX/7UO5uU41AHw9nh+lUmhqVUqWOn6cbD3QIZeFzkXz5QCtqVvTlf/O20+7tP3lp1ib+Pl56F/7RloJSqtRycRFuaBDEDQ2C2P7PeSYu3cf0mEP8sOoAEXUr8lDHUCLqVMTFRZi9/vDV+RIluFqrJgWllALqB5fhf/2b8nz3evyw6gDfrdzPoIlrqFXRl/DqZfkl9ggJiVY5jZJcrVVvHymlVDrl/Tx54oY6LH2hK2PubI6PhxvTYw6lJYRUJbVaqyYFpZTKgoebC33CQ5jzeEeymw995GzJm/OgSUEppXIgItlWaw0O8HJwNIVPk4JSSuUiq2qtAEkpKWw+fM4JERUeTQpKKZWLPuEhvN23CSG2FkNIoDf/iqyFIPT9dDlf/LWHlBTj5CjtwyGjj0SkGvAtEAykAOONMR9mcVwkMAZwB04aY7o4Ij6llMpNVtVaB3euyfPTY3nz1238teskowc0y3IJ0eLEUS2FJOA5Y0wDoB0wTEQapj9ARAKBT4HbjDGNgAEOik0ppa5LOV8PJtzfkjd6N2LFnlP0+PAvluw84eywCsQhScEYc9QYs872+AKwDcg8uPceYKYx5oDtuOOOiE0ppQpCRLivfSg/P96Jcr7uPPDVat78ZSuXk4pnqW4xxrH3wUQkFIgGGhtjzqd7PvW2USPAH/jQGPNtFq8fAgwBCAoKajllyhQHRF144uLi8PNz/gpRGofGUZRjKC5xXEk2TNlxhYUHkqhRxoWhTT2p7Fc4f3sX5OcRFRUVY4xpleVOY4zDNsAPiAH6ZrHvE2Al4AtUAHYBdXM6X8uWLU1xt2jRImeHYIzRODLTOIpWDMYUrzjmbz5qmo2cb+q/MtdMWb3fpKSkOCWO7ABrTTafqw4bfSQi7sAMYJIxZmYWhxwC5hljLhpjTmK1Jpo5Kj6llLKXmxsFM++pCJpXC+SFGZt4fPJ6zsUnOjusPHFIUhBrgdQvgW3GmPezOewnoLOIuImID9AWq+9BKaWKneAAL74f3Jbh3eoxb/M/9PzwL9buO+3ssHLlqJZCR+A+oKuIbLBtPUVkqIgMBTDGbAPmAbHAauALY8xmB8WnlFJ25+oiDIuqzfSh7XF1Ee74fAVjFuwkKTkl9xc7iUPmKRhjlkK25UPSHzcKGFX4ESmllOOEVy/Lr0924j8/bWHMgl0s+/skY+4KT5sMV5TojGallHIAfy93PrizOe/f0YytR87TY0w0v2066uywrqFJQSmlHKhvi6r89lRnwir68a9J6xgxI5ZLV5KcHVYaTQpKKeVgNcr7Mn1oex6LrMXUtQe59eOlbDlSNArraVJQSikncHd14YXu9fn+4bZcSEji9rHL+XLp3tR5W06jSUEppZyoY+0KzHs6goi6FXjjl608+PUaTly47LR4NCkopZSTWYX1WvF670Ys3+3cwnqaFJRSqggQEe5vH8qcxzs6tbCeJgWllCpC6geXYc7jnbi3XXW+WLqXfp8tZ/eJOIddX5OCUkoVMV7urrzZpwmf39eSQ2fi6fXRUqatOeiQTmiHzGhWSimVf90aBdO0agDPTN3A8zNiWbLrBB1rl2fswt0cPhtPyMqFDO9Wjz7hmZenuX6aFJRSqgirHODNpMHtGLdkN6Pn7+C32KOkthcOn43nxZmbAOyWGPT2kVJKFXGphfUq+HmS+QZSfGIyo+bvsNu1NCkopVQxcTIu6/kLR87G2+0amhSUUqqYqJJNVdXsnr8emhSUUqqYGN6tHt7urhme83Z3ZXi3ena7hnY0K6VUMZHamTxq/g5r9FGgt44+Ukqp0qxPeAh9wkNYvHgxkZGRdj+/3j5SSimVRpOCUkqpNJoUlFJKpdGkoJRSKo0mBaWUUmnE2Uu/FYSInAD2OzuOAqoAnHR2EGgcmWkcRSsG0DgyK0gcNYwxFbPaUayTQkkgImuNMa00Do2jqMZRFGLQOBwXh94+UkoplUaTglJKqTSaFJxvvLMDsNE4MtI4rioKMYDGkVmhxKF9CkoppdJoS0EppVQaTQpKKaXSaFJwEhH5SkSOi8hmJ8dRTUQWicg2EdkiIk85IQYvEVktIhttMYx0dAyZ4nEVkfUi8osTY9gnIptEZIOIrHViHIEiMl1Ettv+j7R3Qgz1bD+H1O28iDzthDiesf3/3Cwik0XEy9Ex2OJ4yhbDlsL4OWifgpOISAQQB3xrjGnsxDgqA5WNMetExB+IAfoYY7Y6MAYBfI0xcSLiDiwFnjLGrHRUDJnieRZoBZQxxvRyUgz7gFbGGKdOkhKRb4C/jDFfiIgH4GOMOevEeFyBw0BbY4zDJq6KSAjW/8uGxph4EZkG/GaM+dpRMdjiaAxMAdoAV4B5wGPGmF32uoa2FJzEGBMNnC4CcRw1xqyzPb4AbAPst2JH3mIwxpg427futs0pf62ISFXgFuALZ1y/KBGRMkAE8CWAMeaKMxOCzQ3AbkcmhHTcAG8RcQN8gCNOiKEBsNIYc8kYkwQsAW635wU0Kag0IhIKhAOrnHBtVxHZABwH/jDGODwGmzHA80CKk66fygC/i0iMiAxxUgw1gRPARNvttC9ExNdJsaS6C5js6IsaYw4Do4EDwFHgnDHmd0fHAWwGIkSkvIj4AD2Bava8gCYFBYCI+AEzgKeNMecdfX1jTLIxpjlQFWhjayY7lIj0Ao4bY2Icfe0sdDTGtAB6AMNstxsdzQ1oAXxmjAkHLgIjnBAHALbbV7cBPzrh2mWB3kAYUAXwFZF7HR2HMWYb8D/gD6xbRxuBJHteQ5OCwnYffwYwyRgz05mx2G5PLAa6O+HyHYHbbPfzpwBdReR7J8SBMeaI7etxYBbWPWRHOwQcStdqm46VJJylB7DOGHPMCde+EdhrjDlhjEkEZgIdnBAHxpgvjTEtjDERWLeg7dafAJoUSj1bJ++XwDZjzPtOiqGiiATaHntj/QJud3QcxpgXjTFVjTGhWLcpFhpjHP7XoIj42jr9sd2uuRnrtoFDGWP+AQ6KSD3bUzcADhuAkIW7ccKtI5sDQDsR8bH9ztyA1f/mcCJSyfa1OtAXO/9M3Ox5MpV3IjIZiAQqiMgh4FVjzJdOCKUjcB+wyXZPH+AlY8xvDoyhMvCNbWSJCzDNGOO04aBFQBAwy/rswQ34wRgzz0mxPAFMst262QM86IwgbPfPbwIedcb1jTGrRGQ6sA7rds16nFfuYoaIlAcSgWHGmDP2PLkOSVVKKZVGbx8ppZRKo0lBKaVUGk0KSiml0mhSUEoplUaTglJKqTSaFFSpYCujEWcb2223Y4sDEfleRF5zdhyqeNCkoIok24dy6pYiIvHpvh+Y3/PZymj4GWMO2PPY/BKRN0UkMdP7c2olVKXS08lrqkgyxvilPraVnRhsjFmQ3fEi4marGlkcTDLGDHJ2EEplRVsKqliy/cU91bbYyQXgXhFpLyIrReSsiBwVkY9sdZ0QETcRMbZKsKm3VD4SkbkickFEVohIWH6Pte3vISI7ReSciHwsIstEZNB1vKfU6z4hIntF5KSIvCMiLrb9LiLyHxHZL9YCTV/bylunvj7C9v7PichBEbkv3enLZfNeXWzv7bjtdbEi0jC/sauSQ5OCKs5uB34AAoCpWOUHngIqYJXv6E7OZRHuAf4PKIdV2+aN/B5rq0MzDRhuu+5eCl68rjdW4blWQH/gftvzg4F7scqj1ALKAh/a4ggDfgXeB8pjlUDflFv8WEXm2gF1bOe7iyKwzodyHk0Kqjhbaoz52RiTYoyJN8asMcasMsYkGWP2YNWm6ZLD66cbY9baql5OAppfx7G9gA3GmJ9s+z4AcusjuMfWmknd/si0/x1jzBljzD7gI6xCcAADgdHGmL22BZFesp3LBStZzDPGTLO9/5PGmA3pzpld/IlAGaA+gDFmq60QniqlNCmo4uxg+m9EpL6I/Coi/4jIeeB1rL/es5P+w+8S4JfdgTkcWyV9HMYqJnYol7h/MMYEpttuyrQ//fvab7tG6rX2Z9rnAVTEWmhld37jty0UMw74DDgmIuNSK7Sq0kmTgirOMldz/ByrxHRtY0wZ4D+AFHIMR7EWBgLSSpEXdDnT9CtpVefqso9HgBqZ9l3BWh3tINYtpXwzxoyxLejTGGgIPHs951ElgyYFVZL4A+eAiyLSAMeUWf4FaCEit4q1du9TWH+5F8TzIhJomyfxJFZ/CDAxKQAAAQ1JREFUCVh1858VkVDbX/NvAZONMSnA90B3Eeln67CuICLNcruQiLSxbW5YK6tdAZILGL8qxjQpqJLkOeAB4AJWq2FqzocXnG0VsDuxOnhPYf21vh64nMPLBmaapxBnq4+f6mdgg+08s4Cvbc9PwHpPf2GtbXABKwlhjNkL3Aq8gNVRvA5okoe3EIi1yNJZYB9Wy+eDPLxOlVC6noJSdmRbKOgI0N8Y81c+X+uG1fEbZutkVsrhtKWgVAGJSHcRCRART6xhn0nAaieHpdR10aSgVMF1wrqdcxJrbkQfY0xOt4+UKrL09pFSSqk02lJQSimVRpOCUkqpNJoUlFJKpdGkoJRSKo0mBaWUUmn+H7Gp4OmmjUn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3563201"/>
            <a:ext cx="3756226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4" y="638072"/>
            <a:ext cx="3699170" cy="252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63669" y="3418532"/>
            <a:ext cx="328773" cy="2476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91987" y="847150"/>
            <a:ext cx="8497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NimbusRomNo9L-Regu"/>
              </a:rPr>
              <a:t>Learning Curves - used for model selection; Epoch 4 </a:t>
            </a:r>
            <a:r>
              <a:rPr lang="en-US" altLang="zh-TW" dirty="0" err="1" smtClean="0">
                <a:latin typeface="NimbusRomNo9L-Regu"/>
              </a:rPr>
              <a:t>hashighest</a:t>
            </a:r>
            <a:r>
              <a:rPr lang="en-US" altLang="zh-TW" dirty="0" smtClean="0">
                <a:latin typeface="NimbusRomNo9L-Regu"/>
              </a:rPr>
              <a:t> validation accuracy</a:t>
            </a:r>
            <a:r>
              <a:rPr lang="zh-TW" altLang="en-US" dirty="0" smtClean="0">
                <a:latin typeface="NimbusRomNo9L-Regu"/>
              </a:rPr>
              <a:t>。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78515" y="6083201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NimbusRomNo9L-Regu"/>
              </a:rPr>
              <a:t>(b) </a:t>
            </a:r>
            <a:r>
              <a:rPr lang="en-US" altLang="zh-TW" dirty="0">
                <a:latin typeface="NimbusRomNo9L-Regu"/>
              </a:rPr>
              <a:t>Accuracy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27363" y="3049200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NimbusRomNo9L-Regu"/>
              </a:rPr>
              <a:t>(a) </a:t>
            </a:r>
            <a:r>
              <a:rPr lang="en-US" altLang="zh-TW" dirty="0">
                <a:latin typeface="NimbusRomNo9L-Regu"/>
              </a:rPr>
              <a:t>Loss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7975" y="192946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1.transfer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learning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55" y="1627245"/>
            <a:ext cx="5066853" cy="4455956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9881628" y="3855223"/>
            <a:ext cx="192360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Set Accuracy = 0.24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Set F-score = 0.25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2" y="3702341"/>
            <a:ext cx="3699170" cy="252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1326" y="17405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2.fine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tuning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15046" y="752930"/>
            <a:ext cx="8497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NimbusRomNo9L-Regu"/>
              </a:rPr>
              <a:t>Learning Curves - used for model selection;</a:t>
            </a:r>
          </a:p>
          <a:p>
            <a:r>
              <a:rPr lang="en-US" altLang="zh-TW" sz="1400" dirty="0" smtClean="0">
                <a:latin typeface="NimbusRomNo9L-Regu"/>
              </a:rPr>
              <a:t> Epoch 8 has the minimum validation loss and highest validation accuracy</a:t>
            </a:r>
            <a:r>
              <a:rPr lang="zh-TW" altLang="en-US" sz="1400" dirty="0" smtClean="0">
                <a:latin typeface="NimbusRomNo9L-Regu"/>
              </a:rPr>
              <a:t>。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64902" y="610872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NimbusRomNo9L-Regu"/>
              </a:rPr>
              <a:t>(b) </a:t>
            </a:r>
            <a:r>
              <a:rPr lang="en-US" altLang="zh-TW" dirty="0">
                <a:latin typeface="NimbusRomNo9L-Regu"/>
              </a:rPr>
              <a:t>Accuracy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81308" y="3272930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NimbusRomNo9L-Regu"/>
              </a:rPr>
              <a:t>(a) </a:t>
            </a:r>
            <a:r>
              <a:rPr lang="en-US" altLang="zh-TW" dirty="0">
                <a:latin typeface="NimbusRomNo9L-Regu"/>
              </a:rPr>
              <a:t>Loss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07426" y="752930"/>
            <a:ext cx="3644164" cy="2520000"/>
            <a:chOff x="1364972" y="1175931"/>
            <a:chExt cx="3644164" cy="2520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972" y="1175931"/>
              <a:ext cx="3644164" cy="25200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017196" y="1263864"/>
              <a:ext cx="328773" cy="203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359649" y="3709537"/>
            <a:ext cx="328773" cy="212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94" y="1658423"/>
            <a:ext cx="5060418" cy="4450297"/>
          </a:xfrm>
          <a:prstGeom prst="rect">
            <a:avLst/>
          </a:prstGeom>
        </p:spPr>
      </p:pic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9714572" y="3340205"/>
            <a:ext cx="23243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Set Accuracy = 0.35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Set F-score = 0.34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9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4448"/>
              </p:ext>
            </p:extLst>
          </p:nvPr>
        </p:nvGraphicFramePr>
        <p:xfrm>
          <a:off x="655263" y="1366937"/>
          <a:ext cx="544758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112"/>
                <a:gridCol w="1345915"/>
                <a:gridCol w="140755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F-score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VGG-16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Learning(paper)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VGG-16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Fine 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Tuing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(paper)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VGG-16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Learning(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finalreport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VGG-16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Fine 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Tuing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finalreport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93160" y="195209"/>
            <a:ext cx="397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493267" y="1726532"/>
            <a:ext cx="5188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對於實作後與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paper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的差別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資料量差太多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6907" y="1491508"/>
            <a:ext cx="5481170" cy="2050906"/>
          </a:xfrm>
          <a:prstGeom prst="rect">
            <a:avLst/>
          </a:prstGeom>
          <a:solidFill>
            <a:srgbClr val="003D5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55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91013" y="706902"/>
            <a:ext cx="3222706" cy="2031391"/>
            <a:chOff x="591013" y="706902"/>
            <a:chExt cx="3222706" cy="2031391"/>
          </a:xfrm>
        </p:grpSpPr>
        <p:sp>
          <p:nvSpPr>
            <p:cNvPr id="13" name="矩形 12"/>
            <p:cNvSpPr/>
            <p:nvPr/>
          </p:nvSpPr>
          <p:spPr>
            <a:xfrm>
              <a:off x="947855" y="909795"/>
              <a:ext cx="2865864" cy="1828498"/>
            </a:xfrm>
            <a:prstGeom prst="rect">
              <a:avLst/>
            </a:prstGeom>
            <a:noFill/>
            <a:ln w="57150">
              <a:solidFill>
                <a:srgbClr val="D2E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1013" y="706902"/>
              <a:ext cx="2865864" cy="1828498"/>
            </a:xfrm>
            <a:prstGeom prst="rect">
              <a:avLst/>
            </a:prstGeom>
            <a:noFill/>
            <a:ln w="57150">
              <a:solidFill>
                <a:srgbClr val="D2E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597830" y="3930206"/>
            <a:ext cx="3048398" cy="2368581"/>
          </a:xfrm>
          <a:prstGeom prst="rect">
            <a:avLst/>
          </a:prstGeom>
          <a:solidFill>
            <a:srgbClr val="003D5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56" y="1700561"/>
            <a:ext cx="11496675" cy="1857375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 using a hierarchical Long Short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Memory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(LSTM) model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0800000" flipV="1">
            <a:off x="8656852" y="3930205"/>
            <a:ext cx="1989376" cy="2368581"/>
          </a:xfrm>
          <a:prstGeom prst="rect">
            <a:avLst/>
          </a:prstGeom>
          <a:solidFill>
            <a:srgbClr val="D2E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47855" y="3435012"/>
            <a:ext cx="109170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LinLibertineT"/>
              </a:rPr>
              <a:t>Chun </a:t>
            </a:r>
            <a:r>
              <a:rPr lang="en-US" altLang="zh-TW" sz="2800" dirty="0" err="1">
                <a:latin typeface="LinLibertineT"/>
              </a:rPr>
              <a:t>Pui</a:t>
            </a:r>
            <a:r>
              <a:rPr lang="en-US" altLang="zh-TW" sz="2800" dirty="0">
                <a:latin typeface="LinLibertineT"/>
              </a:rPr>
              <a:t> Tang, </a:t>
            </a:r>
            <a:r>
              <a:rPr lang="en-US" altLang="zh-TW" sz="2800" dirty="0" err="1">
                <a:latin typeface="LinLibertineT"/>
              </a:rPr>
              <a:t>Ka</a:t>
            </a:r>
            <a:r>
              <a:rPr lang="en-US" altLang="zh-TW" sz="2800" dirty="0">
                <a:latin typeface="LinLibertineT"/>
              </a:rPr>
              <a:t> Long Chui, Ying Kin Yu, </a:t>
            </a:r>
            <a:r>
              <a:rPr lang="en-US" altLang="zh-TW" sz="2800" dirty="0" err="1">
                <a:latin typeface="LinLibertineT"/>
              </a:rPr>
              <a:t>Zhiliang</a:t>
            </a:r>
            <a:r>
              <a:rPr lang="en-US" altLang="zh-TW" sz="2800" dirty="0">
                <a:latin typeface="LinLibertineT"/>
              </a:rPr>
              <a:t> Zeng, Kin Hong Wong</a:t>
            </a:r>
          </a:p>
          <a:p>
            <a:r>
              <a:rPr lang="en-US" altLang="zh-TW" dirty="0">
                <a:latin typeface="LinLibertineT"/>
              </a:rPr>
              <a:t>Department of Computer Science and Engineering, The Chinese University of Hong Kong</a:t>
            </a:r>
          </a:p>
          <a:p>
            <a:r>
              <a:rPr lang="en-US" altLang="zh-TW" dirty="0">
                <a:latin typeface="LinLibertineT"/>
              </a:rPr>
              <a:t>Hong Kong</a:t>
            </a:r>
          </a:p>
          <a:p>
            <a:r>
              <a:rPr lang="en-US" altLang="zh-TW" dirty="0">
                <a:latin typeface="LinLibertineT"/>
              </a:rPr>
              <a:t>khwong@cse.cuhk.edu.hk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3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1357</Words>
  <Application>Microsoft Office PowerPoint</Application>
  <PresentationFormat>寬螢幕</PresentationFormat>
  <Paragraphs>269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LinLibertineT</vt:lpstr>
      <vt:lpstr>NimbusMonL-Regu</vt:lpstr>
      <vt:lpstr>NimbusRomNo9L-Medi</vt:lpstr>
      <vt:lpstr>NimbusRomNo9L-Regu</vt:lpstr>
      <vt:lpstr>SimSun</vt:lpstr>
      <vt:lpstr>新細明體</vt:lpstr>
      <vt:lpstr>標楷體</vt:lpstr>
      <vt:lpstr>Arial</vt:lpstr>
      <vt:lpstr>Calibri</vt:lpstr>
      <vt:lpstr>Calibri Light</vt:lpstr>
      <vt:lpstr>Courier New</vt:lpstr>
      <vt:lpstr>Times New Roman</vt:lpstr>
      <vt:lpstr>Office 佈景主題</vt:lpstr>
      <vt:lpstr>機器學習第三次報告 Music genre classification.</vt:lpstr>
      <vt:lpstr>PowerPoint 簡報</vt:lpstr>
      <vt:lpstr>Dataset</vt:lpstr>
      <vt:lpstr>PowerPoint 簡報</vt:lpstr>
      <vt:lpstr>PowerPoint 簡報</vt:lpstr>
      <vt:lpstr>PowerPoint 簡報</vt:lpstr>
      <vt:lpstr>PowerPoint 簡報</vt:lpstr>
      <vt:lpstr>PowerPoint 簡報</vt:lpstr>
      <vt:lpstr>Music Genre classification using a hierarchical Long Short Term Memory (LSTM) model</vt:lpstr>
      <vt:lpstr>PowerPoint 簡報</vt:lpstr>
      <vt:lpstr>PowerPoint 簡報</vt:lpstr>
      <vt:lpstr>PowerPoint 簡報</vt:lpstr>
      <vt:lpstr>PowerPoint 簡報</vt:lpstr>
      <vt:lpstr>PowerPoint 簡報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YCJOHN</dc:creator>
  <cp:lastModifiedBy>YCJOHN</cp:lastModifiedBy>
  <cp:revision>99</cp:revision>
  <dcterms:created xsi:type="dcterms:W3CDTF">2019-11-19T15:11:05Z</dcterms:created>
  <dcterms:modified xsi:type="dcterms:W3CDTF">2020-01-08T04:31:53Z</dcterms:modified>
</cp:coreProperties>
</file>