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media/image4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0" r:id="rId2"/>
    <p:sldId id="307" r:id="rId3"/>
    <p:sldId id="33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83185f6f8a694d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20:52:48.578" idx="1">
    <p:pos x="10" y="10"/>
    <p:text>改进方法的两个问题：只有父子节点的特征值是不是太随机，祖先节点的是不是也应当考虑，如果一个路径中，出现两个位置需要调整父子节点关系的，若是上层预测为1，0（0，0）了，下层预测1，1（1，0）都不对，考虑到上下层节点的这种关系，是否只能一层一层的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6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6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3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 148"/>
          <p:cNvSpPr txBox="1"/>
          <p:nvPr/>
        </p:nvSpPr>
        <p:spPr>
          <a:xfrm>
            <a:off x="1473405" y="2456382"/>
            <a:ext cx="2063690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数据集划分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385352" cy="612864"/>
            <a:chOff x="767557" y="271524"/>
            <a:chExt cx="3385352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857592" y="377901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完成工作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21F14C1-F627-4877-BA43-CFA527D793DD}"/>
              </a:ext>
            </a:extLst>
          </p:cNvPr>
          <p:cNvSpPr txBox="1"/>
          <p:nvPr/>
        </p:nvSpPr>
        <p:spPr>
          <a:xfrm>
            <a:off x="1473405" y="3616789"/>
            <a:ext cx="2063690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clus</a:t>
            </a:r>
            <a:r>
              <a:rPr lang="zh-CN" altLang="en-US" sz="2800" dirty="0">
                <a:solidFill>
                  <a:schemeClr val="bg1"/>
                </a:solidFill>
              </a:rPr>
              <a:t>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36E09-1A5A-4056-8F65-4E1AA6BD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0" y="0"/>
            <a:ext cx="8259328" cy="3448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F77B02-B4FF-4409-BA6A-CD573BB1B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0" y="3429000"/>
            <a:ext cx="825932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43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713AAA-FFB1-4F07-AF81-C4E64112DBC0}"/>
              </a:ext>
            </a:extLst>
          </p:cNvPr>
          <p:cNvSpPr txBox="1"/>
          <p:nvPr/>
        </p:nvSpPr>
        <p:spPr>
          <a:xfrm>
            <a:off x="2657743" y="2529555"/>
            <a:ext cx="13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hm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EA6A5E-B5F3-4814-97DC-BC6ACA370B35}"/>
              </a:ext>
            </a:extLst>
          </p:cNvPr>
          <p:cNvSpPr txBox="1"/>
          <p:nvPr/>
        </p:nvSpPr>
        <p:spPr>
          <a:xfrm>
            <a:off x="8362666" y="2509578"/>
            <a:ext cx="13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6579BF-0937-4C32-B0C5-32B57DCA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51" y="3429000"/>
            <a:ext cx="8448803" cy="18505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58DB6D-4BF0-4CE2-98D7-54E9E1F4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" y="1320551"/>
            <a:ext cx="4727009" cy="12090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D0F647-BFF3-47A0-B4CF-421AEA76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061" y="1296873"/>
            <a:ext cx="4523809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78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716D85-9134-4D8A-AA21-BEACBC5FAAA2}"/>
              </a:ext>
            </a:extLst>
          </p:cNvPr>
          <p:cNvSpPr/>
          <p:nvPr/>
        </p:nvSpPr>
        <p:spPr>
          <a:xfrm>
            <a:off x="1222049" y="4708659"/>
            <a:ext cx="555052" cy="5550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609DD61-4139-4974-AE1B-C3B06127DC2D}"/>
              </a:ext>
            </a:extLst>
          </p:cNvPr>
          <p:cNvSpPr/>
          <p:nvPr/>
        </p:nvSpPr>
        <p:spPr>
          <a:xfrm>
            <a:off x="1222049" y="3741559"/>
            <a:ext cx="555052" cy="5550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314AA-0EE4-46A9-AFCB-BAC906EC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45" y="753965"/>
            <a:ext cx="3333333" cy="980952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14E72816-8B77-450E-9E61-662E8BC5627C}"/>
              </a:ext>
            </a:extLst>
          </p:cNvPr>
          <p:cNvSpPr/>
          <p:nvPr/>
        </p:nvSpPr>
        <p:spPr>
          <a:xfrm>
            <a:off x="3358308" y="603506"/>
            <a:ext cx="444381" cy="12818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A196DC-CFA2-49D7-8CB8-FB6157C69EAD}"/>
              </a:ext>
            </a:extLst>
          </p:cNvPr>
          <p:cNvSpPr txBox="1"/>
          <p:nvPr/>
        </p:nvSpPr>
        <p:spPr>
          <a:xfrm>
            <a:off x="3862699" y="444381"/>
            <a:ext cx="19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σ</a:t>
            </a:r>
            <a:r>
              <a:rPr lang="en-US" altLang="zh-CN" dirty="0"/>
              <a:t>&gt;0,y=1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388BEA-1EA6-4507-8076-234144155C3A}"/>
              </a:ext>
            </a:extLst>
          </p:cNvPr>
          <p:cNvSpPr txBox="1"/>
          <p:nvPr/>
        </p:nvSpPr>
        <p:spPr>
          <a:xfrm>
            <a:off x="3862699" y="1700710"/>
            <a:ext cx="19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σ</a:t>
            </a:r>
            <a:r>
              <a:rPr lang="en-US" altLang="zh-CN" dirty="0"/>
              <a:t>&lt;0,y=0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654AB-8925-4524-B6BC-7D1A4774078D}"/>
              </a:ext>
            </a:extLst>
          </p:cNvPr>
          <p:cNvSpPr txBox="1"/>
          <p:nvPr/>
        </p:nvSpPr>
        <p:spPr>
          <a:xfrm>
            <a:off x="708876" y="2323003"/>
            <a:ext cx="135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DAGlabel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187EBA-B49D-4D8F-BF53-E0EFFACB0CA8}"/>
              </a:ext>
            </a:extLst>
          </p:cNvPr>
          <p:cNvCxnSpPr>
            <a:stCxn id="23" idx="4"/>
            <a:endCxn id="2" idx="0"/>
          </p:cNvCxnSpPr>
          <p:nvPr/>
        </p:nvCxnSpPr>
        <p:spPr>
          <a:xfrm>
            <a:off x="1499575" y="4296611"/>
            <a:ext cx="0" cy="4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325A340-A72F-4B02-83A3-1F41C03458E5}"/>
              </a:ext>
            </a:extLst>
          </p:cNvPr>
          <p:cNvSpPr/>
          <p:nvPr/>
        </p:nvSpPr>
        <p:spPr>
          <a:xfrm>
            <a:off x="2767078" y="3718058"/>
            <a:ext cx="555052" cy="5550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440A8A7-637F-40CF-95E6-133648C03E2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044604" y="3306010"/>
            <a:ext cx="0" cy="4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A4732F3-EA12-41F1-B276-B48DC19E6F97}"/>
              </a:ext>
            </a:extLst>
          </p:cNvPr>
          <p:cNvSpPr/>
          <p:nvPr/>
        </p:nvSpPr>
        <p:spPr>
          <a:xfrm>
            <a:off x="2767078" y="2749034"/>
            <a:ext cx="555052" cy="5550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73DE9CB-7B2B-4377-A10A-4C5DF18CC462}"/>
              </a:ext>
            </a:extLst>
          </p:cNvPr>
          <p:cNvSpPr/>
          <p:nvPr/>
        </p:nvSpPr>
        <p:spPr>
          <a:xfrm>
            <a:off x="2767078" y="4568032"/>
            <a:ext cx="555052" cy="5550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E86C25B-E28F-4B85-BC5C-94DF892E4069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3044604" y="5123084"/>
            <a:ext cx="0" cy="4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B4F710D-1E28-4C5F-99DF-4F66431E6077}"/>
              </a:ext>
            </a:extLst>
          </p:cNvPr>
          <p:cNvSpPr/>
          <p:nvPr/>
        </p:nvSpPr>
        <p:spPr>
          <a:xfrm>
            <a:off x="2767078" y="5535132"/>
            <a:ext cx="555052" cy="5550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E2E18E-0A3A-4C55-851F-BD4DAD888700}"/>
              </a:ext>
            </a:extLst>
          </p:cNvPr>
          <p:cNvSpPr/>
          <p:nvPr/>
        </p:nvSpPr>
        <p:spPr>
          <a:xfrm>
            <a:off x="2059111" y="3819970"/>
            <a:ext cx="430440" cy="13031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2F9529A-E9DA-4DD0-986E-BE846175CEB6}"/>
              </a:ext>
            </a:extLst>
          </p:cNvPr>
          <p:cNvSpPr/>
          <p:nvPr/>
        </p:nvSpPr>
        <p:spPr>
          <a:xfrm flipH="1">
            <a:off x="4312107" y="3741559"/>
            <a:ext cx="555052" cy="5550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6A54BF9-6464-4F4D-9FD2-F6947F762475}"/>
              </a:ext>
            </a:extLst>
          </p:cNvPr>
          <p:cNvSpPr/>
          <p:nvPr/>
        </p:nvSpPr>
        <p:spPr>
          <a:xfrm flipH="1">
            <a:off x="4312107" y="4731272"/>
            <a:ext cx="555052" cy="5550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3F0653-5BBA-477A-926B-90A0F54DD704}"/>
              </a:ext>
            </a:extLst>
          </p:cNvPr>
          <p:cNvCxnSpPr>
            <a:cxnSpLocks/>
          </p:cNvCxnSpPr>
          <p:nvPr/>
        </p:nvCxnSpPr>
        <p:spPr>
          <a:xfrm flipH="1">
            <a:off x="4589633" y="4322147"/>
            <a:ext cx="0" cy="4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77DA8C8-D229-4161-8D80-FE08BA486A1E}"/>
              </a:ext>
            </a:extLst>
          </p:cNvPr>
          <p:cNvSpPr/>
          <p:nvPr/>
        </p:nvSpPr>
        <p:spPr>
          <a:xfrm>
            <a:off x="6009331" y="3148855"/>
            <a:ext cx="2965391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86B991-82A0-40DF-A4A7-AB3C93798E2A}"/>
              </a:ext>
            </a:extLst>
          </p:cNvPr>
          <p:cNvSpPr/>
          <p:nvPr/>
        </p:nvSpPr>
        <p:spPr>
          <a:xfrm>
            <a:off x="6009331" y="3148855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E4A475D-916F-44C4-9D69-16D5DAE3C79A}"/>
              </a:ext>
            </a:extLst>
          </p:cNvPr>
          <p:cNvSpPr/>
          <p:nvPr/>
        </p:nvSpPr>
        <p:spPr>
          <a:xfrm>
            <a:off x="7496299" y="3148855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3163E39-F543-497D-AF1B-F299CF7C8107}"/>
              </a:ext>
            </a:extLst>
          </p:cNvPr>
          <p:cNvSpPr/>
          <p:nvPr/>
        </p:nvSpPr>
        <p:spPr>
          <a:xfrm>
            <a:off x="6009331" y="3769889"/>
            <a:ext cx="2965391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0C1487-766F-4A37-B3F4-6487DE739CAC}"/>
              </a:ext>
            </a:extLst>
          </p:cNvPr>
          <p:cNvSpPr/>
          <p:nvPr/>
        </p:nvSpPr>
        <p:spPr>
          <a:xfrm>
            <a:off x="6009331" y="3769889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8C07E9-AD99-41A5-86D1-EB8D955E51AA}"/>
              </a:ext>
            </a:extLst>
          </p:cNvPr>
          <p:cNvSpPr/>
          <p:nvPr/>
        </p:nvSpPr>
        <p:spPr>
          <a:xfrm>
            <a:off x="7496299" y="3769889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BC391-2C89-4856-A7FB-603D73C15FE0}"/>
              </a:ext>
            </a:extLst>
          </p:cNvPr>
          <p:cNvSpPr txBox="1"/>
          <p:nvPr/>
        </p:nvSpPr>
        <p:spPr>
          <a:xfrm>
            <a:off x="6195155" y="2848403"/>
            <a:ext cx="359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违反层级约束的父子节点特征值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E6B3B-A82B-4DDF-B869-7C097B995B45}"/>
              </a:ext>
            </a:extLst>
          </p:cNvPr>
          <p:cNvSpPr txBox="1"/>
          <p:nvPr/>
        </p:nvSpPr>
        <p:spPr>
          <a:xfrm>
            <a:off x="7197197" y="4498803"/>
            <a:ext cx="97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9D219F8-352B-4647-B41D-A1FEDEFCB2A0}"/>
              </a:ext>
            </a:extLst>
          </p:cNvPr>
          <p:cNvSpPr/>
          <p:nvPr/>
        </p:nvSpPr>
        <p:spPr>
          <a:xfrm>
            <a:off x="6017876" y="5227717"/>
            <a:ext cx="2965391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0FA052-B8D5-4E3F-AE4E-9BAD89DEBDD2}"/>
              </a:ext>
            </a:extLst>
          </p:cNvPr>
          <p:cNvSpPr/>
          <p:nvPr/>
        </p:nvSpPr>
        <p:spPr>
          <a:xfrm>
            <a:off x="6017876" y="5227717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1E7AB0B-4101-4055-B64F-00257FD4AE0E}"/>
              </a:ext>
            </a:extLst>
          </p:cNvPr>
          <p:cNvSpPr/>
          <p:nvPr/>
        </p:nvSpPr>
        <p:spPr>
          <a:xfrm>
            <a:off x="7504844" y="5227717"/>
            <a:ext cx="1478423" cy="369332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0B5A7E-BE9F-45C9-B7EE-858CB3AE49D6}"/>
              </a:ext>
            </a:extLst>
          </p:cNvPr>
          <p:cNvSpPr/>
          <p:nvPr/>
        </p:nvSpPr>
        <p:spPr>
          <a:xfrm>
            <a:off x="9795117" y="4858385"/>
            <a:ext cx="89730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0FB05CD-5B46-488B-9C02-512346872E6E}"/>
              </a:ext>
            </a:extLst>
          </p:cNvPr>
          <p:cNvSpPr/>
          <p:nvPr/>
        </p:nvSpPr>
        <p:spPr>
          <a:xfrm>
            <a:off x="9795117" y="3505354"/>
            <a:ext cx="89730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7864980-8F43-43B6-8BC4-BE5B52CFB54A}"/>
              </a:ext>
            </a:extLst>
          </p:cNvPr>
          <p:cNvSpPr/>
          <p:nvPr/>
        </p:nvSpPr>
        <p:spPr>
          <a:xfrm>
            <a:off x="9795117" y="4181869"/>
            <a:ext cx="89730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2FD0BD1-4FAF-48A9-B5DA-4015059A301C}"/>
              </a:ext>
            </a:extLst>
          </p:cNvPr>
          <p:cNvSpPr/>
          <p:nvPr/>
        </p:nvSpPr>
        <p:spPr>
          <a:xfrm>
            <a:off x="9111455" y="3309772"/>
            <a:ext cx="524623" cy="20866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9030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44</Words>
  <Application>Microsoft Office PowerPoint</Application>
  <PresentationFormat>宽屏</PresentationFormat>
  <Paragraphs>16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Montserrat Light</vt:lpstr>
      <vt:lpstr>Titillium</vt:lpstr>
      <vt:lpstr>等线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Administrator</cp:lastModifiedBy>
  <cp:revision>53</cp:revision>
  <dcterms:created xsi:type="dcterms:W3CDTF">2018-08-24T09:58:24Z</dcterms:created>
  <dcterms:modified xsi:type="dcterms:W3CDTF">2021-04-01T12:55:35Z</dcterms:modified>
</cp:coreProperties>
</file>