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7" r:id="rId5"/>
    <p:sldId id="258" r:id="rId6"/>
    <p:sldId id="265" r:id="rId7"/>
    <p:sldId id="260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5012" autoAdjust="0"/>
  </p:normalViewPr>
  <p:slideViewPr>
    <p:cSldViewPr snapToGrid="0">
      <p:cViewPr varScale="1">
        <p:scale>
          <a:sx n="44" d="100"/>
          <a:sy n="44" d="100"/>
        </p:scale>
        <p:origin x="-98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your interests / hobbies are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you are studying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Best part of MSA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we could improve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Future Goals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en-US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you set the current currency , you don’t need to write the name again . Just write “rate”</a:t>
            </a:r>
          </a:p>
          <a:p>
            <a:r>
              <a:rPr lang="en-US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 could see the current currency history. We could easily see where we go at specific time. </a:t>
            </a: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Easy to</a:t>
            </a:r>
            <a:r>
              <a:rPr lang="en-US" altLang="ko-KR" baseline="0" dirty="0" smtClean="0"/>
              <a:t> see what country ,</a:t>
            </a:r>
          </a:p>
          <a:p>
            <a:r>
              <a:rPr lang="en-US" altLang="ko-KR" baseline="0" dirty="0" smtClean="0"/>
              <a:t>Could search more detail with large database program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adding the data to Azure easy table, when we put add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062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</a:t>
            </a:r>
            <a:r>
              <a:rPr lang="en-US" baseline="0" dirty="0" smtClean="0"/>
              <a:t> you know </a:t>
            </a:r>
            <a:r>
              <a:rPr lang="en-US" baseline="0" dirty="0" err="1" smtClean="0"/>
              <a:t>exchage</a:t>
            </a:r>
            <a:r>
              <a:rPr lang="en-US" baseline="0" dirty="0" smtClean="0"/>
              <a:t> rates, and could record the rates, comparing, tracking,,,, </a:t>
            </a:r>
          </a:p>
          <a:p>
            <a:r>
              <a:rPr lang="en-US" baseline="0" dirty="0" smtClean="0"/>
              <a:t>Important factor in Bank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756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421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9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1253" y="553020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Contoso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Bank&gt;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Yoojin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Ha&gt;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dirty="0" smtClean="0"/>
              <a:t>hyj0522kl994@outlook.com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65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2900" y="626110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section is NOT assessed. We just want to get to know</a:t>
            </a:r>
            <a:r>
              <a:rPr lang="en-US" baseline="0" dirty="0">
                <a:solidFill>
                  <a:schemeClr val="bg1"/>
                </a:solidFill>
              </a:rPr>
              <a:t> you </a:t>
            </a:r>
            <a:r>
              <a:rPr lang="en-US" baseline="0" dirty="0">
                <a:solidFill>
                  <a:schemeClr val="bg1"/>
                </a:solidFill>
                <a:sym typeface="Wingdings" panose="05000000000000000000" pitchFamily="2" charset="2"/>
              </a:rPr>
              <a:t>.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502988" y="2225615"/>
            <a:ext cx="3381555" cy="181154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YooJin</a:t>
            </a:r>
            <a:r>
              <a:rPr lang="en-US" altLang="ko-KR" sz="3200" dirty="0" smtClean="0"/>
              <a:t> Ha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UOA Student</a:t>
            </a:r>
          </a:p>
        </p:txBody>
      </p:sp>
      <p:sp>
        <p:nvSpPr>
          <p:cNvPr id="7" name="타원 6"/>
          <p:cNvSpPr/>
          <p:nvPr/>
        </p:nvSpPr>
        <p:spPr>
          <a:xfrm>
            <a:off x="471315" y="3860452"/>
            <a:ext cx="3381555" cy="181154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Practical assessment 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8409970" y="3818888"/>
            <a:ext cx="3381555" cy="181154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Creative Developer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271424" y="590779"/>
            <a:ext cx="3381555" cy="181154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Looking UI &amp; Source code </a:t>
            </a:r>
          </a:p>
          <a:p>
            <a:pPr algn="ctr"/>
            <a:r>
              <a:rPr lang="en-US" altLang="ko-KR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Playing badminton</a:t>
            </a:r>
          </a:p>
        </p:txBody>
      </p:sp>
      <p:sp>
        <p:nvSpPr>
          <p:cNvPr id="10" name="타원 9"/>
          <p:cNvSpPr/>
          <p:nvPr/>
        </p:nvSpPr>
        <p:spPr>
          <a:xfrm>
            <a:off x="582152" y="632342"/>
            <a:ext cx="3381555" cy="181154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Computer science &amp; </a:t>
            </a:r>
            <a:r>
              <a:rPr lang="en-US" altLang="ko-KR" sz="2400" dirty="0" err="1" smtClean="0"/>
              <a:t>Physcis</a:t>
            </a:r>
            <a:endParaRPr lang="en-US" altLang="ko-KR" sz="2400" dirty="0" smtClean="0"/>
          </a:p>
        </p:txBody>
      </p:sp>
      <p:sp>
        <p:nvSpPr>
          <p:cNvPr id="11" name="타원 10"/>
          <p:cNvSpPr/>
          <p:nvPr/>
        </p:nvSpPr>
        <p:spPr>
          <a:xfrm>
            <a:off x="8409970" y="3784382"/>
            <a:ext cx="3381555" cy="181154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Creative Developer</a:t>
            </a:r>
            <a:endParaRPr lang="ko-KR" alt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4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pic>
        <p:nvPicPr>
          <p:cNvPr id="4" name="내용 개체 틀 3" descr="homese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5170" y="1368924"/>
            <a:ext cx="4244196" cy="4286959"/>
          </a:xfrm>
        </p:spPr>
      </p:pic>
      <p:pic>
        <p:nvPicPr>
          <p:cNvPr id="5" name="그림 4" descr="histor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983" y="1519464"/>
            <a:ext cx="5629804" cy="35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78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Interface</a:t>
            </a:r>
            <a:endParaRPr lang="ko-KR" altLang="en-US" dirty="0"/>
          </a:p>
        </p:txBody>
      </p:sp>
      <p:pic>
        <p:nvPicPr>
          <p:cNvPr id="4" name="내용 개체 틀 3" descr="fla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3906" y="1832018"/>
            <a:ext cx="4926572" cy="3447347"/>
          </a:xfrm>
        </p:spPr>
      </p:pic>
      <p:pic>
        <p:nvPicPr>
          <p:cNvPr id="5" name="그림 4" descr="resour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139" y="1155783"/>
            <a:ext cx="5654303" cy="4059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99805" y="1506721"/>
            <a:ext cx="6896747" cy="360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7694763" y="1794295"/>
            <a:ext cx="1570007" cy="897147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364" y="1710365"/>
            <a:ext cx="4202142" cy="339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81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14637" y="1973152"/>
            <a:ext cx="8112944" cy="354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68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62569" y="1739232"/>
            <a:ext cx="10723920" cy="35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355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797" y="382378"/>
            <a:ext cx="8133272" cy="96334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Personal &amp; scenario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for Demo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80071" y="1480568"/>
            <a:ext cx="4561936" cy="27808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Christy Kim  </a:t>
            </a:r>
          </a:p>
          <a:p>
            <a:pPr marL="0" indent="0"/>
            <a:r>
              <a:rPr lang="en-US" sz="2000" dirty="0" smtClean="0"/>
              <a:t> </a:t>
            </a:r>
            <a:r>
              <a:rPr lang="en-US" sz="2000" dirty="0" smtClean="0"/>
              <a:t>Working in trading company </a:t>
            </a:r>
          </a:p>
          <a:p>
            <a:pPr marL="0" indent="0"/>
            <a:r>
              <a:rPr lang="en-US" sz="2000" dirty="0" smtClean="0"/>
              <a:t> </a:t>
            </a:r>
            <a:r>
              <a:rPr lang="en-US" sz="2000" dirty="0" smtClean="0"/>
              <a:t>Frequent business </a:t>
            </a:r>
            <a:r>
              <a:rPr lang="en-US" sz="2000" dirty="0" smtClean="0"/>
              <a:t>travel</a:t>
            </a:r>
          </a:p>
          <a:p>
            <a:pPr marL="0" indent="0"/>
            <a:r>
              <a:rPr lang="en-US" sz="2000" dirty="0" smtClean="0"/>
              <a:t> </a:t>
            </a:r>
            <a:r>
              <a:rPr lang="en-US" sz="2000" dirty="0" smtClean="0"/>
              <a:t>perfectionist </a:t>
            </a:r>
          </a:p>
          <a:p>
            <a:pPr marL="0" indent="0"/>
            <a:r>
              <a:rPr lang="en-US" sz="2000" dirty="0" smtClean="0"/>
              <a:t> </a:t>
            </a:r>
            <a:r>
              <a:rPr lang="en-US" sz="2000" dirty="0" smtClean="0"/>
              <a:t>Living in USA</a:t>
            </a:r>
          </a:p>
          <a:p>
            <a:pPr marL="0" indent="0"/>
            <a:r>
              <a:rPr lang="en-US" sz="2000" dirty="0" smtClean="0"/>
              <a:t> </a:t>
            </a:r>
            <a:r>
              <a:rPr lang="en-US" sz="2000" dirty="0" smtClean="0"/>
              <a:t>have to transfer money to children</a:t>
            </a:r>
          </a:p>
          <a:p>
            <a:pPr marL="0" indent="0"/>
            <a:r>
              <a:rPr lang="en-US" sz="2000" dirty="0" smtClean="0"/>
              <a:t> Mobile user</a:t>
            </a:r>
          </a:p>
          <a:p>
            <a:pPr marL="0" indent="0"/>
            <a:endParaRPr lang="en-US" sz="2000" dirty="0" smtClean="0"/>
          </a:p>
          <a:p>
            <a:pPr marL="0" indent="0"/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그림 3" descr="Chris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142" y="956885"/>
            <a:ext cx="3352800" cy="3909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7291" y="5003321"/>
            <a:ext cx="312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http://howtochow.com/about/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8355" y="4416725"/>
            <a:ext cx="6832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She is checking exchange rate one of her consumer company in New </a:t>
            </a:r>
            <a:r>
              <a:rPr lang="en-US" altLang="ko-KR" dirty="0" err="1" smtClean="0"/>
              <a:t>zealand</a:t>
            </a:r>
            <a:r>
              <a:rPr lang="en-US" altLang="ko-KR" dirty="0" smtClean="0"/>
              <a:t> to go business trip.  Also checking  Korea where child study in.</a:t>
            </a:r>
          </a:p>
          <a:p>
            <a:r>
              <a:rPr lang="en-US" altLang="ko-KR" dirty="0" smtClean="0"/>
              <a:t>And she will going to stay more than 2 month is New Zealand therefore she may want to set NZD for current currency that making easier to check next time.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57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72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286</Words>
  <Application>Microsoft Office PowerPoint</Application>
  <PresentationFormat>사용자 지정</PresentationFormat>
  <Paragraphs>54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&lt;Contoso Bank&gt;</vt:lpstr>
      <vt:lpstr>슬라이드 2</vt:lpstr>
      <vt:lpstr>User Experience</vt:lpstr>
      <vt:lpstr>User Interface</vt:lpstr>
      <vt:lpstr>Databases</vt:lpstr>
      <vt:lpstr>API</vt:lpstr>
      <vt:lpstr>Azure Setup</vt:lpstr>
      <vt:lpstr>Personal &amp; scenario for Demo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danny</cp:lastModifiedBy>
  <cp:revision>51</cp:revision>
  <dcterms:created xsi:type="dcterms:W3CDTF">2016-10-16T03:02:52Z</dcterms:created>
  <dcterms:modified xsi:type="dcterms:W3CDTF">2016-11-24T20:43:04Z</dcterms:modified>
</cp:coreProperties>
</file>