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84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6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2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5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9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0CEF-67C8-48C2-B124-1640A6584429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317E-7695-4C9B-A418-1AA274CB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801" y="2734405"/>
            <a:ext cx="1178824" cy="1216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Oval 4"/>
          <p:cNvSpPr/>
          <p:nvPr/>
        </p:nvSpPr>
        <p:spPr>
          <a:xfrm>
            <a:off x="124564" y="2854566"/>
            <a:ext cx="945085" cy="982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Oval 3"/>
          <p:cNvSpPr/>
          <p:nvPr/>
        </p:nvSpPr>
        <p:spPr>
          <a:xfrm>
            <a:off x="7633097" y="2734405"/>
            <a:ext cx="1510903" cy="1216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Oval 4"/>
          <p:cNvSpPr/>
          <p:nvPr/>
        </p:nvSpPr>
        <p:spPr>
          <a:xfrm>
            <a:off x="7748861" y="2854566"/>
            <a:ext cx="1276861" cy="982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8" name="Rectangle 6"/>
          <p:cNvSpPr/>
          <p:nvPr/>
        </p:nvSpPr>
        <p:spPr>
          <a:xfrm>
            <a:off x="3203848" y="620688"/>
            <a:ext cx="3485058" cy="5758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Straight Arrow Connector 59"/>
          <p:cNvCxnSpPr>
            <a:cxnSpLocks/>
          </p:cNvCxnSpPr>
          <p:nvPr/>
        </p:nvCxnSpPr>
        <p:spPr>
          <a:xfrm>
            <a:off x="6811084" y="3309508"/>
            <a:ext cx="834611" cy="2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6"/>
            <a:endCxn id="13" idx="1"/>
          </p:cNvCxnSpPr>
          <p:nvPr/>
        </p:nvCxnSpPr>
        <p:spPr>
          <a:xfrm flipV="1">
            <a:off x="1187625" y="3328196"/>
            <a:ext cx="586542" cy="1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3173992"/>
            <a:ext cx="8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작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7979483" y="3173992"/>
            <a:ext cx="8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en-NZ" dirty="0"/>
          </a:p>
        </p:txBody>
      </p:sp>
      <p:sp>
        <p:nvSpPr>
          <p:cNvPr id="13" name="Rectangle 74"/>
          <p:cNvSpPr/>
          <p:nvPr/>
        </p:nvSpPr>
        <p:spPr>
          <a:xfrm>
            <a:off x="1774167" y="2867351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75"/>
          <p:cNvCxnSpPr>
            <a:cxnSpLocks/>
          </p:cNvCxnSpPr>
          <p:nvPr/>
        </p:nvCxnSpPr>
        <p:spPr>
          <a:xfrm flipV="1">
            <a:off x="1763688" y="3309505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4167" y="2940173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생방송</a:t>
            </a:r>
            <a:endParaRPr lang="en-NZ" dirty="0"/>
          </a:p>
        </p:txBody>
      </p:sp>
      <p:sp>
        <p:nvSpPr>
          <p:cNvPr id="22" name="Rectangle 74"/>
          <p:cNvSpPr/>
          <p:nvPr/>
        </p:nvSpPr>
        <p:spPr>
          <a:xfrm>
            <a:off x="3448546" y="923135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3" name="Straight Connector 75"/>
          <p:cNvCxnSpPr>
            <a:cxnSpLocks/>
          </p:cNvCxnSpPr>
          <p:nvPr/>
        </p:nvCxnSpPr>
        <p:spPr>
          <a:xfrm flipV="1">
            <a:off x="3438067" y="1365289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48546" y="98072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다시듣</a:t>
            </a:r>
            <a:r>
              <a:rPr lang="ko-KR" altLang="en-US" sz="1600" dirty="0" err="1"/>
              <a:t>기</a:t>
            </a:r>
            <a:endParaRPr lang="en-NZ" sz="1600" dirty="0"/>
          </a:p>
        </p:txBody>
      </p:sp>
      <p:sp>
        <p:nvSpPr>
          <p:cNvPr id="25" name="Rectangle 74"/>
          <p:cNvSpPr/>
          <p:nvPr/>
        </p:nvSpPr>
        <p:spPr>
          <a:xfrm>
            <a:off x="3431382" y="2204864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Connector 75"/>
          <p:cNvCxnSpPr>
            <a:cxnSpLocks/>
          </p:cNvCxnSpPr>
          <p:nvPr/>
        </p:nvCxnSpPr>
        <p:spPr>
          <a:xfrm flipV="1">
            <a:off x="3420903" y="2647018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1382" y="2277686"/>
            <a:ext cx="109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다시보</a:t>
            </a:r>
            <a:r>
              <a:rPr lang="ko-KR" altLang="en-US" sz="1600" dirty="0" err="1"/>
              <a:t>기</a:t>
            </a:r>
            <a:endParaRPr lang="en-NZ" sz="1600" dirty="0"/>
          </a:p>
        </p:txBody>
      </p:sp>
      <p:sp>
        <p:nvSpPr>
          <p:cNvPr id="28" name="Rectangle 74"/>
          <p:cNvSpPr/>
          <p:nvPr/>
        </p:nvSpPr>
        <p:spPr>
          <a:xfrm>
            <a:off x="3420903" y="3573016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9" name="Straight Connector 75"/>
          <p:cNvCxnSpPr>
            <a:cxnSpLocks/>
          </p:cNvCxnSpPr>
          <p:nvPr/>
        </p:nvCxnSpPr>
        <p:spPr>
          <a:xfrm flipV="1">
            <a:off x="3410424" y="4015170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0903" y="364583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편성</a:t>
            </a:r>
            <a:r>
              <a:rPr lang="ko-KR" altLang="en-US" dirty="0"/>
              <a:t>표</a:t>
            </a:r>
            <a:endParaRPr lang="en-NZ" dirty="0"/>
          </a:p>
        </p:txBody>
      </p:sp>
      <p:sp>
        <p:nvSpPr>
          <p:cNvPr id="35" name="Rectangle 74"/>
          <p:cNvSpPr/>
          <p:nvPr/>
        </p:nvSpPr>
        <p:spPr>
          <a:xfrm>
            <a:off x="5320754" y="929924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75"/>
          <p:cNvCxnSpPr>
            <a:cxnSpLocks/>
          </p:cNvCxnSpPr>
          <p:nvPr/>
        </p:nvCxnSpPr>
        <p:spPr>
          <a:xfrm flipV="1">
            <a:off x="5310275" y="1372078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2726" y="985825"/>
            <a:ext cx="111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주파수안</a:t>
            </a:r>
            <a:r>
              <a:rPr lang="ko-KR" altLang="en-US" sz="1400" dirty="0"/>
              <a:t>내</a:t>
            </a:r>
            <a:endParaRPr lang="en-NZ" sz="1400" dirty="0"/>
          </a:p>
        </p:txBody>
      </p:sp>
      <p:sp>
        <p:nvSpPr>
          <p:cNvPr id="38" name="Rectangle 74"/>
          <p:cNvSpPr/>
          <p:nvPr/>
        </p:nvSpPr>
        <p:spPr>
          <a:xfrm>
            <a:off x="5310275" y="2204864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9" name="Straight Connector 75"/>
          <p:cNvCxnSpPr>
            <a:cxnSpLocks/>
          </p:cNvCxnSpPr>
          <p:nvPr/>
        </p:nvCxnSpPr>
        <p:spPr>
          <a:xfrm flipV="1">
            <a:off x="5299796" y="2647018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10275" y="2277686"/>
            <a:ext cx="108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팟캐스</a:t>
            </a:r>
            <a:r>
              <a:rPr lang="ko-KR" altLang="en-US" sz="1600" dirty="0" err="1"/>
              <a:t>트</a:t>
            </a:r>
            <a:endParaRPr lang="en-NZ" sz="1600" dirty="0"/>
          </a:p>
        </p:txBody>
      </p:sp>
      <p:sp>
        <p:nvSpPr>
          <p:cNvPr id="41" name="Rectangle 74"/>
          <p:cNvSpPr/>
          <p:nvPr/>
        </p:nvSpPr>
        <p:spPr>
          <a:xfrm>
            <a:off x="5293111" y="3573016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2" name="Straight Connector 75"/>
          <p:cNvCxnSpPr>
            <a:cxnSpLocks/>
          </p:cNvCxnSpPr>
          <p:nvPr/>
        </p:nvCxnSpPr>
        <p:spPr>
          <a:xfrm flipV="1">
            <a:off x="5282632" y="4015170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93111" y="364583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</a:t>
            </a:r>
            <a:endParaRPr lang="en-NZ" dirty="0"/>
          </a:p>
        </p:txBody>
      </p:sp>
      <p:sp>
        <p:nvSpPr>
          <p:cNvPr id="45" name="Rectangle 74"/>
          <p:cNvSpPr/>
          <p:nvPr/>
        </p:nvSpPr>
        <p:spPr>
          <a:xfrm>
            <a:off x="7919239" y="4777647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6" name="Straight Connector 75"/>
          <p:cNvCxnSpPr>
            <a:cxnSpLocks/>
          </p:cNvCxnSpPr>
          <p:nvPr/>
        </p:nvCxnSpPr>
        <p:spPr>
          <a:xfrm flipV="1">
            <a:off x="7921358" y="5238489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1837" y="4869157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endParaRPr lang="en-NZ" dirty="0"/>
          </a:p>
        </p:txBody>
      </p:sp>
      <p:cxnSp>
        <p:nvCxnSpPr>
          <p:cNvPr id="53" name="Straight Arrow Connector 131"/>
          <p:cNvCxnSpPr>
            <a:cxnSpLocks/>
          </p:cNvCxnSpPr>
          <p:nvPr/>
        </p:nvCxnSpPr>
        <p:spPr>
          <a:xfrm>
            <a:off x="2723121" y="3326727"/>
            <a:ext cx="480727" cy="15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31"/>
          <p:cNvCxnSpPr>
            <a:cxnSpLocks/>
            <a:endCxn id="45" idx="1"/>
          </p:cNvCxnSpPr>
          <p:nvPr/>
        </p:nvCxnSpPr>
        <p:spPr>
          <a:xfrm>
            <a:off x="6845955" y="5238492"/>
            <a:ext cx="107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"/>
          <p:cNvSpPr/>
          <p:nvPr/>
        </p:nvSpPr>
        <p:spPr>
          <a:xfrm>
            <a:off x="1641278" y="476672"/>
            <a:ext cx="5169806" cy="6055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0" name="Straight Arrow Connector 59"/>
          <p:cNvCxnSpPr>
            <a:cxnSpLocks/>
            <a:stCxn id="45" idx="0"/>
            <a:endCxn id="6" idx="4"/>
          </p:cNvCxnSpPr>
          <p:nvPr/>
        </p:nvCxnSpPr>
        <p:spPr>
          <a:xfrm flipV="1">
            <a:off x="8387291" y="3950676"/>
            <a:ext cx="1258" cy="82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74"/>
          <p:cNvSpPr/>
          <p:nvPr/>
        </p:nvSpPr>
        <p:spPr>
          <a:xfrm>
            <a:off x="3448547" y="5013176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9" name="Straight Connector 75"/>
          <p:cNvCxnSpPr>
            <a:cxnSpLocks/>
          </p:cNvCxnSpPr>
          <p:nvPr/>
        </p:nvCxnSpPr>
        <p:spPr>
          <a:xfrm flipV="1">
            <a:off x="3438068" y="5455330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48547" y="508599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사진</a:t>
            </a:r>
            <a:r>
              <a:rPr lang="ko-KR" altLang="en-US" dirty="0" err="1"/>
              <a:t>방</a:t>
            </a:r>
            <a:endParaRPr lang="en-NZ" dirty="0"/>
          </a:p>
        </p:txBody>
      </p:sp>
      <p:sp>
        <p:nvSpPr>
          <p:cNvPr id="71" name="Rectangle 74"/>
          <p:cNvSpPr/>
          <p:nvPr/>
        </p:nvSpPr>
        <p:spPr>
          <a:xfrm>
            <a:off x="5259225" y="5027591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2" name="Straight Connector 75"/>
          <p:cNvCxnSpPr>
            <a:cxnSpLocks/>
          </p:cNvCxnSpPr>
          <p:nvPr/>
        </p:nvCxnSpPr>
        <p:spPr>
          <a:xfrm flipV="1">
            <a:off x="5248746" y="5469745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59225" y="5100413"/>
            <a:ext cx="113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통합검</a:t>
            </a:r>
            <a:r>
              <a:rPr lang="ko-KR" altLang="en-US" sz="1600" dirty="0"/>
              <a:t>색</a:t>
            </a:r>
            <a:endParaRPr lang="en-NZ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155031" y="31022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클릭</a:t>
            </a:r>
            <a:endParaRPr lang="en-NZ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811084" y="495926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설정 아이콘</a:t>
            </a:r>
            <a:endParaRPr lang="en-US" altLang="ko-KR" sz="1400" dirty="0" smtClean="0"/>
          </a:p>
          <a:p>
            <a:r>
              <a:rPr lang="ko-KR" altLang="en-US" sz="1400" dirty="0" smtClean="0"/>
              <a:t>클</a:t>
            </a:r>
            <a:r>
              <a:rPr lang="ko-KR" altLang="en-US" sz="1400" dirty="0"/>
              <a:t>릭</a:t>
            </a:r>
            <a:endParaRPr lang="en-NZ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808881" y="3084032"/>
            <a:ext cx="98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홈버튼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누르</a:t>
            </a:r>
            <a:r>
              <a:rPr lang="ko-KR" altLang="en-US" sz="1400" dirty="0"/>
              <a:t>기</a:t>
            </a:r>
            <a:endParaRPr lang="en-NZ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645695" y="4102551"/>
            <a:ext cx="98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홈버튼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누르</a:t>
            </a:r>
            <a:r>
              <a:rPr lang="ko-KR" altLang="en-US" sz="1400" dirty="0"/>
              <a:t>기</a:t>
            </a:r>
            <a:endParaRPr lang="en-NZ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2754" y="2800946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메뉴 </a:t>
            </a:r>
            <a:endParaRPr lang="en-US" altLang="ko-KR" sz="1400" dirty="0" smtClean="0"/>
          </a:p>
          <a:p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789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3840086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67544" y="954153"/>
            <a:ext cx="3840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9581" y="486079"/>
            <a:ext cx="29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생 방 송</a:t>
            </a:r>
            <a:endParaRPr lang="en-NZ" sz="2800" dirty="0"/>
          </a:p>
        </p:txBody>
      </p:sp>
      <p:cxnSp>
        <p:nvCxnSpPr>
          <p:cNvPr id="15" name="Straight Arrow Connector 29"/>
          <p:cNvCxnSpPr>
            <a:cxnSpLocks/>
            <a:endCxn id="40" idx="2"/>
          </p:cNvCxnSpPr>
          <p:nvPr/>
        </p:nvCxnSpPr>
        <p:spPr>
          <a:xfrm>
            <a:off x="467544" y="2812438"/>
            <a:ext cx="552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59"/>
          <p:cNvSpPr/>
          <p:nvPr/>
        </p:nvSpPr>
        <p:spPr>
          <a:xfrm>
            <a:off x="1019816" y="2308346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1215219" y="2396940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실시간 </a:t>
            </a:r>
            <a:endParaRPr lang="en-US" altLang="ko-KR" sz="1600" dirty="0" smtClean="0"/>
          </a:p>
          <a:p>
            <a:r>
              <a:rPr lang="ko-KR" altLang="en-US" sz="1600" dirty="0" smtClean="0"/>
              <a:t>라디오</a:t>
            </a:r>
            <a:endParaRPr lang="en-US" altLang="ko-KR" sz="1600" dirty="0" smtClean="0"/>
          </a:p>
          <a:p>
            <a:r>
              <a:rPr lang="ko-KR" altLang="en-US" sz="1600" dirty="0" smtClean="0"/>
              <a:t>듣</a:t>
            </a:r>
            <a:r>
              <a:rPr lang="ko-KR" altLang="en-US" sz="1600" dirty="0"/>
              <a:t>기</a:t>
            </a:r>
            <a:endParaRPr lang="en-NZ" sz="1600" dirty="0"/>
          </a:p>
        </p:txBody>
      </p:sp>
      <p:sp>
        <p:nvSpPr>
          <p:cNvPr id="45" name="Oval 59"/>
          <p:cNvSpPr/>
          <p:nvPr/>
        </p:nvSpPr>
        <p:spPr>
          <a:xfrm>
            <a:off x="1791603" y="1084210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1987006" y="1172804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보이는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라디어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ON</a:t>
            </a:r>
          </a:p>
        </p:txBody>
      </p:sp>
      <p:sp>
        <p:nvSpPr>
          <p:cNvPr id="47" name="Oval 59"/>
          <p:cNvSpPr/>
          <p:nvPr/>
        </p:nvSpPr>
        <p:spPr>
          <a:xfrm>
            <a:off x="2892024" y="1962265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087427" y="217397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남기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  <p:sp>
        <p:nvSpPr>
          <p:cNvPr id="49" name="Oval 59"/>
          <p:cNvSpPr/>
          <p:nvPr/>
        </p:nvSpPr>
        <p:spPr>
          <a:xfrm>
            <a:off x="2387587" y="3202209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0" name="TextBox 49"/>
          <p:cNvSpPr txBox="1"/>
          <p:nvPr/>
        </p:nvSpPr>
        <p:spPr>
          <a:xfrm>
            <a:off x="2518202" y="35370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공유하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  <p:cxnSp>
        <p:nvCxnSpPr>
          <p:cNvPr id="60" name="Straight Arrow Connector 131"/>
          <p:cNvCxnSpPr>
            <a:cxnSpLocks/>
            <a:stCxn id="49" idx="1"/>
            <a:endCxn id="40" idx="5"/>
          </p:cNvCxnSpPr>
          <p:nvPr/>
        </p:nvCxnSpPr>
        <p:spPr>
          <a:xfrm flipH="1" flipV="1">
            <a:off x="2097992" y="3168886"/>
            <a:ext cx="474581" cy="180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31"/>
          <p:cNvCxnSpPr>
            <a:cxnSpLocks/>
            <a:stCxn id="47" idx="2"/>
            <a:endCxn id="40" idx="6"/>
          </p:cNvCxnSpPr>
          <p:nvPr/>
        </p:nvCxnSpPr>
        <p:spPr>
          <a:xfrm flipH="1">
            <a:off x="2282978" y="2466358"/>
            <a:ext cx="609046" cy="34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31"/>
          <p:cNvCxnSpPr>
            <a:cxnSpLocks/>
            <a:stCxn id="45" idx="4"/>
            <a:endCxn id="40" idx="7"/>
          </p:cNvCxnSpPr>
          <p:nvPr/>
        </p:nvCxnSpPr>
        <p:spPr>
          <a:xfrm flipH="1">
            <a:off x="2097992" y="2092395"/>
            <a:ext cx="325192" cy="363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51"/>
          <p:cNvCxnSpPr>
            <a:cxnSpLocks/>
            <a:stCxn id="40" idx="0"/>
            <a:endCxn id="40" idx="1"/>
          </p:cNvCxnSpPr>
          <p:nvPr/>
        </p:nvCxnSpPr>
        <p:spPr>
          <a:xfrm rot="16200000" flipH="1" flipV="1">
            <a:off x="1354277" y="2158870"/>
            <a:ext cx="147645" cy="446595"/>
          </a:xfrm>
          <a:prstGeom prst="curvedConnector3">
            <a:avLst>
              <a:gd name="adj1" fmla="val -229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9717471">
            <a:off x="616569" y="168948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채널 돌리기</a:t>
            </a:r>
            <a:endParaRPr lang="en-NZ" sz="1400" dirty="0"/>
          </a:p>
        </p:txBody>
      </p:sp>
      <p:sp>
        <p:nvSpPr>
          <p:cNvPr id="88" name="TextBox 87"/>
          <p:cNvSpPr txBox="1"/>
          <p:nvPr/>
        </p:nvSpPr>
        <p:spPr>
          <a:xfrm rot="952959">
            <a:off x="642786" y="36532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음향 높이기</a:t>
            </a:r>
            <a:endParaRPr lang="en-NZ" sz="1400" dirty="0"/>
          </a:p>
        </p:txBody>
      </p:sp>
      <p:cxnSp>
        <p:nvCxnSpPr>
          <p:cNvPr id="89" name="Connector: Curved 51"/>
          <p:cNvCxnSpPr>
            <a:cxnSpLocks/>
            <a:stCxn id="40" idx="3"/>
            <a:endCxn id="40" idx="4"/>
          </p:cNvCxnSpPr>
          <p:nvPr/>
        </p:nvCxnSpPr>
        <p:spPr>
          <a:xfrm rot="16200000" flipH="1">
            <a:off x="1354277" y="3019410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3"/>
          <p:cNvSpPr/>
          <p:nvPr/>
        </p:nvSpPr>
        <p:spPr>
          <a:xfrm>
            <a:off x="4764362" y="476672"/>
            <a:ext cx="3840086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7" name="Straight Connector 4"/>
          <p:cNvCxnSpPr>
            <a:cxnSpLocks/>
          </p:cNvCxnSpPr>
          <p:nvPr/>
        </p:nvCxnSpPr>
        <p:spPr>
          <a:xfrm>
            <a:off x="4784706" y="899313"/>
            <a:ext cx="3840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97785" y="476672"/>
            <a:ext cx="29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다시 듣기</a:t>
            </a:r>
            <a:endParaRPr lang="en-NZ" sz="2800" dirty="0"/>
          </a:p>
        </p:txBody>
      </p:sp>
      <p:cxnSp>
        <p:nvCxnSpPr>
          <p:cNvPr id="99" name="Straight Arrow Connector 29"/>
          <p:cNvCxnSpPr>
            <a:cxnSpLocks/>
            <a:endCxn id="100" idx="2"/>
          </p:cNvCxnSpPr>
          <p:nvPr/>
        </p:nvCxnSpPr>
        <p:spPr>
          <a:xfrm>
            <a:off x="4764362" y="2308345"/>
            <a:ext cx="624280" cy="2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59"/>
          <p:cNvSpPr/>
          <p:nvPr/>
        </p:nvSpPr>
        <p:spPr>
          <a:xfrm>
            <a:off x="5388642" y="1828385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1" name="TextBox 100"/>
          <p:cNvSpPr txBox="1"/>
          <p:nvPr/>
        </p:nvSpPr>
        <p:spPr>
          <a:xfrm>
            <a:off x="5573628" y="21692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데일</a:t>
            </a:r>
            <a:r>
              <a:rPr lang="ko-KR" altLang="en-US" sz="1600"/>
              <a:t>리</a:t>
            </a:r>
            <a:endParaRPr lang="en-US" altLang="ko-KR" sz="1600" dirty="0" smtClean="0"/>
          </a:p>
        </p:txBody>
      </p:sp>
      <p:sp>
        <p:nvSpPr>
          <p:cNvPr id="102" name="Oval 59"/>
          <p:cNvSpPr/>
          <p:nvPr/>
        </p:nvSpPr>
        <p:spPr>
          <a:xfrm>
            <a:off x="7053254" y="1076758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3" name="TextBox 102"/>
          <p:cNvSpPr txBox="1"/>
          <p:nvPr/>
        </p:nvSpPr>
        <p:spPr>
          <a:xfrm>
            <a:off x="7266672" y="1366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특집</a:t>
            </a:r>
            <a:endParaRPr lang="en-US" altLang="ko-KR" sz="1600" dirty="0" smtClean="0"/>
          </a:p>
        </p:txBody>
      </p:sp>
      <p:sp>
        <p:nvSpPr>
          <p:cNvPr id="104" name="Oval 59"/>
          <p:cNvSpPr/>
          <p:nvPr/>
        </p:nvSpPr>
        <p:spPr>
          <a:xfrm>
            <a:off x="7053254" y="2372975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5" name="TextBox 104"/>
          <p:cNvSpPr txBox="1"/>
          <p:nvPr/>
        </p:nvSpPr>
        <p:spPr>
          <a:xfrm>
            <a:off x="7248656" y="26941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콩고</a:t>
            </a:r>
            <a:r>
              <a:rPr lang="ko-KR" altLang="en-US" sz="1600"/>
              <a:t>물</a:t>
            </a:r>
            <a:endParaRPr lang="en-US" altLang="ko-KR" sz="1600" dirty="0" smtClean="0"/>
          </a:p>
        </p:txBody>
      </p:sp>
      <p:cxnSp>
        <p:nvCxnSpPr>
          <p:cNvPr id="109" name="Straight Arrow Connector 131"/>
          <p:cNvCxnSpPr>
            <a:cxnSpLocks/>
            <a:stCxn id="104" idx="2"/>
            <a:endCxn id="100" idx="5"/>
          </p:cNvCxnSpPr>
          <p:nvPr/>
        </p:nvCxnSpPr>
        <p:spPr>
          <a:xfrm flipH="1" flipV="1">
            <a:off x="6466818" y="2688925"/>
            <a:ext cx="586436" cy="188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31"/>
          <p:cNvCxnSpPr>
            <a:cxnSpLocks/>
            <a:stCxn id="102" idx="2"/>
            <a:endCxn id="100" idx="7"/>
          </p:cNvCxnSpPr>
          <p:nvPr/>
        </p:nvCxnSpPr>
        <p:spPr>
          <a:xfrm flipH="1">
            <a:off x="6466818" y="1580851"/>
            <a:ext cx="586436" cy="395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51"/>
          <p:cNvCxnSpPr>
            <a:cxnSpLocks/>
            <a:stCxn id="100" idx="0"/>
            <a:endCxn id="100" idx="1"/>
          </p:cNvCxnSpPr>
          <p:nvPr/>
        </p:nvCxnSpPr>
        <p:spPr>
          <a:xfrm rot="16200000" flipH="1" flipV="1">
            <a:off x="5723103" y="1678909"/>
            <a:ext cx="147645" cy="446595"/>
          </a:xfrm>
          <a:prstGeom prst="curvedConnector3">
            <a:avLst>
              <a:gd name="adj1" fmla="val -229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717471">
            <a:off x="4966271" y="132304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종류 선택</a:t>
            </a:r>
            <a:endParaRPr lang="en-NZ" sz="1400" dirty="0"/>
          </a:p>
        </p:txBody>
      </p:sp>
      <p:sp>
        <p:nvSpPr>
          <p:cNvPr id="116" name="TextBox 115"/>
          <p:cNvSpPr txBox="1"/>
          <p:nvPr/>
        </p:nvSpPr>
        <p:spPr>
          <a:xfrm rot="21110389">
            <a:off x="3219143" y="143441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 smtClean="0"/>
              <a:t>댓글</a:t>
            </a:r>
            <a:r>
              <a:rPr lang="ko-KR" altLang="en-US" sz="1400" dirty="0" smtClean="0"/>
              <a:t> 입력</a:t>
            </a:r>
            <a:endParaRPr lang="en-NZ" sz="1400" dirty="0"/>
          </a:p>
        </p:txBody>
      </p:sp>
      <p:cxnSp>
        <p:nvCxnSpPr>
          <p:cNvPr id="117" name="Connector: Curved 51"/>
          <p:cNvCxnSpPr>
            <a:cxnSpLocks/>
            <a:stCxn id="47" idx="7"/>
            <a:endCxn id="47" idx="0"/>
          </p:cNvCxnSpPr>
          <p:nvPr/>
        </p:nvCxnSpPr>
        <p:spPr>
          <a:xfrm rot="16200000" flipV="1">
            <a:off x="3673081" y="1812790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51"/>
          <p:cNvCxnSpPr>
            <a:cxnSpLocks/>
            <a:stCxn id="102" idx="0"/>
            <a:endCxn id="102" idx="1"/>
          </p:cNvCxnSpPr>
          <p:nvPr/>
        </p:nvCxnSpPr>
        <p:spPr>
          <a:xfrm rot="16200000" flipH="1" flipV="1">
            <a:off x="7387715" y="927282"/>
            <a:ext cx="147645" cy="446595"/>
          </a:xfrm>
          <a:prstGeom prst="curvedConnector3">
            <a:avLst>
              <a:gd name="adj1" fmla="val -58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9717471">
            <a:off x="6678117" y="938063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종류 </a:t>
            </a:r>
            <a:endParaRPr lang="en-US" altLang="ko-KR" sz="1400" dirty="0" smtClean="0"/>
          </a:p>
          <a:p>
            <a:r>
              <a:rPr lang="ko-KR" altLang="en-US" sz="1400" dirty="0" smtClean="0"/>
              <a:t>선택</a:t>
            </a:r>
            <a:endParaRPr lang="en-NZ" sz="1400" dirty="0"/>
          </a:p>
        </p:txBody>
      </p:sp>
      <p:sp>
        <p:nvSpPr>
          <p:cNvPr id="133" name="Rectangle 3"/>
          <p:cNvSpPr/>
          <p:nvPr/>
        </p:nvSpPr>
        <p:spPr>
          <a:xfrm>
            <a:off x="4916762" y="954153"/>
            <a:ext cx="3543670" cy="2427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4" name="Straight Arrow Connector 29"/>
          <p:cNvCxnSpPr>
            <a:cxnSpLocks/>
            <a:endCxn id="137" idx="0"/>
          </p:cNvCxnSpPr>
          <p:nvPr/>
        </p:nvCxnSpPr>
        <p:spPr>
          <a:xfrm flipH="1">
            <a:off x="6246703" y="3349854"/>
            <a:ext cx="23980" cy="22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59"/>
          <p:cNvSpPr/>
          <p:nvPr/>
        </p:nvSpPr>
        <p:spPr>
          <a:xfrm>
            <a:off x="5724128" y="3573016"/>
            <a:ext cx="1045150" cy="855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8" name="TextBox 137"/>
          <p:cNvSpPr txBox="1"/>
          <p:nvPr/>
        </p:nvSpPr>
        <p:spPr>
          <a:xfrm>
            <a:off x="5724128" y="3696283"/>
            <a:ext cx="118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다시듣기</a:t>
            </a:r>
            <a:r>
              <a:rPr lang="ko-KR" altLang="en-US" sz="1600" dirty="0" smtClean="0"/>
              <a:t> 페이지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755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2520280" cy="2602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67544" y="95415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9581" y="486079"/>
            <a:ext cx="29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다시 보기</a:t>
            </a:r>
            <a:endParaRPr lang="en-NZ" sz="2800" dirty="0"/>
          </a:p>
        </p:txBody>
      </p:sp>
      <p:cxnSp>
        <p:nvCxnSpPr>
          <p:cNvPr id="15" name="Straight Arrow Connector 29"/>
          <p:cNvCxnSpPr>
            <a:cxnSpLocks/>
            <a:endCxn id="40" idx="2"/>
          </p:cNvCxnSpPr>
          <p:nvPr/>
        </p:nvCxnSpPr>
        <p:spPr>
          <a:xfrm>
            <a:off x="467544" y="1772852"/>
            <a:ext cx="552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59"/>
          <p:cNvSpPr/>
          <p:nvPr/>
        </p:nvSpPr>
        <p:spPr>
          <a:xfrm>
            <a:off x="1019816" y="1268760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1215219" y="1357354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보이는 </a:t>
            </a:r>
            <a:endParaRPr lang="en-US" altLang="ko-KR" sz="1600" dirty="0" smtClean="0"/>
          </a:p>
          <a:p>
            <a:r>
              <a:rPr lang="ko-KR" altLang="en-US" sz="1600" dirty="0" smtClean="0"/>
              <a:t>라디오 </a:t>
            </a:r>
            <a:endParaRPr lang="en-US" altLang="ko-KR" sz="1600" dirty="0" smtClean="0"/>
          </a:p>
          <a:p>
            <a:r>
              <a:rPr lang="ko-KR" altLang="en-US" sz="1600" dirty="0" smtClean="0"/>
              <a:t>보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  <p:sp>
        <p:nvSpPr>
          <p:cNvPr id="88" name="TextBox 87"/>
          <p:cNvSpPr txBox="1"/>
          <p:nvPr/>
        </p:nvSpPr>
        <p:spPr>
          <a:xfrm rot="952959">
            <a:off x="732554" y="26451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채널 선택</a:t>
            </a:r>
            <a:endParaRPr lang="en-NZ" sz="1400" dirty="0"/>
          </a:p>
        </p:txBody>
      </p:sp>
      <p:cxnSp>
        <p:nvCxnSpPr>
          <p:cNvPr id="89" name="Connector: Curved 51"/>
          <p:cNvCxnSpPr>
            <a:cxnSpLocks/>
            <a:stCxn id="40" idx="3"/>
            <a:endCxn id="40" idx="4"/>
          </p:cNvCxnSpPr>
          <p:nvPr/>
        </p:nvCxnSpPr>
        <p:spPr>
          <a:xfrm rot="16200000" flipH="1">
            <a:off x="1354277" y="1979824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/>
          <p:cNvSpPr/>
          <p:nvPr/>
        </p:nvSpPr>
        <p:spPr>
          <a:xfrm>
            <a:off x="3312138" y="476672"/>
            <a:ext cx="2520280" cy="2602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2" name="Straight Connector 4"/>
          <p:cNvCxnSpPr>
            <a:cxnSpLocks/>
          </p:cNvCxnSpPr>
          <p:nvPr/>
        </p:nvCxnSpPr>
        <p:spPr>
          <a:xfrm>
            <a:off x="3312138" y="95415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94175" y="486079"/>
            <a:ext cx="29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편성표</a:t>
            </a:r>
            <a:endParaRPr lang="en-NZ" sz="2800" dirty="0"/>
          </a:p>
        </p:txBody>
      </p:sp>
      <p:cxnSp>
        <p:nvCxnSpPr>
          <p:cNvPr id="54" name="Straight Arrow Connector 29"/>
          <p:cNvCxnSpPr>
            <a:cxnSpLocks/>
            <a:endCxn id="55" idx="2"/>
          </p:cNvCxnSpPr>
          <p:nvPr/>
        </p:nvCxnSpPr>
        <p:spPr>
          <a:xfrm>
            <a:off x="3312138" y="1772852"/>
            <a:ext cx="552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3864410" y="1268760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6" name="TextBox 55"/>
          <p:cNvSpPr txBox="1"/>
          <p:nvPr/>
        </p:nvSpPr>
        <p:spPr>
          <a:xfrm>
            <a:off x="4059813" y="1357354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스케줄 </a:t>
            </a:r>
            <a:endParaRPr lang="en-US" altLang="ko-KR" sz="1600" dirty="0" smtClean="0"/>
          </a:p>
          <a:p>
            <a:r>
              <a:rPr lang="ko-KR" altLang="en-US" sz="1600" dirty="0" smtClean="0"/>
              <a:t>목록 </a:t>
            </a:r>
            <a:endParaRPr lang="en-US" altLang="ko-KR" sz="1600" dirty="0" smtClean="0"/>
          </a:p>
          <a:p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sp>
        <p:nvSpPr>
          <p:cNvPr id="57" name="TextBox 56"/>
          <p:cNvSpPr txBox="1"/>
          <p:nvPr/>
        </p:nvSpPr>
        <p:spPr>
          <a:xfrm rot="952959">
            <a:off x="3577147" y="250632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채널 선택</a:t>
            </a:r>
            <a:endParaRPr lang="en-NZ" sz="1400" dirty="0"/>
          </a:p>
        </p:txBody>
      </p:sp>
      <p:cxnSp>
        <p:nvCxnSpPr>
          <p:cNvPr id="58" name="Connector: Curved 51"/>
          <p:cNvCxnSpPr>
            <a:cxnSpLocks/>
            <a:stCxn id="55" idx="3"/>
            <a:endCxn id="55" idx="4"/>
          </p:cNvCxnSpPr>
          <p:nvPr/>
        </p:nvCxnSpPr>
        <p:spPr>
          <a:xfrm rot="16200000" flipH="1">
            <a:off x="4198871" y="1979824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395568">
            <a:off x="4780542" y="234466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요일 선택</a:t>
            </a:r>
            <a:endParaRPr lang="en-NZ" sz="1400" dirty="0"/>
          </a:p>
        </p:txBody>
      </p:sp>
      <p:cxnSp>
        <p:nvCxnSpPr>
          <p:cNvPr id="61" name="Connector: Curved 51"/>
          <p:cNvCxnSpPr>
            <a:cxnSpLocks/>
            <a:stCxn id="55" idx="5"/>
            <a:endCxn id="55" idx="6"/>
          </p:cNvCxnSpPr>
          <p:nvPr/>
        </p:nvCxnSpPr>
        <p:spPr>
          <a:xfrm rot="5400000" flipH="1" flipV="1">
            <a:off x="4856855" y="1858584"/>
            <a:ext cx="356447" cy="184986"/>
          </a:xfrm>
          <a:prstGeom prst="curvedConnector4">
            <a:avLst>
              <a:gd name="adj1" fmla="val -52478"/>
              <a:gd name="adj2" fmla="val 22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"/>
          <p:cNvSpPr/>
          <p:nvPr/>
        </p:nvSpPr>
        <p:spPr>
          <a:xfrm>
            <a:off x="461431" y="3429000"/>
            <a:ext cx="5307937" cy="2602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4" name="Straight Connector 4"/>
          <p:cNvCxnSpPr>
            <a:cxnSpLocks/>
          </p:cNvCxnSpPr>
          <p:nvPr/>
        </p:nvCxnSpPr>
        <p:spPr>
          <a:xfrm>
            <a:off x="461432" y="3906481"/>
            <a:ext cx="5307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2110" y="3448472"/>
            <a:ext cx="18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사진</a:t>
            </a:r>
            <a:r>
              <a:rPr lang="ko-KR" altLang="en-US" sz="2800" dirty="0" err="1"/>
              <a:t>방</a:t>
            </a:r>
            <a:endParaRPr lang="en-NZ" sz="2800" dirty="0"/>
          </a:p>
        </p:txBody>
      </p:sp>
      <p:cxnSp>
        <p:nvCxnSpPr>
          <p:cNvPr id="67" name="Straight Arrow Connector 29"/>
          <p:cNvCxnSpPr>
            <a:cxnSpLocks/>
            <a:stCxn id="62" idx="1"/>
            <a:endCxn id="68" idx="2"/>
          </p:cNvCxnSpPr>
          <p:nvPr/>
        </p:nvCxnSpPr>
        <p:spPr>
          <a:xfrm flipV="1">
            <a:off x="461431" y="4725181"/>
            <a:ext cx="438392" cy="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9"/>
          <p:cNvSpPr/>
          <p:nvPr/>
        </p:nvSpPr>
        <p:spPr>
          <a:xfrm>
            <a:off x="899823" y="4221088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9" name="TextBox 68"/>
          <p:cNvSpPr txBox="1"/>
          <p:nvPr/>
        </p:nvSpPr>
        <p:spPr>
          <a:xfrm>
            <a:off x="1147459" y="443279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사진 </a:t>
            </a:r>
            <a:endParaRPr lang="en-US" altLang="ko-KR" sz="1600" dirty="0" smtClean="0"/>
          </a:p>
          <a:p>
            <a:r>
              <a:rPr lang="ko-KR" altLang="en-US" sz="1600" dirty="0" smtClean="0"/>
              <a:t>리스트</a:t>
            </a:r>
            <a:endParaRPr lang="en-US" altLang="ko-KR" sz="1600" dirty="0" smtClean="0"/>
          </a:p>
        </p:txBody>
      </p:sp>
      <p:sp>
        <p:nvSpPr>
          <p:cNvPr id="70" name="TextBox 69"/>
          <p:cNvSpPr txBox="1"/>
          <p:nvPr/>
        </p:nvSpPr>
        <p:spPr>
          <a:xfrm rot="952959">
            <a:off x="507570" y="54586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채널 선택</a:t>
            </a:r>
            <a:endParaRPr lang="en-NZ" sz="1400" dirty="0"/>
          </a:p>
        </p:txBody>
      </p:sp>
      <p:cxnSp>
        <p:nvCxnSpPr>
          <p:cNvPr id="71" name="Connector: Curved 51"/>
          <p:cNvCxnSpPr>
            <a:cxnSpLocks/>
            <a:stCxn id="68" idx="3"/>
            <a:endCxn id="68" idx="4"/>
          </p:cNvCxnSpPr>
          <p:nvPr/>
        </p:nvCxnSpPr>
        <p:spPr>
          <a:xfrm rot="16200000" flipH="1">
            <a:off x="1234284" y="4932152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0395568">
            <a:off x="1815955" y="529699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요일 선택</a:t>
            </a:r>
            <a:endParaRPr lang="en-NZ" sz="1400" dirty="0"/>
          </a:p>
        </p:txBody>
      </p:sp>
      <p:cxnSp>
        <p:nvCxnSpPr>
          <p:cNvPr id="74" name="Connector: Curved 51"/>
          <p:cNvCxnSpPr>
            <a:cxnSpLocks/>
            <a:stCxn id="68" idx="5"/>
            <a:endCxn id="68" idx="6"/>
          </p:cNvCxnSpPr>
          <p:nvPr/>
        </p:nvCxnSpPr>
        <p:spPr>
          <a:xfrm rot="5400000" flipH="1" flipV="1">
            <a:off x="1892268" y="4810912"/>
            <a:ext cx="356447" cy="184986"/>
          </a:xfrm>
          <a:prstGeom prst="curvedConnector4">
            <a:avLst>
              <a:gd name="adj1" fmla="val -52478"/>
              <a:gd name="adj2" fmla="val 22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59"/>
          <p:cNvSpPr/>
          <p:nvPr/>
        </p:nvSpPr>
        <p:spPr>
          <a:xfrm>
            <a:off x="2516750" y="4221088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6" name="TextBox 75"/>
          <p:cNvSpPr txBox="1"/>
          <p:nvPr/>
        </p:nvSpPr>
        <p:spPr>
          <a:xfrm>
            <a:off x="2620116" y="4432791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선택 사진</a:t>
            </a:r>
            <a:endParaRPr lang="en-US" altLang="ko-KR" sz="1600" dirty="0" smtClean="0"/>
          </a:p>
          <a:p>
            <a:r>
              <a:rPr lang="ko-KR" altLang="en-US" sz="1600" dirty="0" smtClean="0"/>
              <a:t>목</a:t>
            </a:r>
            <a:r>
              <a:rPr lang="ko-KR" altLang="en-US" sz="1600" dirty="0"/>
              <a:t>록</a:t>
            </a:r>
            <a:endParaRPr lang="en-US" altLang="ko-KR" sz="1600" dirty="0" smtClean="0"/>
          </a:p>
        </p:txBody>
      </p:sp>
      <p:cxnSp>
        <p:nvCxnSpPr>
          <p:cNvPr id="78" name="Straight Arrow Connector 105"/>
          <p:cNvCxnSpPr>
            <a:cxnSpLocks/>
          </p:cNvCxnSpPr>
          <p:nvPr/>
        </p:nvCxnSpPr>
        <p:spPr>
          <a:xfrm>
            <a:off x="2128545" y="4581128"/>
            <a:ext cx="395058" cy="3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58448" y="4867739"/>
            <a:ext cx="7857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요일별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갤러리 </a:t>
            </a:r>
            <a:endParaRPr lang="en-US" altLang="ko-KR" sz="1400" dirty="0" smtClean="0"/>
          </a:p>
          <a:p>
            <a:r>
              <a:rPr lang="ko-KR" altLang="en-US" sz="1400" dirty="0" smtClean="0"/>
              <a:t>선택</a:t>
            </a:r>
            <a:endParaRPr lang="en-NZ" sz="1400" dirty="0"/>
          </a:p>
        </p:txBody>
      </p:sp>
      <p:cxnSp>
        <p:nvCxnSpPr>
          <p:cNvPr id="90" name="Straight Arrow Connector 105"/>
          <p:cNvCxnSpPr>
            <a:cxnSpLocks/>
            <a:stCxn id="75" idx="6"/>
            <a:endCxn id="91" idx="2"/>
          </p:cNvCxnSpPr>
          <p:nvPr/>
        </p:nvCxnSpPr>
        <p:spPr>
          <a:xfrm>
            <a:off x="3779912" y="4725181"/>
            <a:ext cx="465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9"/>
          <p:cNvSpPr/>
          <p:nvPr/>
        </p:nvSpPr>
        <p:spPr>
          <a:xfrm>
            <a:off x="4244942" y="4221088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2" name="TextBox 91"/>
          <p:cNvSpPr txBox="1"/>
          <p:nvPr/>
        </p:nvSpPr>
        <p:spPr>
          <a:xfrm>
            <a:off x="4559326" y="4403943"/>
            <a:ext cx="66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사진 </a:t>
            </a:r>
            <a:endParaRPr lang="en-US" altLang="ko-KR" sz="1600" dirty="0" smtClean="0"/>
          </a:p>
          <a:p>
            <a:r>
              <a:rPr lang="ko-KR" altLang="en-US" sz="1600" dirty="0" smtClean="0"/>
              <a:t>보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8467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2520280" cy="2602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67544" y="95415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8541" y="486079"/>
            <a:ext cx="29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주파수 안내</a:t>
            </a:r>
            <a:endParaRPr lang="en-NZ" sz="2800" dirty="0"/>
          </a:p>
        </p:txBody>
      </p:sp>
      <p:cxnSp>
        <p:nvCxnSpPr>
          <p:cNvPr id="15" name="Straight Arrow Connector 29"/>
          <p:cNvCxnSpPr>
            <a:cxnSpLocks/>
            <a:endCxn id="40" idx="2"/>
          </p:cNvCxnSpPr>
          <p:nvPr/>
        </p:nvCxnSpPr>
        <p:spPr>
          <a:xfrm>
            <a:off x="467544" y="1772852"/>
            <a:ext cx="552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59"/>
          <p:cNvSpPr/>
          <p:nvPr/>
        </p:nvSpPr>
        <p:spPr>
          <a:xfrm>
            <a:off x="1019816" y="1268760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1215219" y="1357354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주파수 </a:t>
            </a:r>
            <a:endParaRPr lang="en-US" altLang="ko-KR" sz="1600" dirty="0" smtClean="0"/>
          </a:p>
          <a:p>
            <a:r>
              <a:rPr lang="ko-KR" altLang="en-US" sz="1600" dirty="0" smtClean="0"/>
              <a:t>목록 </a:t>
            </a:r>
            <a:endParaRPr lang="en-US" altLang="ko-KR" sz="1600" dirty="0" smtClean="0"/>
          </a:p>
          <a:p>
            <a:r>
              <a:rPr lang="ko-KR" altLang="en-US" sz="1600" dirty="0" smtClean="0"/>
              <a:t>확</a:t>
            </a:r>
            <a:r>
              <a:rPr lang="ko-KR" altLang="en-US" sz="1600" dirty="0"/>
              <a:t>인</a:t>
            </a:r>
            <a:endParaRPr lang="en-US" altLang="ko-KR" sz="1600" dirty="0" smtClean="0"/>
          </a:p>
        </p:txBody>
      </p:sp>
      <p:sp>
        <p:nvSpPr>
          <p:cNvPr id="88" name="TextBox 87"/>
          <p:cNvSpPr txBox="1"/>
          <p:nvPr/>
        </p:nvSpPr>
        <p:spPr>
          <a:xfrm rot="952959">
            <a:off x="732554" y="26451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채널 선택</a:t>
            </a:r>
            <a:endParaRPr lang="en-NZ" sz="1400" dirty="0"/>
          </a:p>
        </p:txBody>
      </p:sp>
      <p:cxnSp>
        <p:nvCxnSpPr>
          <p:cNvPr id="89" name="Connector: Curved 51"/>
          <p:cNvCxnSpPr>
            <a:cxnSpLocks/>
            <a:stCxn id="40" idx="3"/>
            <a:endCxn id="40" idx="4"/>
          </p:cNvCxnSpPr>
          <p:nvPr/>
        </p:nvCxnSpPr>
        <p:spPr>
          <a:xfrm rot="16200000" flipH="1">
            <a:off x="1354277" y="1979824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/>
          <p:cNvSpPr/>
          <p:nvPr/>
        </p:nvSpPr>
        <p:spPr>
          <a:xfrm>
            <a:off x="3312138" y="486079"/>
            <a:ext cx="4111031" cy="2602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2" name="Straight Connector 4"/>
          <p:cNvCxnSpPr>
            <a:cxnSpLocks/>
          </p:cNvCxnSpPr>
          <p:nvPr/>
        </p:nvCxnSpPr>
        <p:spPr>
          <a:xfrm>
            <a:off x="3312138" y="954153"/>
            <a:ext cx="4111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94175" y="486079"/>
            <a:ext cx="171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팟캐스</a:t>
            </a:r>
            <a:r>
              <a:rPr lang="ko-KR" altLang="en-US" sz="2800"/>
              <a:t>트</a:t>
            </a:r>
            <a:endParaRPr lang="en-NZ" sz="2800" dirty="0"/>
          </a:p>
        </p:txBody>
      </p:sp>
      <p:cxnSp>
        <p:nvCxnSpPr>
          <p:cNvPr id="54" name="Straight Arrow Connector 29"/>
          <p:cNvCxnSpPr>
            <a:cxnSpLocks/>
            <a:endCxn id="55" idx="2"/>
          </p:cNvCxnSpPr>
          <p:nvPr/>
        </p:nvCxnSpPr>
        <p:spPr>
          <a:xfrm>
            <a:off x="3312138" y="1772852"/>
            <a:ext cx="552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3864410" y="1268760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6" name="TextBox 55"/>
          <p:cNvSpPr txBox="1"/>
          <p:nvPr/>
        </p:nvSpPr>
        <p:spPr>
          <a:xfrm>
            <a:off x="4059813" y="1357354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팟캐스트</a:t>
            </a:r>
            <a:endParaRPr lang="en-US" altLang="ko-KR" sz="1600" dirty="0" smtClean="0"/>
          </a:p>
          <a:p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ko-KR" altLang="en-US" sz="1600" dirty="0" smtClean="0"/>
              <a:t>확</a:t>
            </a:r>
            <a:r>
              <a:rPr lang="ko-KR" altLang="en-US" sz="1600" dirty="0"/>
              <a:t>인</a:t>
            </a:r>
            <a:endParaRPr lang="en-US" altLang="ko-KR" sz="1600" dirty="0" smtClean="0"/>
          </a:p>
        </p:txBody>
      </p:sp>
      <p:sp>
        <p:nvSpPr>
          <p:cNvPr id="57" name="TextBox 56"/>
          <p:cNvSpPr txBox="1"/>
          <p:nvPr/>
        </p:nvSpPr>
        <p:spPr>
          <a:xfrm rot="952959">
            <a:off x="3577147" y="250632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채널 선택</a:t>
            </a:r>
            <a:endParaRPr lang="en-NZ" sz="1400" dirty="0"/>
          </a:p>
        </p:txBody>
      </p:sp>
      <p:cxnSp>
        <p:nvCxnSpPr>
          <p:cNvPr id="58" name="Connector: Curved 51"/>
          <p:cNvCxnSpPr>
            <a:cxnSpLocks/>
            <a:stCxn id="55" idx="3"/>
            <a:endCxn id="55" idx="4"/>
          </p:cNvCxnSpPr>
          <p:nvPr/>
        </p:nvCxnSpPr>
        <p:spPr>
          <a:xfrm rot="16200000" flipH="1">
            <a:off x="4198871" y="1979824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395568">
            <a:off x="4601006" y="23446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프로그</a:t>
            </a:r>
            <a:r>
              <a:rPr lang="ko-KR" altLang="en-US" sz="1400" dirty="0"/>
              <a:t>램</a:t>
            </a:r>
            <a:r>
              <a:rPr lang="ko-KR" altLang="en-US" sz="1400" dirty="0" smtClean="0"/>
              <a:t> 선택</a:t>
            </a:r>
            <a:endParaRPr lang="en-NZ" sz="1400" dirty="0"/>
          </a:p>
        </p:txBody>
      </p:sp>
      <p:cxnSp>
        <p:nvCxnSpPr>
          <p:cNvPr id="61" name="Connector: Curved 51"/>
          <p:cNvCxnSpPr>
            <a:cxnSpLocks/>
            <a:stCxn id="55" idx="5"/>
            <a:endCxn id="55" idx="6"/>
          </p:cNvCxnSpPr>
          <p:nvPr/>
        </p:nvCxnSpPr>
        <p:spPr>
          <a:xfrm rot="5400000" flipH="1" flipV="1">
            <a:off x="4856855" y="1858584"/>
            <a:ext cx="356447" cy="184986"/>
          </a:xfrm>
          <a:prstGeom prst="curvedConnector4">
            <a:avLst>
              <a:gd name="adj1" fmla="val -52478"/>
              <a:gd name="adj2" fmla="val 22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59"/>
          <p:cNvSpPr/>
          <p:nvPr/>
        </p:nvSpPr>
        <p:spPr>
          <a:xfrm>
            <a:off x="5868144" y="1268760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7" name="TextBox 106"/>
          <p:cNvSpPr txBox="1"/>
          <p:nvPr/>
        </p:nvSpPr>
        <p:spPr>
          <a:xfrm>
            <a:off x="6063547" y="1357354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다운로드 </a:t>
            </a:r>
            <a:endParaRPr lang="en-US" altLang="ko-KR" sz="1600" dirty="0" smtClean="0"/>
          </a:p>
          <a:p>
            <a:r>
              <a:rPr lang="ko-KR" altLang="en-US" sz="1600" dirty="0" smtClean="0"/>
              <a:t>목</a:t>
            </a:r>
            <a:r>
              <a:rPr lang="ko-KR" altLang="en-US" sz="1600" dirty="0"/>
              <a:t>록</a:t>
            </a:r>
            <a:endParaRPr lang="en-US" altLang="ko-KR" sz="1600" dirty="0" smtClean="0"/>
          </a:p>
          <a:p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cxnSp>
        <p:nvCxnSpPr>
          <p:cNvPr id="108" name="Straight Arrow Connector 105"/>
          <p:cNvCxnSpPr>
            <a:cxnSpLocks/>
          </p:cNvCxnSpPr>
          <p:nvPr/>
        </p:nvCxnSpPr>
        <p:spPr>
          <a:xfrm>
            <a:off x="5127572" y="1772852"/>
            <a:ext cx="67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51"/>
          <p:cNvCxnSpPr>
            <a:cxnSpLocks/>
            <a:stCxn id="106" idx="4"/>
            <a:endCxn id="106" idx="3"/>
          </p:cNvCxnSpPr>
          <p:nvPr/>
        </p:nvCxnSpPr>
        <p:spPr>
          <a:xfrm rot="5400000" flipH="1">
            <a:off x="6202605" y="1979826"/>
            <a:ext cx="147645" cy="446595"/>
          </a:xfrm>
          <a:prstGeom prst="curvedConnector3">
            <a:avLst>
              <a:gd name="adj1" fmla="val -1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642728">
            <a:off x="5938641" y="25263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편</a:t>
            </a:r>
            <a:r>
              <a:rPr lang="ko-KR" altLang="en-US" sz="1400"/>
              <a:t>집</a:t>
            </a:r>
            <a:endParaRPr lang="en-NZ" sz="1400" dirty="0"/>
          </a:p>
        </p:txBody>
      </p:sp>
      <p:sp>
        <p:nvSpPr>
          <p:cNvPr id="121" name="Rectangle 3"/>
          <p:cNvSpPr/>
          <p:nvPr/>
        </p:nvSpPr>
        <p:spPr>
          <a:xfrm>
            <a:off x="1335641" y="3418783"/>
            <a:ext cx="4028447" cy="2602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2" name="Straight Connector 4"/>
          <p:cNvCxnSpPr>
            <a:cxnSpLocks/>
          </p:cNvCxnSpPr>
          <p:nvPr/>
        </p:nvCxnSpPr>
        <p:spPr>
          <a:xfrm>
            <a:off x="1335641" y="3886857"/>
            <a:ext cx="4028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817678" y="3418783"/>
            <a:ext cx="171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이벤</a:t>
            </a:r>
            <a:r>
              <a:rPr lang="ko-KR" altLang="en-US" sz="2800" dirty="0"/>
              <a:t>트</a:t>
            </a:r>
            <a:endParaRPr lang="en-NZ" sz="2800" dirty="0"/>
          </a:p>
        </p:txBody>
      </p:sp>
      <p:cxnSp>
        <p:nvCxnSpPr>
          <p:cNvPr id="124" name="Straight Arrow Connector 29"/>
          <p:cNvCxnSpPr>
            <a:cxnSpLocks/>
            <a:endCxn id="125" idx="2"/>
          </p:cNvCxnSpPr>
          <p:nvPr/>
        </p:nvCxnSpPr>
        <p:spPr>
          <a:xfrm>
            <a:off x="1335641" y="4705556"/>
            <a:ext cx="552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59"/>
          <p:cNvSpPr/>
          <p:nvPr/>
        </p:nvSpPr>
        <p:spPr>
          <a:xfrm>
            <a:off x="1887913" y="4201464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6" name="TextBox 125"/>
          <p:cNvSpPr txBox="1"/>
          <p:nvPr/>
        </p:nvSpPr>
        <p:spPr>
          <a:xfrm>
            <a:off x="2083316" y="429005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진행중인</a:t>
            </a:r>
            <a:endParaRPr lang="en-US" altLang="ko-KR" sz="1600" dirty="0" smtClean="0"/>
          </a:p>
          <a:p>
            <a:r>
              <a:rPr lang="ko-KR" altLang="en-US" sz="1600" dirty="0" smtClean="0"/>
              <a:t>이벤트 </a:t>
            </a:r>
            <a:endParaRPr lang="en-US" altLang="ko-KR" sz="1600" dirty="0" smtClean="0"/>
          </a:p>
          <a:p>
            <a:r>
              <a:rPr lang="ko-KR" altLang="en-US" sz="1600" dirty="0" smtClean="0"/>
              <a:t>확</a:t>
            </a:r>
            <a:r>
              <a:rPr lang="ko-KR" altLang="en-US" sz="1600" dirty="0"/>
              <a:t>인</a:t>
            </a:r>
            <a:endParaRPr lang="en-US" altLang="ko-KR" sz="1600" dirty="0" smtClean="0"/>
          </a:p>
        </p:txBody>
      </p:sp>
      <p:sp>
        <p:nvSpPr>
          <p:cNvPr id="131" name="Oval 59"/>
          <p:cNvSpPr/>
          <p:nvPr/>
        </p:nvSpPr>
        <p:spPr>
          <a:xfrm>
            <a:off x="3891647" y="4201464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/>
          <p:cNvSpPr txBox="1"/>
          <p:nvPr/>
        </p:nvSpPr>
        <p:spPr>
          <a:xfrm>
            <a:off x="4087050" y="4290058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종료된 </a:t>
            </a:r>
            <a:endParaRPr lang="en-US" altLang="ko-KR" sz="1600" dirty="0" smtClean="0"/>
          </a:p>
          <a:p>
            <a:r>
              <a:rPr lang="ko-KR" altLang="en-US" sz="1600" dirty="0" smtClean="0"/>
              <a:t>이벤트 </a:t>
            </a:r>
            <a:endParaRPr lang="en-US" altLang="ko-KR" sz="1600" dirty="0" smtClean="0"/>
          </a:p>
          <a:p>
            <a:r>
              <a:rPr lang="ko-KR" altLang="en-US" sz="1600" dirty="0" smtClean="0"/>
              <a:t>확</a:t>
            </a:r>
            <a:r>
              <a:rPr lang="ko-KR" altLang="en-US" sz="1600" dirty="0"/>
              <a:t>인</a:t>
            </a:r>
            <a:endParaRPr lang="en-US" altLang="ko-KR" sz="1600" dirty="0" smtClean="0"/>
          </a:p>
        </p:txBody>
      </p:sp>
      <p:cxnSp>
        <p:nvCxnSpPr>
          <p:cNvPr id="133" name="Straight Arrow Connector 105"/>
          <p:cNvCxnSpPr>
            <a:cxnSpLocks/>
          </p:cNvCxnSpPr>
          <p:nvPr/>
        </p:nvCxnSpPr>
        <p:spPr>
          <a:xfrm>
            <a:off x="3151075" y="4705556"/>
            <a:ext cx="67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51"/>
          <p:cNvCxnSpPr>
            <a:cxnSpLocks/>
            <a:stCxn id="131" idx="4"/>
            <a:endCxn id="131" idx="3"/>
          </p:cNvCxnSpPr>
          <p:nvPr/>
        </p:nvCxnSpPr>
        <p:spPr>
          <a:xfrm rot="5400000" flipH="1">
            <a:off x="4226108" y="4912530"/>
            <a:ext cx="147645" cy="446595"/>
          </a:xfrm>
          <a:prstGeom prst="curvedConnector3">
            <a:avLst>
              <a:gd name="adj1" fmla="val -1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642728">
            <a:off x="3782608" y="54590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상세확</a:t>
            </a:r>
            <a:r>
              <a:rPr lang="ko-KR" altLang="en-US" sz="1400" dirty="0"/>
              <a:t>인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9644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801" y="2662397"/>
            <a:ext cx="1178824" cy="1216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Oval 4"/>
          <p:cNvSpPr/>
          <p:nvPr/>
        </p:nvSpPr>
        <p:spPr>
          <a:xfrm>
            <a:off x="124564" y="2782558"/>
            <a:ext cx="945085" cy="982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Oval 3"/>
          <p:cNvSpPr/>
          <p:nvPr/>
        </p:nvSpPr>
        <p:spPr>
          <a:xfrm>
            <a:off x="7633097" y="2780928"/>
            <a:ext cx="1510903" cy="1216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Oval 4"/>
          <p:cNvSpPr/>
          <p:nvPr/>
        </p:nvSpPr>
        <p:spPr>
          <a:xfrm>
            <a:off x="7748861" y="2901089"/>
            <a:ext cx="1276861" cy="982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8" name="Rectangle 6"/>
          <p:cNvSpPr/>
          <p:nvPr/>
        </p:nvSpPr>
        <p:spPr>
          <a:xfrm>
            <a:off x="3968289" y="1340768"/>
            <a:ext cx="2488127" cy="439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Straight Arrow Connector 59"/>
          <p:cNvCxnSpPr>
            <a:cxnSpLocks/>
            <a:endCxn id="6" idx="2"/>
          </p:cNvCxnSpPr>
          <p:nvPr/>
        </p:nvCxnSpPr>
        <p:spPr>
          <a:xfrm>
            <a:off x="6692825" y="3367511"/>
            <a:ext cx="940272" cy="2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6"/>
          </p:cNvCxnSpPr>
          <p:nvPr/>
        </p:nvCxnSpPr>
        <p:spPr>
          <a:xfrm flipV="1">
            <a:off x="1187625" y="3256189"/>
            <a:ext cx="907167" cy="1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3101984"/>
            <a:ext cx="8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작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7979483" y="3220515"/>
            <a:ext cx="8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en-NZ" dirty="0"/>
          </a:p>
        </p:txBody>
      </p:sp>
      <p:sp>
        <p:nvSpPr>
          <p:cNvPr id="22" name="Rectangle 74"/>
          <p:cNvSpPr/>
          <p:nvPr/>
        </p:nvSpPr>
        <p:spPr>
          <a:xfrm>
            <a:off x="4172546" y="1420124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3" name="Straight Connector 75"/>
          <p:cNvCxnSpPr>
            <a:cxnSpLocks/>
          </p:cNvCxnSpPr>
          <p:nvPr/>
        </p:nvCxnSpPr>
        <p:spPr>
          <a:xfrm flipV="1">
            <a:off x="4162067" y="1862278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55382" y="1426913"/>
            <a:ext cx="90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다시듣기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보기</a:t>
            </a:r>
            <a:endParaRPr lang="en-NZ" sz="1400" dirty="0"/>
          </a:p>
        </p:txBody>
      </p:sp>
      <p:sp>
        <p:nvSpPr>
          <p:cNvPr id="25" name="Rectangle 74"/>
          <p:cNvSpPr/>
          <p:nvPr/>
        </p:nvSpPr>
        <p:spPr>
          <a:xfrm>
            <a:off x="4184055" y="2500244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Connector 75"/>
          <p:cNvCxnSpPr>
            <a:cxnSpLocks/>
          </p:cNvCxnSpPr>
          <p:nvPr/>
        </p:nvCxnSpPr>
        <p:spPr>
          <a:xfrm flipV="1">
            <a:off x="4173576" y="2942398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0629" y="2588454"/>
            <a:ext cx="10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전체편성</a:t>
            </a:r>
            <a:r>
              <a:rPr lang="ko-KR" altLang="en-US" sz="1400" dirty="0"/>
              <a:t>표</a:t>
            </a:r>
            <a:endParaRPr lang="en-NZ" sz="1400" dirty="0"/>
          </a:p>
        </p:txBody>
      </p:sp>
      <p:sp>
        <p:nvSpPr>
          <p:cNvPr id="35" name="Rectangle 74"/>
          <p:cNvSpPr/>
          <p:nvPr/>
        </p:nvSpPr>
        <p:spPr>
          <a:xfrm>
            <a:off x="4196226" y="3648335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75"/>
          <p:cNvCxnSpPr>
            <a:cxnSpLocks/>
            <a:stCxn id="35" idx="1"/>
            <a:endCxn id="35" idx="3"/>
          </p:cNvCxnSpPr>
          <p:nvPr/>
        </p:nvCxnSpPr>
        <p:spPr>
          <a:xfrm>
            <a:off x="4196226" y="4109180"/>
            <a:ext cx="936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5954" y="3724779"/>
            <a:ext cx="111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주파수안</a:t>
            </a:r>
            <a:r>
              <a:rPr lang="ko-KR" altLang="en-US" sz="1400" dirty="0"/>
              <a:t>내</a:t>
            </a:r>
            <a:endParaRPr lang="en-NZ" sz="1400" dirty="0"/>
          </a:p>
        </p:txBody>
      </p:sp>
      <p:sp>
        <p:nvSpPr>
          <p:cNvPr id="38" name="Rectangle 74"/>
          <p:cNvSpPr/>
          <p:nvPr/>
        </p:nvSpPr>
        <p:spPr>
          <a:xfrm>
            <a:off x="5345799" y="3083375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9" name="Straight Connector 75"/>
          <p:cNvCxnSpPr>
            <a:cxnSpLocks/>
          </p:cNvCxnSpPr>
          <p:nvPr/>
        </p:nvCxnSpPr>
        <p:spPr>
          <a:xfrm flipV="1">
            <a:off x="5358559" y="3464055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4100" y="3176398"/>
            <a:ext cx="108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팟캐스</a:t>
            </a:r>
            <a:r>
              <a:rPr lang="ko-KR" altLang="en-US" sz="1600" dirty="0" err="1"/>
              <a:t>트</a:t>
            </a:r>
            <a:endParaRPr lang="en-NZ" sz="1600" dirty="0"/>
          </a:p>
        </p:txBody>
      </p:sp>
      <p:sp>
        <p:nvSpPr>
          <p:cNvPr id="41" name="Rectangle 74"/>
          <p:cNvSpPr/>
          <p:nvPr/>
        </p:nvSpPr>
        <p:spPr>
          <a:xfrm>
            <a:off x="5335152" y="1959037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2" name="Straight Connector 75"/>
          <p:cNvCxnSpPr>
            <a:cxnSpLocks/>
          </p:cNvCxnSpPr>
          <p:nvPr/>
        </p:nvCxnSpPr>
        <p:spPr>
          <a:xfrm flipV="1">
            <a:off x="5324673" y="2401191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5152" y="2031859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</a:t>
            </a:r>
            <a:endParaRPr lang="en-NZ" dirty="0"/>
          </a:p>
        </p:txBody>
      </p:sp>
      <p:sp>
        <p:nvSpPr>
          <p:cNvPr id="56" name="Rectangle 6"/>
          <p:cNvSpPr/>
          <p:nvPr/>
        </p:nvSpPr>
        <p:spPr>
          <a:xfrm>
            <a:off x="1961903" y="692695"/>
            <a:ext cx="4730922" cy="5400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TextBox 73"/>
          <p:cNvSpPr txBox="1"/>
          <p:nvPr/>
        </p:nvSpPr>
        <p:spPr>
          <a:xfrm>
            <a:off x="1277635" y="32611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클릭</a:t>
            </a:r>
            <a:endParaRPr lang="en-NZ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770119" y="2801127"/>
            <a:ext cx="98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홈버튼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누르</a:t>
            </a:r>
            <a:r>
              <a:rPr lang="ko-KR" altLang="en-US" sz="1400" dirty="0"/>
              <a:t>기</a:t>
            </a:r>
            <a:endParaRPr lang="en-NZ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640229" y="2260082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메뉴 </a:t>
            </a:r>
            <a:endParaRPr lang="en-US" altLang="ko-KR" sz="1400" dirty="0" smtClean="0"/>
          </a:p>
          <a:p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  <p:sp>
        <p:nvSpPr>
          <p:cNvPr id="50" name="Oval 59"/>
          <p:cNvSpPr/>
          <p:nvPr/>
        </p:nvSpPr>
        <p:spPr>
          <a:xfrm>
            <a:off x="2046757" y="2689468"/>
            <a:ext cx="996989" cy="968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1" name="TextBox 50"/>
          <p:cNvSpPr txBox="1"/>
          <p:nvPr/>
        </p:nvSpPr>
        <p:spPr>
          <a:xfrm>
            <a:off x="2035556" y="2972003"/>
            <a:ext cx="100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메인화</a:t>
            </a:r>
            <a:r>
              <a:rPr lang="ko-KR" altLang="en-US" sz="1600" dirty="0" err="1"/>
              <a:t>면</a:t>
            </a:r>
            <a:endParaRPr lang="en-NZ" sz="1600" dirty="0"/>
          </a:p>
        </p:txBody>
      </p:sp>
      <p:sp>
        <p:nvSpPr>
          <p:cNvPr id="57" name="Oval 59"/>
          <p:cNvSpPr/>
          <p:nvPr/>
        </p:nvSpPr>
        <p:spPr>
          <a:xfrm>
            <a:off x="2023506" y="1196752"/>
            <a:ext cx="996989" cy="968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8" name="TextBox 57"/>
          <p:cNvSpPr txBox="1"/>
          <p:nvPr/>
        </p:nvSpPr>
        <p:spPr>
          <a:xfrm>
            <a:off x="2012305" y="1479287"/>
            <a:ext cx="100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전체메</a:t>
            </a:r>
            <a:r>
              <a:rPr lang="ko-KR" altLang="en-US" sz="1600" dirty="0"/>
              <a:t>뉴</a:t>
            </a:r>
            <a:endParaRPr lang="en-NZ" sz="1600" dirty="0"/>
          </a:p>
        </p:txBody>
      </p:sp>
      <p:cxnSp>
        <p:nvCxnSpPr>
          <p:cNvPr id="62" name="Straight Arrow Connector 29"/>
          <p:cNvCxnSpPr>
            <a:cxnSpLocks/>
          </p:cNvCxnSpPr>
          <p:nvPr/>
        </p:nvCxnSpPr>
        <p:spPr>
          <a:xfrm>
            <a:off x="2994496" y="1628256"/>
            <a:ext cx="96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9"/>
          <p:cNvCxnSpPr>
            <a:cxnSpLocks/>
          </p:cNvCxnSpPr>
          <p:nvPr/>
        </p:nvCxnSpPr>
        <p:spPr>
          <a:xfrm flipH="1">
            <a:off x="3020495" y="1772816"/>
            <a:ext cx="93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9"/>
          <p:cNvCxnSpPr>
            <a:cxnSpLocks/>
          </p:cNvCxnSpPr>
          <p:nvPr/>
        </p:nvCxnSpPr>
        <p:spPr>
          <a:xfrm flipV="1">
            <a:off x="2666228" y="2165172"/>
            <a:ext cx="0" cy="54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/>
          <p:cNvCxnSpPr>
            <a:cxnSpLocks/>
          </p:cNvCxnSpPr>
          <p:nvPr/>
        </p:nvCxnSpPr>
        <p:spPr>
          <a:xfrm>
            <a:off x="2509657" y="2216525"/>
            <a:ext cx="0" cy="44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03401" y="214247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화살표</a:t>
            </a:r>
            <a:endParaRPr lang="en-US" altLang="ko-KR" sz="1400" dirty="0" smtClean="0"/>
          </a:p>
          <a:p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060833" y="17992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화살표</a:t>
            </a:r>
            <a:endParaRPr lang="en-US" altLang="ko-KR" sz="1400" dirty="0" smtClean="0"/>
          </a:p>
          <a:p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043746" y="11577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해당메뉴</a:t>
            </a:r>
            <a:endParaRPr lang="en-US" altLang="ko-KR" sz="1400" dirty="0" smtClean="0"/>
          </a:p>
          <a:p>
            <a:r>
              <a:rPr lang="ko-KR" altLang="en-US" sz="1400" dirty="0" smtClean="0"/>
              <a:t>선</a:t>
            </a:r>
            <a:r>
              <a:rPr lang="ko-KR" altLang="en-US" sz="1400" dirty="0"/>
              <a:t>택</a:t>
            </a:r>
            <a:endParaRPr lang="en-US" altLang="ko-KR" sz="1400" dirty="0" smtClean="0"/>
          </a:p>
        </p:txBody>
      </p:sp>
      <p:cxnSp>
        <p:nvCxnSpPr>
          <p:cNvPr id="85" name="Straight Arrow Connector 29"/>
          <p:cNvCxnSpPr>
            <a:cxnSpLocks/>
            <a:endCxn id="22" idx="1"/>
          </p:cNvCxnSpPr>
          <p:nvPr/>
        </p:nvCxnSpPr>
        <p:spPr>
          <a:xfrm>
            <a:off x="3927848" y="1880969"/>
            <a:ext cx="244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29"/>
          <p:cNvCxnSpPr>
            <a:cxnSpLocks/>
            <a:endCxn id="25" idx="1"/>
          </p:cNvCxnSpPr>
          <p:nvPr/>
        </p:nvCxnSpPr>
        <p:spPr>
          <a:xfrm>
            <a:off x="3956521" y="2961088"/>
            <a:ext cx="227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74"/>
          <p:cNvSpPr/>
          <p:nvPr/>
        </p:nvSpPr>
        <p:spPr>
          <a:xfrm>
            <a:off x="4172545" y="4739559"/>
            <a:ext cx="936103" cy="92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9" name="Straight Connector 75"/>
          <p:cNvCxnSpPr>
            <a:cxnSpLocks/>
          </p:cNvCxnSpPr>
          <p:nvPr/>
        </p:nvCxnSpPr>
        <p:spPr>
          <a:xfrm flipV="1">
            <a:off x="4174664" y="5200401"/>
            <a:ext cx="9465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85143" y="4831069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endParaRPr lang="en-NZ" dirty="0"/>
          </a:p>
        </p:txBody>
      </p:sp>
      <p:cxnSp>
        <p:nvCxnSpPr>
          <p:cNvPr id="114" name="Straight Arrow Connector 29"/>
          <p:cNvCxnSpPr>
            <a:cxnSpLocks/>
            <a:endCxn id="108" idx="1"/>
          </p:cNvCxnSpPr>
          <p:nvPr/>
        </p:nvCxnSpPr>
        <p:spPr>
          <a:xfrm>
            <a:off x="3956521" y="520040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4673" y="4451562"/>
            <a:ext cx="113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통합검</a:t>
            </a:r>
            <a:r>
              <a:rPr lang="ko-KR" altLang="en-US" sz="1600" dirty="0"/>
              <a:t>색</a:t>
            </a:r>
            <a:endParaRPr lang="en-NZ" sz="1600" dirty="0"/>
          </a:p>
        </p:txBody>
      </p:sp>
      <p:sp>
        <p:nvSpPr>
          <p:cNvPr id="134" name="Oval 59"/>
          <p:cNvSpPr/>
          <p:nvPr/>
        </p:nvSpPr>
        <p:spPr>
          <a:xfrm>
            <a:off x="5324673" y="4156428"/>
            <a:ext cx="996989" cy="10104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47" name="Connector: Curved 51"/>
          <p:cNvCxnSpPr>
            <a:cxnSpLocks/>
            <a:stCxn id="57" idx="7"/>
            <a:endCxn id="57" idx="0"/>
          </p:cNvCxnSpPr>
          <p:nvPr/>
        </p:nvCxnSpPr>
        <p:spPr>
          <a:xfrm rot="16200000" flipV="1">
            <a:off x="2627334" y="1091419"/>
            <a:ext cx="141822" cy="352488"/>
          </a:xfrm>
          <a:prstGeom prst="curvedConnector3">
            <a:avLst>
              <a:gd name="adj1" fmla="val 261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131040" y="746805"/>
            <a:ext cx="148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간편모드 설정</a:t>
            </a:r>
            <a:endParaRPr lang="en-US" altLang="ko-KR" sz="1400" dirty="0" smtClean="0"/>
          </a:p>
        </p:txBody>
      </p:sp>
      <p:cxnSp>
        <p:nvCxnSpPr>
          <p:cNvPr id="151" name="Straight Arrow Connector 29"/>
          <p:cNvCxnSpPr>
            <a:cxnSpLocks/>
            <a:endCxn id="41" idx="1"/>
          </p:cNvCxnSpPr>
          <p:nvPr/>
        </p:nvCxnSpPr>
        <p:spPr>
          <a:xfrm>
            <a:off x="3956521" y="2419881"/>
            <a:ext cx="1378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9"/>
          <p:cNvCxnSpPr>
            <a:cxnSpLocks/>
          </p:cNvCxnSpPr>
          <p:nvPr/>
        </p:nvCxnSpPr>
        <p:spPr>
          <a:xfrm>
            <a:off x="3946557" y="404120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9"/>
          <p:cNvCxnSpPr>
            <a:cxnSpLocks/>
            <a:stCxn id="8" idx="1"/>
            <a:endCxn id="38" idx="1"/>
          </p:cNvCxnSpPr>
          <p:nvPr/>
        </p:nvCxnSpPr>
        <p:spPr>
          <a:xfrm>
            <a:off x="3968289" y="3540686"/>
            <a:ext cx="1377510" cy="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29"/>
          <p:cNvCxnSpPr>
            <a:cxnSpLocks/>
            <a:endCxn id="134" idx="2"/>
          </p:cNvCxnSpPr>
          <p:nvPr/>
        </p:nvCxnSpPr>
        <p:spPr>
          <a:xfrm>
            <a:off x="3968289" y="4661671"/>
            <a:ext cx="13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046757" y="3683701"/>
            <a:ext cx="59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목록 </a:t>
            </a:r>
            <a:endParaRPr lang="en-US" altLang="ko-KR" sz="1400" dirty="0" smtClean="0"/>
          </a:p>
          <a:p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  <p:sp>
        <p:nvSpPr>
          <p:cNvPr id="180" name="TextBox 179"/>
          <p:cNvSpPr txBox="1"/>
          <p:nvPr/>
        </p:nvSpPr>
        <p:spPr>
          <a:xfrm>
            <a:off x="2072105" y="4657864"/>
            <a:ext cx="113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재생 리스트</a:t>
            </a:r>
            <a:endParaRPr lang="en-NZ" sz="1600" dirty="0"/>
          </a:p>
        </p:txBody>
      </p:sp>
      <p:sp>
        <p:nvSpPr>
          <p:cNvPr id="181" name="Oval 59"/>
          <p:cNvSpPr/>
          <p:nvPr/>
        </p:nvSpPr>
        <p:spPr>
          <a:xfrm>
            <a:off x="2072105" y="4362730"/>
            <a:ext cx="996989" cy="10104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83" name="Straight Arrow Connector 29"/>
          <p:cNvCxnSpPr>
            <a:cxnSpLocks/>
          </p:cNvCxnSpPr>
          <p:nvPr/>
        </p:nvCxnSpPr>
        <p:spPr>
          <a:xfrm flipH="1">
            <a:off x="2509657" y="3644777"/>
            <a:ext cx="4074" cy="71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51"/>
          <p:cNvCxnSpPr>
            <a:cxnSpLocks/>
            <a:stCxn id="181" idx="6"/>
            <a:endCxn id="181" idx="7"/>
          </p:cNvCxnSpPr>
          <p:nvPr/>
        </p:nvCxnSpPr>
        <p:spPr>
          <a:xfrm flipH="1" flipV="1">
            <a:off x="2923088" y="4510712"/>
            <a:ext cx="146006" cy="357261"/>
          </a:xfrm>
          <a:prstGeom prst="curvedConnector4">
            <a:avLst>
              <a:gd name="adj1" fmla="val -156569"/>
              <a:gd name="adj2" fmla="val 134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210313" y="4218570"/>
            <a:ext cx="69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재생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</p:txBody>
      </p:sp>
      <p:cxnSp>
        <p:nvCxnSpPr>
          <p:cNvPr id="193" name="Straight Arrow Connector 29"/>
          <p:cNvCxnSpPr>
            <a:cxnSpLocks/>
          </p:cNvCxnSpPr>
          <p:nvPr/>
        </p:nvCxnSpPr>
        <p:spPr>
          <a:xfrm flipV="1">
            <a:off x="2726419" y="3589847"/>
            <a:ext cx="0" cy="77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728352" y="3743454"/>
            <a:ext cx="69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완료</a:t>
            </a:r>
            <a:endParaRPr lang="en-US" altLang="ko-KR" sz="1400" dirty="0" smtClean="0"/>
          </a:p>
          <a:p>
            <a:r>
              <a:rPr lang="ko-KR" altLang="en-US" sz="1400" dirty="0" smtClean="0"/>
              <a:t>클</a:t>
            </a:r>
            <a:r>
              <a:rPr lang="ko-KR" altLang="en-US" sz="1400" dirty="0"/>
              <a:t>릭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38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67606"/>
            <a:ext cx="2828602" cy="2341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7504" y="954153"/>
            <a:ext cx="2828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7286" y="489785"/>
            <a:ext cx="29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다시 </a:t>
            </a:r>
            <a:r>
              <a:rPr lang="ko-KR" altLang="en-US" sz="2800" dirty="0" smtClean="0"/>
              <a:t>듣기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보기</a:t>
            </a:r>
            <a:endParaRPr lang="en-NZ" sz="2800" dirty="0"/>
          </a:p>
        </p:txBody>
      </p:sp>
      <p:cxnSp>
        <p:nvCxnSpPr>
          <p:cNvPr id="15" name="Straight Arrow Connector 29"/>
          <p:cNvCxnSpPr>
            <a:cxnSpLocks/>
            <a:endCxn id="40" idx="2"/>
          </p:cNvCxnSpPr>
          <p:nvPr/>
        </p:nvCxnSpPr>
        <p:spPr>
          <a:xfrm flipV="1">
            <a:off x="123180" y="1844788"/>
            <a:ext cx="276136" cy="4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59"/>
          <p:cNvSpPr/>
          <p:nvPr/>
        </p:nvSpPr>
        <p:spPr>
          <a:xfrm>
            <a:off x="399316" y="1340695"/>
            <a:ext cx="1029701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533915" y="1376027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라디오 </a:t>
            </a:r>
            <a:endParaRPr lang="en-US" altLang="ko-KR" sz="1600" dirty="0" smtClean="0"/>
          </a:p>
          <a:p>
            <a:r>
              <a:rPr lang="ko-KR" altLang="en-US" sz="1600" dirty="0" smtClean="0"/>
              <a:t>목록 </a:t>
            </a:r>
            <a:endParaRPr lang="en-US" altLang="ko-KR" sz="1600" dirty="0" smtClean="0"/>
          </a:p>
          <a:p>
            <a:r>
              <a:rPr lang="ko-KR" altLang="en-US" sz="1600" dirty="0" smtClean="0"/>
              <a:t>확</a:t>
            </a:r>
            <a:r>
              <a:rPr lang="ko-KR" altLang="en-US" sz="1600" dirty="0"/>
              <a:t>인</a:t>
            </a:r>
            <a:endParaRPr lang="en-US" altLang="ko-KR" sz="1600" dirty="0" smtClean="0"/>
          </a:p>
        </p:txBody>
      </p:sp>
      <p:sp>
        <p:nvSpPr>
          <p:cNvPr id="88" name="TextBox 87"/>
          <p:cNvSpPr txBox="1"/>
          <p:nvPr/>
        </p:nvSpPr>
        <p:spPr>
          <a:xfrm rot="952959">
            <a:off x="384034" y="24324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완료</a:t>
            </a:r>
            <a:endParaRPr lang="en-NZ" sz="1400" dirty="0"/>
          </a:p>
        </p:txBody>
      </p:sp>
      <p:cxnSp>
        <p:nvCxnSpPr>
          <p:cNvPr id="89" name="Connector: Curved 51"/>
          <p:cNvCxnSpPr>
            <a:cxnSpLocks/>
          </p:cNvCxnSpPr>
          <p:nvPr/>
        </p:nvCxnSpPr>
        <p:spPr>
          <a:xfrm rot="16200000" flipH="1">
            <a:off x="658317" y="2039767"/>
            <a:ext cx="147645" cy="36405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/>
          <p:cNvSpPr/>
          <p:nvPr/>
        </p:nvSpPr>
        <p:spPr>
          <a:xfrm>
            <a:off x="3131840" y="476673"/>
            <a:ext cx="2325651" cy="2332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2" name="Straight Connector 4"/>
          <p:cNvCxnSpPr>
            <a:cxnSpLocks/>
          </p:cNvCxnSpPr>
          <p:nvPr/>
        </p:nvCxnSpPr>
        <p:spPr>
          <a:xfrm>
            <a:off x="3146414" y="954153"/>
            <a:ext cx="238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80194" y="490839"/>
            <a:ext cx="245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전체 편성표</a:t>
            </a:r>
            <a:endParaRPr lang="en-NZ" sz="2800" dirty="0"/>
          </a:p>
        </p:txBody>
      </p:sp>
      <p:cxnSp>
        <p:nvCxnSpPr>
          <p:cNvPr id="54" name="Straight Arrow Connector 29"/>
          <p:cNvCxnSpPr>
            <a:cxnSpLocks/>
            <a:stCxn id="51" idx="1"/>
            <a:endCxn id="55" idx="2"/>
          </p:cNvCxnSpPr>
          <p:nvPr/>
        </p:nvCxnSpPr>
        <p:spPr>
          <a:xfrm flipV="1">
            <a:off x="3131840" y="1628837"/>
            <a:ext cx="435266" cy="1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3567106" y="1124744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6" name="TextBox 55"/>
          <p:cNvSpPr txBox="1"/>
          <p:nvPr/>
        </p:nvSpPr>
        <p:spPr>
          <a:xfrm>
            <a:off x="3762509" y="1213338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스케줄 </a:t>
            </a:r>
            <a:endParaRPr lang="en-US" altLang="ko-KR" sz="1600" dirty="0" smtClean="0"/>
          </a:p>
          <a:p>
            <a:r>
              <a:rPr lang="ko-KR" altLang="en-US" sz="1600" dirty="0" smtClean="0"/>
              <a:t>목록 </a:t>
            </a:r>
            <a:endParaRPr lang="en-US" altLang="ko-KR" sz="1600" dirty="0" smtClean="0"/>
          </a:p>
          <a:p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sp>
        <p:nvSpPr>
          <p:cNvPr id="57" name="TextBox 56"/>
          <p:cNvSpPr txBox="1"/>
          <p:nvPr/>
        </p:nvSpPr>
        <p:spPr>
          <a:xfrm rot="952959">
            <a:off x="3264370" y="228608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채널 선택</a:t>
            </a:r>
            <a:endParaRPr lang="en-NZ" sz="1400" dirty="0"/>
          </a:p>
        </p:txBody>
      </p:sp>
      <p:cxnSp>
        <p:nvCxnSpPr>
          <p:cNvPr id="58" name="Connector: Curved 51"/>
          <p:cNvCxnSpPr>
            <a:cxnSpLocks/>
            <a:stCxn id="55" idx="3"/>
            <a:endCxn id="55" idx="4"/>
          </p:cNvCxnSpPr>
          <p:nvPr/>
        </p:nvCxnSpPr>
        <p:spPr>
          <a:xfrm rot="16200000" flipH="1">
            <a:off x="3901567" y="1835808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395568">
            <a:off x="4530702" y="219759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요일 선택</a:t>
            </a:r>
            <a:endParaRPr lang="en-NZ" sz="1400" dirty="0"/>
          </a:p>
        </p:txBody>
      </p:sp>
      <p:cxnSp>
        <p:nvCxnSpPr>
          <p:cNvPr id="61" name="Connector: Curved 51"/>
          <p:cNvCxnSpPr>
            <a:cxnSpLocks/>
            <a:stCxn id="55" idx="5"/>
            <a:endCxn id="55" idx="6"/>
          </p:cNvCxnSpPr>
          <p:nvPr/>
        </p:nvCxnSpPr>
        <p:spPr>
          <a:xfrm rot="5400000" flipH="1" flipV="1">
            <a:off x="4559551" y="1714568"/>
            <a:ext cx="356447" cy="184986"/>
          </a:xfrm>
          <a:prstGeom prst="curvedConnector4">
            <a:avLst>
              <a:gd name="adj1" fmla="val -52478"/>
              <a:gd name="adj2" fmla="val 223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59"/>
          <p:cNvSpPr/>
          <p:nvPr/>
        </p:nvSpPr>
        <p:spPr>
          <a:xfrm>
            <a:off x="1803622" y="1268687"/>
            <a:ext cx="1038131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2" name="TextBox 41"/>
          <p:cNvSpPr txBox="1"/>
          <p:nvPr/>
        </p:nvSpPr>
        <p:spPr>
          <a:xfrm>
            <a:off x="1896250" y="15244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플레이어</a:t>
            </a:r>
            <a:endParaRPr lang="en-US" altLang="ko-KR" sz="1600" dirty="0" smtClean="0"/>
          </a:p>
          <a:p>
            <a:r>
              <a:rPr lang="ko-KR" altLang="en-US" sz="1600" dirty="0" smtClean="0"/>
              <a:t>화</a:t>
            </a:r>
            <a:r>
              <a:rPr lang="ko-KR" altLang="en-US" sz="1600" dirty="0"/>
              <a:t>면</a:t>
            </a:r>
            <a:endParaRPr lang="en-US" altLang="ko-KR" sz="1600" dirty="0" smtClean="0"/>
          </a:p>
        </p:txBody>
      </p:sp>
      <p:cxnSp>
        <p:nvCxnSpPr>
          <p:cNvPr id="47" name="Straight Arrow Connector 29"/>
          <p:cNvCxnSpPr>
            <a:cxnSpLocks/>
          </p:cNvCxnSpPr>
          <p:nvPr/>
        </p:nvCxnSpPr>
        <p:spPr>
          <a:xfrm flipV="1">
            <a:off x="1429017" y="1791453"/>
            <a:ext cx="374605" cy="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7498" y="126431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r>
              <a:rPr lang="en-US" altLang="ko-KR" sz="1400" dirty="0" smtClean="0"/>
              <a:t>/</a:t>
            </a:r>
          </a:p>
          <a:p>
            <a:r>
              <a:rPr lang="ko-KR" altLang="en-US" sz="1400" dirty="0" smtClean="0"/>
              <a:t>재생</a:t>
            </a:r>
            <a:endParaRPr lang="en-US" altLang="ko-KR" sz="1400" dirty="0" smtClean="0"/>
          </a:p>
        </p:txBody>
      </p:sp>
      <p:cxnSp>
        <p:nvCxnSpPr>
          <p:cNvPr id="60" name="Straight Arrow Connector 29"/>
          <p:cNvCxnSpPr>
            <a:cxnSpLocks/>
          </p:cNvCxnSpPr>
          <p:nvPr/>
        </p:nvCxnSpPr>
        <p:spPr>
          <a:xfrm flipH="1">
            <a:off x="1406270" y="1943925"/>
            <a:ext cx="39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77305" y="19696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화살표</a:t>
            </a:r>
            <a:endParaRPr lang="en-US" altLang="ko-KR" sz="1400" dirty="0" smtClean="0"/>
          </a:p>
          <a:p>
            <a:r>
              <a:rPr lang="ko-KR" altLang="en-US" sz="1400" dirty="0" smtClean="0"/>
              <a:t>클</a:t>
            </a:r>
            <a:r>
              <a:rPr lang="ko-KR" altLang="en-US" sz="1400" dirty="0"/>
              <a:t>릭</a:t>
            </a:r>
            <a:endParaRPr lang="en-US" altLang="ko-KR" sz="1400" dirty="0" smtClean="0"/>
          </a:p>
        </p:txBody>
      </p:sp>
      <p:sp>
        <p:nvSpPr>
          <p:cNvPr id="66" name="Rectangle 3"/>
          <p:cNvSpPr/>
          <p:nvPr/>
        </p:nvSpPr>
        <p:spPr>
          <a:xfrm>
            <a:off x="1448994" y="3418784"/>
            <a:ext cx="2145065" cy="2414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3" name="Straight Connector 4"/>
          <p:cNvCxnSpPr>
            <a:cxnSpLocks/>
          </p:cNvCxnSpPr>
          <p:nvPr/>
        </p:nvCxnSpPr>
        <p:spPr>
          <a:xfrm>
            <a:off x="1448995" y="3896264"/>
            <a:ext cx="214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9"/>
          <p:cNvCxnSpPr>
            <a:cxnSpLocks/>
            <a:endCxn id="79" idx="2"/>
          </p:cNvCxnSpPr>
          <p:nvPr/>
        </p:nvCxnSpPr>
        <p:spPr>
          <a:xfrm flipV="1">
            <a:off x="1448995" y="4714964"/>
            <a:ext cx="480489" cy="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59"/>
          <p:cNvSpPr/>
          <p:nvPr/>
        </p:nvSpPr>
        <p:spPr>
          <a:xfrm>
            <a:off x="1929484" y="4210871"/>
            <a:ext cx="1263162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2124887" y="4299465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주파수 </a:t>
            </a:r>
            <a:endParaRPr lang="en-US" altLang="ko-KR" sz="1600" dirty="0" smtClean="0"/>
          </a:p>
          <a:p>
            <a:r>
              <a:rPr lang="ko-KR" altLang="en-US" sz="1600" dirty="0" smtClean="0"/>
              <a:t>지역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지도</a:t>
            </a:r>
            <a:r>
              <a:rPr lang="ko-KR" altLang="en-US" sz="1600" dirty="0" err="1"/>
              <a:t>맵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448995" y="5438800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지역 선택 및 목록 확인</a:t>
            </a:r>
            <a:endParaRPr lang="en-NZ" sz="1400" dirty="0"/>
          </a:p>
        </p:txBody>
      </p:sp>
      <p:cxnSp>
        <p:nvCxnSpPr>
          <p:cNvPr id="82" name="Connector: Curved 51"/>
          <p:cNvCxnSpPr>
            <a:cxnSpLocks/>
            <a:stCxn id="79" idx="3"/>
            <a:endCxn id="79" idx="4"/>
          </p:cNvCxnSpPr>
          <p:nvPr/>
        </p:nvCxnSpPr>
        <p:spPr>
          <a:xfrm rot="16200000" flipH="1">
            <a:off x="2263945" y="4921935"/>
            <a:ext cx="147645" cy="446595"/>
          </a:xfrm>
          <a:prstGeom prst="curvedConnector3">
            <a:avLst>
              <a:gd name="adj1" fmla="val 25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12808" y="3409836"/>
            <a:ext cx="29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주파수 안내</a:t>
            </a:r>
            <a:endParaRPr lang="en-NZ" sz="2800" dirty="0"/>
          </a:p>
        </p:txBody>
      </p:sp>
      <p:sp>
        <p:nvSpPr>
          <p:cNvPr id="85" name="Rectangle 3"/>
          <p:cNvSpPr/>
          <p:nvPr/>
        </p:nvSpPr>
        <p:spPr>
          <a:xfrm>
            <a:off x="3810084" y="3418783"/>
            <a:ext cx="3426212" cy="2414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6" name="Straight Connector 4"/>
          <p:cNvCxnSpPr>
            <a:cxnSpLocks/>
          </p:cNvCxnSpPr>
          <p:nvPr/>
        </p:nvCxnSpPr>
        <p:spPr>
          <a:xfrm>
            <a:off x="3810084" y="3886857"/>
            <a:ext cx="3426212" cy="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38190" y="3418783"/>
            <a:ext cx="171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팟캐스</a:t>
            </a:r>
            <a:r>
              <a:rPr lang="ko-KR" altLang="en-US" sz="2800"/>
              <a:t>트</a:t>
            </a:r>
            <a:endParaRPr lang="en-NZ" sz="2800" dirty="0"/>
          </a:p>
        </p:txBody>
      </p:sp>
      <p:cxnSp>
        <p:nvCxnSpPr>
          <p:cNvPr id="93" name="Straight Arrow Connector 29"/>
          <p:cNvCxnSpPr>
            <a:cxnSpLocks/>
            <a:stCxn id="85" idx="1"/>
            <a:endCxn id="94" idx="2"/>
          </p:cNvCxnSpPr>
          <p:nvPr/>
        </p:nvCxnSpPr>
        <p:spPr>
          <a:xfrm>
            <a:off x="3810084" y="4626013"/>
            <a:ext cx="198341" cy="7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59"/>
          <p:cNvSpPr/>
          <p:nvPr/>
        </p:nvSpPr>
        <p:spPr>
          <a:xfrm>
            <a:off x="4008425" y="4201464"/>
            <a:ext cx="1200806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4203828" y="429005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팟캐스트</a:t>
            </a:r>
            <a:endParaRPr lang="en-US" altLang="ko-KR" sz="1600" dirty="0" smtClean="0"/>
          </a:p>
          <a:p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ko-KR" altLang="en-US" sz="1600" dirty="0" smtClean="0"/>
              <a:t>확</a:t>
            </a:r>
            <a:r>
              <a:rPr lang="ko-KR" altLang="en-US" sz="1600" dirty="0"/>
              <a:t>인</a:t>
            </a:r>
            <a:endParaRPr lang="en-US" altLang="ko-KR" sz="16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5237807" y="40378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프로그램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smtClean="0"/>
              <a:t>선택</a:t>
            </a:r>
            <a:endParaRPr lang="en-NZ" sz="1400" dirty="0"/>
          </a:p>
        </p:txBody>
      </p:sp>
      <p:sp>
        <p:nvSpPr>
          <p:cNvPr id="100" name="Oval 59"/>
          <p:cNvSpPr/>
          <p:nvPr/>
        </p:nvSpPr>
        <p:spPr>
          <a:xfrm>
            <a:off x="6012159" y="4201464"/>
            <a:ext cx="1080120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1" name="TextBox 100"/>
          <p:cNvSpPr txBox="1"/>
          <p:nvPr/>
        </p:nvSpPr>
        <p:spPr>
          <a:xfrm>
            <a:off x="6207562" y="429005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상세 </a:t>
            </a:r>
            <a:endParaRPr lang="en-US" altLang="ko-KR" sz="1600" dirty="0" smtClean="0"/>
          </a:p>
          <a:p>
            <a:r>
              <a:rPr lang="ko-KR" altLang="en-US" sz="1600" dirty="0" smtClean="0"/>
              <a:t>선택</a:t>
            </a:r>
            <a:endParaRPr lang="en-US" altLang="ko-KR" sz="1600" dirty="0"/>
          </a:p>
          <a:p>
            <a:r>
              <a:rPr lang="ko-KR" altLang="en-US" sz="1600" dirty="0" smtClean="0"/>
              <a:t>플레이</a:t>
            </a:r>
            <a:endParaRPr lang="en-US" altLang="ko-KR" sz="1600" dirty="0" smtClean="0"/>
          </a:p>
        </p:txBody>
      </p:sp>
      <p:cxnSp>
        <p:nvCxnSpPr>
          <p:cNvPr id="105" name="Straight Arrow Connector 29"/>
          <p:cNvCxnSpPr>
            <a:cxnSpLocks/>
          </p:cNvCxnSpPr>
          <p:nvPr/>
        </p:nvCxnSpPr>
        <p:spPr>
          <a:xfrm>
            <a:off x="5263692" y="4561074"/>
            <a:ext cx="712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9"/>
          <p:cNvCxnSpPr>
            <a:cxnSpLocks/>
          </p:cNvCxnSpPr>
          <p:nvPr/>
        </p:nvCxnSpPr>
        <p:spPr>
          <a:xfrm flipH="1">
            <a:off x="5271587" y="4857956"/>
            <a:ext cx="704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209231" y="491558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화살표 </a:t>
            </a:r>
            <a:endParaRPr lang="en-US" altLang="ko-KR" sz="1400" dirty="0" smtClean="0"/>
          </a:p>
          <a:p>
            <a:r>
              <a:rPr lang="ko-KR" altLang="en-US" sz="1400" dirty="0" smtClean="0"/>
              <a:t>선</a:t>
            </a:r>
            <a:r>
              <a:rPr lang="ko-KR" altLang="en-US" sz="1400" dirty="0"/>
              <a:t>택</a:t>
            </a:r>
            <a:endParaRPr lang="en-NZ" sz="1400" dirty="0"/>
          </a:p>
        </p:txBody>
      </p:sp>
      <p:sp>
        <p:nvSpPr>
          <p:cNvPr id="134" name="Rectangle 3"/>
          <p:cNvSpPr/>
          <p:nvPr/>
        </p:nvSpPr>
        <p:spPr>
          <a:xfrm>
            <a:off x="5703838" y="476672"/>
            <a:ext cx="2828602" cy="2341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5" name="Straight Connector 4"/>
          <p:cNvCxnSpPr>
            <a:cxnSpLocks/>
          </p:cNvCxnSpPr>
          <p:nvPr/>
        </p:nvCxnSpPr>
        <p:spPr>
          <a:xfrm>
            <a:off x="5703838" y="963219"/>
            <a:ext cx="2828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9"/>
          <p:cNvCxnSpPr>
            <a:cxnSpLocks/>
            <a:endCxn id="137" idx="2"/>
          </p:cNvCxnSpPr>
          <p:nvPr/>
        </p:nvCxnSpPr>
        <p:spPr>
          <a:xfrm flipV="1">
            <a:off x="5703838" y="1853854"/>
            <a:ext cx="291812" cy="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59"/>
          <p:cNvSpPr/>
          <p:nvPr/>
        </p:nvSpPr>
        <p:spPr>
          <a:xfrm>
            <a:off x="5995650" y="1349761"/>
            <a:ext cx="1029701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8" name="TextBox 137"/>
          <p:cNvSpPr txBox="1"/>
          <p:nvPr/>
        </p:nvSpPr>
        <p:spPr>
          <a:xfrm>
            <a:off x="6074322" y="1525920"/>
            <a:ext cx="872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이벤트 </a:t>
            </a:r>
            <a:endParaRPr lang="en-US" altLang="ko-KR" sz="1600" dirty="0" smtClean="0"/>
          </a:p>
          <a:p>
            <a:r>
              <a:rPr lang="ko-KR" altLang="en-US" sz="1600" dirty="0" smtClean="0"/>
              <a:t>목</a:t>
            </a:r>
            <a:r>
              <a:rPr lang="ko-KR" altLang="en-US" sz="1600" dirty="0"/>
              <a:t>록</a:t>
            </a:r>
            <a:endParaRPr lang="en-US" altLang="ko-KR" sz="1600" dirty="0"/>
          </a:p>
        </p:txBody>
      </p:sp>
      <p:sp>
        <p:nvSpPr>
          <p:cNvPr id="141" name="Oval 59"/>
          <p:cNvSpPr/>
          <p:nvPr/>
        </p:nvSpPr>
        <p:spPr>
          <a:xfrm>
            <a:off x="7399956" y="1277753"/>
            <a:ext cx="1038131" cy="1008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42" name="TextBox 141"/>
          <p:cNvSpPr txBox="1"/>
          <p:nvPr/>
        </p:nvSpPr>
        <p:spPr>
          <a:xfrm>
            <a:off x="7416319" y="15335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이벤트 </a:t>
            </a:r>
            <a:endParaRPr lang="en-US" altLang="ko-KR" sz="1600" dirty="0" smtClean="0"/>
          </a:p>
          <a:p>
            <a:r>
              <a:rPr lang="ko-KR" altLang="en-US" sz="1600" dirty="0" smtClean="0"/>
              <a:t>상세내</a:t>
            </a:r>
            <a:r>
              <a:rPr lang="ko-KR" altLang="en-US" sz="1600" dirty="0"/>
              <a:t>용</a:t>
            </a:r>
            <a:endParaRPr lang="en-US" altLang="ko-KR" sz="1600" dirty="0" smtClean="0"/>
          </a:p>
        </p:txBody>
      </p:sp>
      <p:cxnSp>
        <p:nvCxnSpPr>
          <p:cNvPr id="143" name="Straight Arrow Connector 29"/>
          <p:cNvCxnSpPr>
            <a:cxnSpLocks/>
          </p:cNvCxnSpPr>
          <p:nvPr/>
        </p:nvCxnSpPr>
        <p:spPr>
          <a:xfrm flipV="1">
            <a:off x="7025351" y="1800519"/>
            <a:ext cx="374605" cy="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53832" y="12733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목록</a:t>
            </a:r>
            <a:endParaRPr lang="en-US" altLang="ko-KR" sz="1400" dirty="0" smtClean="0"/>
          </a:p>
          <a:p>
            <a:r>
              <a:rPr lang="ko-KR" altLang="en-US" sz="1400" dirty="0" smtClean="0"/>
              <a:t>선</a:t>
            </a:r>
            <a:r>
              <a:rPr lang="ko-KR" altLang="en-US" sz="1400" dirty="0"/>
              <a:t>택</a:t>
            </a:r>
            <a:endParaRPr lang="en-US" altLang="ko-KR" sz="1400" dirty="0" smtClean="0"/>
          </a:p>
        </p:txBody>
      </p:sp>
      <p:cxnSp>
        <p:nvCxnSpPr>
          <p:cNvPr id="145" name="Straight Arrow Connector 29"/>
          <p:cNvCxnSpPr>
            <a:cxnSpLocks/>
          </p:cNvCxnSpPr>
          <p:nvPr/>
        </p:nvCxnSpPr>
        <p:spPr>
          <a:xfrm flipH="1">
            <a:off x="7002604" y="1952991"/>
            <a:ext cx="39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873639" y="197874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화살표</a:t>
            </a:r>
            <a:endParaRPr lang="en-US" altLang="ko-KR" sz="1400" dirty="0" smtClean="0"/>
          </a:p>
          <a:p>
            <a:r>
              <a:rPr lang="ko-KR" altLang="en-US" sz="1400" dirty="0" smtClean="0"/>
              <a:t>클</a:t>
            </a:r>
            <a:r>
              <a:rPr lang="ko-KR" altLang="en-US" sz="1400" dirty="0"/>
              <a:t>릭</a:t>
            </a:r>
            <a:endParaRPr lang="en-US" altLang="ko-KR" sz="14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6510501" y="476672"/>
            <a:ext cx="216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이벤</a:t>
            </a:r>
            <a:r>
              <a:rPr lang="ko-KR" altLang="en-US" sz="2800"/>
              <a:t>트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4103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200</Words>
  <Application>Microsoft Office PowerPoint</Application>
  <PresentationFormat>화면 슬라이드 쇼(4:3)</PresentationFormat>
  <Paragraphs>161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Hewlett-Packard Company</dc:creator>
  <cp:lastModifiedBy>Hewlett-Packard Company</cp:lastModifiedBy>
  <cp:revision>19</cp:revision>
  <dcterms:created xsi:type="dcterms:W3CDTF">2018-01-16T04:47:29Z</dcterms:created>
  <dcterms:modified xsi:type="dcterms:W3CDTF">2018-01-17T01:50:43Z</dcterms:modified>
</cp:coreProperties>
</file>