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86" r:id="rId4"/>
    <p:sldId id="268" r:id="rId5"/>
    <p:sldId id="289" r:id="rId6"/>
    <p:sldId id="263" r:id="rId7"/>
    <p:sldId id="290" r:id="rId8"/>
    <p:sldId id="291" r:id="rId9"/>
    <p:sldId id="260" r:id="rId10"/>
    <p:sldId id="295" r:id="rId11"/>
    <p:sldId id="297" r:id="rId12"/>
    <p:sldId id="279" r:id="rId13"/>
    <p:sldId id="298" r:id="rId14"/>
  </p:sldIdLst>
  <p:sldSz cx="9144000" cy="5143500" type="screen16x9"/>
  <p:notesSz cx="6858000" cy="9144000"/>
  <p:embeddedFontLst>
    <p:embeddedFont>
      <p:font typeface="Cambria Math" panose="02040503050406030204" pitchFamily="18" charset="0"/>
      <p:regular r:id="rId16"/>
    </p:embeddedFont>
    <p:embeddedFont>
      <p:font typeface="Fira Sans Extra Condensed" panose="020F0502020204030204" pitchFamily="34" charset="0"/>
      <p:regular r:id="rId17"/>
      <p:bold r:id="rId18"/>
      <p:italic r:id="rId19"/>
      <p:boldItalic r:id="rId20"/>
    </p:embeddedFont>
    <p:embeddedFont>
      <p:font typeface="Fira Sans Extra Condensed SemiBold" panose="020B06030500000200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EFD"/>
    <a:srgbClr val="3BA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88017"/>
  </p:normalViewPr>
  <p:slideViewPr>
    <p:cSldViewPr snapToGrid="0">
      <p:cViewPr varScale="1">
        <p:scale>
          <a:sx n="147" d="100"/>
          <a:sy n="147" d="100"/>
        </p:scale>
        <p:origin x="472"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c1d42393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c1d42393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118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p:cNvGrpSpPr/>
        <p:nvPr/>
      </p:nvGrpSpPr>
      <p:grpSpPr>
        <a:xfrm>
          <a:off x="0" y="0"/>
          <a:ext cx="0" cy="0"/>
          <a:chOff x="0" y="0"/>
          <a:chExt cx="0" cy="0"/>
        </a:xfrm>
      </p:grpSpPr>
      <p:sp>
        <p:nvSpPr>
          <p:cNvPr id="1934" name="Google Shape;1934;ged157156c2_0_3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5" name="Google Shape;1935;ged157156c2_0_3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Health Information Assessment website is a comprehensive prediction of the user's health and provides visual information.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a unique ID, the user combines the corresponding locally stored historical health data (which will not change in the short term, e.g. height, presence of high blood pressure) with the entered health data (which will change in the short term, e.g. average daily sleep time, exercise time) to obtain a health assessment score. The website also provides visual information and health advice for the user's assessment results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c1d42393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c1d42393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98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d157156c2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d157156c2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c1d42393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c1d42393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63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ed157156c2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ed157156c2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c1d42393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c1d42393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68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c1d423937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c1d423937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451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ec1d42393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ec1d42393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35657" y="1391400"/>
            <a:ext cx="3437400" cy="19425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35657" y="3105300"/>
            <a:ext cx="3437400" cy="418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ootstrap-flask.readthedocs.io/en/stabl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hyperlink" Target="https://github.com/app-generator/flask-dashboard-atlantis-dark" TargetMode="External"/><Relationship Id="rId4" Type="http://schemas.openxmlformats.org/officeDocument/2006/relationships/hyperlink" Target="https://www.chartjs.or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127.0.0.1:5000/index" TargetMode="Externa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hEvJaemQezT9t3WrqiO787wJUucIhYNifImLddNrps4/copy" TargetMode="External"/><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health.ny.gov/statistics/brfss/data.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3371942" y="944177"/>
            <a:ext cx="4662916" cy="1942500"/>
          </a:xfrm>
          <a:prstGeom prst="rect">
            <a:avLst/>
          </a:prstGeom>
        </p:spPr>
        <p:txBody>
          <a:bodyPr spcFirstLastPara="1" wrap="square" lIns="91425" tIns="91425" rIns="91425" bIns="91425" anchor="t" anchorCtr="0">
            <a:noAutofit/>
          </a:bodyPr>
          <a:lstStyle/>
          <a:p>
            <a:pPr lvl="0"/>
            <a:r>
              <a:rPr lang="en-US" dirty="0"/>
              <a:t>Assess</a:t>
            </a:r>
            <a:r>
              <a:rPr lang="zh-CN" altLang="en-US" dirty="0"/>
              <a:t> </a:t>
            </a:r>
            <a:r>
              <a:rPr lang="en-US" altLang="zh-CN" dirty="0"/>
              <a:t>Your</a:t>
            </a:r>
            <a:r>
              <a:rPr lang="zh-CN" altLang="en-US" dirty="0"/>
              <a:t> </a:t>
            </a:r>
            <a:r>
              <a:rPr lang="en-US" altLang="zh-CN" dirty="0"/>
              <a:t>Daily</a:t>
            </a:r>
            <a:r>
              <a:rPr lang="zh-CN" altLang="en-US" dirty="0"/>
              <a:t> </a:t>
            </a:r>
            <a:r>
              <a:rPr lang="en-US" dirty="0"/>
              <a:t>Health!</a:t>
            </a:r>
            <a:endParaRPr dirty="0"/>
          </a:p>
        </p:txBody>
      </p:sp>
      <p:sp>
        <p:nvSpPr>
          <p:cNvPr id="47" name="Google Shape;47;p15"/>
          <p:cNvSpPr txBox="1">
            <a:spLocks noGrp="1"/>
          </p:cNvSpPr>
          <p:nvPr>
            <p:ph type="subTitle" idx="1"/>
          </p:nvPr>
        </p:nvSpPr>
        <p:spPr>
          <a:xfrm>
            <a:off x="3471041" y="2737231"/>
            <a:ext cx="5135866" cy="418200"/>
          </a:xfrm>
          <a:prstGeom prst="rect">
            <a:avLst/>
          </a:prstGeom>
        </p:spPr>
        <p:txBody>
          <a:bodyPr spcFirstLastPara="1" wrap="square" lIns="91425" tIns="91425" rIns="91425" bIns="91425" anchor="t" anchorCtr="0">
            <a:noAutofit/>
          </a:bodyPr>
          <a:lstStyle/>
          <a:p>
            <a:pPr marL="0" lvl="0" indent="0"/>
            <a:r>
              <a:rPr lang="en-US" dirty="0"/>
              <a:t>Final Project: Health Assessment Webpage</a:t>
            </a:r>
            <a:endParaRPr dirty="0"/>
          </a:p>
        </p:txBody>
      </p:sp>
      <p:grpSp>
        <p:nvGrpSpPr>
          <p:cNvPr id="48" name="Google Shape;48;p15"/>
          <p:cNvGrpSpPr/>
          <p:nvPr/>
        </p:nvGrpSpPr>
        <p:grpSpPr>
          <a:xfrm>
            <a:off x="196672" y="805715"/>
            <a:ext cx="1606809" cy="3519790"/>
            <a:chOff x="457200" y="832358"/>
            <a:chExt cx="1780200" cy="3899612"/>
          </a:xfrm>
        </p:grpSpPr>
        <p:sp>
          <p:nvSpPr>
            <p:cNvPr id="49" name="Google Shape;49;p15"/>
            <p:cNvSpPr/>
            <p:nvPr/>
          </p:nvSpPr>
          <p:spPr>
            <a:xfrm>
              <a:off x="457200" y="4333570"/>
              <a:ext cx="1780200" cy="3984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a:off x="1043778" y="1432014"/>
              <a:ext cx="164405" cy="300626"/>
            </a:xfrm>
            <a:custGeom>
              <a:avLst/>
              <a:gdLst/>
              <a:ahLst/>
              <a:cxnLst/>
              <a:rect l="l" t="t" r="r" b="b"/>
              <a:pathLst>
                <a:path w="7414" h="13557" fill="none" extrusionOk="0">
                  <a:moveTo>
                    <a:pt x="7413" y="0"/>
                  </a:moveTo>
                  <a:lnTo>
                    <a:pt x="7413" y="0"/>
                  </a:lnTo>
                  <a:lnTo>
                    <a:pt x="7321" y="10"/>
                  </a:lnTo>
                  <a:lnTo>
                    <a:pt x="7055" y="41"/>
                  </a:lnTo>
                  <a:lnTo>
                    <a:pt x="6860" y="72"/>
                  </a:lnTo>
                  <a:lnTo>
                    <a:pt x="6635" y="113"/>
                  </a:lnTo>
                  <a:lnTo>
                    <a:pt x="6379" y="174"/>
                  </a:lnTo>
                  <a:lnTo>
                    <a:pt x="6092" y="256"/>
                  </a:lnTo>
                  <a:lnTo>
                    <a:pt x="5775" y="348"/>
                  </a:lnTo>
                  <a:lnTo>
                    <a:pt x="5437" y="471"/>
                  </a:lnTo>
                  <a:lnTo>
                    <a:pt x="5068" y="614"/>
                  </a:lnTo>
                  <a:lnTo>
                    <a:pt x="4690" y="778"/>
                  </a:lnTo>
                  <a:lnTo>
                    <a:pt x="4280" y="973"/>
                  </a:lnTo>
                  <a:lnTo>
                    <a:pt x="3871" y="1208"/>
                  </a:lnTo>
                  <a:lnTo>
                    <a:pt x="3440" y="1464"/>
                  </a:lnTo>
                  <a:lnTo>
                    <a:pt x="3215" y="1608"/>
                  </a:lnTo>
                  <a:lnTo>
                    <a:pt x="3000" y="1761"/>
                  </a:lnTo>
                  <a:lnTo>
                    <a:pt x="3000" y="1761"/>
                  </a:lnTo>
                  <a:lnTo>
                    <a:pt x="2816" y="1894"/>
                  </a:lnTo>
                  <a:lnTo>
                    <a:pt x="2621" y="2058"/>
                  </a:lnTo>
                  <a:lnTo>
                    <a:pt x="2406" y="2242"/>
                  </a:lnTo>
                  <a:lnTo>
                    <a:pt x="2181" y="2468"/>
                  </a:lnTo>
                  <a:lnTo>
                    <a:pt x="1946" y="2713"/>
                  </a:lnTo>
                  <a:lnTo>
                    <a:pt x="1700" y="2980"/>
                  </a:lnTo>
                  <a:lnTo>
                    <a:pt x="1464" y="3266"/>
                  </a:lnTo>
                  <a:lnTo>
                    <a:pt x="1229" y="3584"/>
                  </a:lnTo>
                  <a:lnTo>
                    <a:pt x="1004" y="3911"/>
                  </a:lnTo>
                  <a:lnTo>
                    <a:pt x="799" y="4260"/>
                  </a:lnTo>
                  <a:lnTo>
                    <a:pt x="696" y="4434"/>
                  </a:lnTo>
                  <a:lnTo>
                    <a:pt x="604" y="4618"/>
                  </a:lnTo>
                  <a:lnTo>
                    <a:pt x="512" y="4802"/>
                  </a:lnTo>
                  <a:lnTo>
                    <a:pt x="430" y="4997"/>
                  </a:lnTo>
                  <a:lnTo>
                    <a:pt x="348" y="5181"/>
                  </a:lnTo>
                  <a:lnTo>
                    <a:pt x="287" y="5376"/>
                  </a:lnTo>
                  <a:lnTo>
                    <a:pt x="215" y="5580"/>
                  </a:lnTo>
                  <a:lnTo>
                    <a:pt x="164" y="5775"/>
                  </a:lnTo>
                  <a:lnTo>
                    <a:pt x="123" y="5980"/>
                  </a:lnTo>
                  <a:lnTo>
                    <a:pt x="82" y="6185"/>
                  </a:lnTo>
                  <a:lnTo>
                    <a:pt x="62" y="6389"/>
                  </a:lnTo>
                  <a:lnTo>
                    <a:pt x="41" y="6594"/>
                  </a:lnTo>
                  <a:lnTo>
                    <a:pt x="41" y="6594"/>
                  </a:lnTo>
                  <a:lnTo>
                    <a:pt x="21" y="7024"/>
                  </a:lnTo>
                  <a:lnTo>
                    <a:pt x="10" y="7444"/>
                  </a:lnTo>
                  <a:lnTo>
                    <a:pt x="0" y="7843"/>
                  </a:lnTo>
                  <a:lnTo>
                    <a:pt x="0" y="8232"/>
                  </a:lnTo>
                  <a:lnTo>
                    <a:pt x="21" y="8959"/>
                  </a:lnTo>
                  <a:lnTo>
                    <a:pt x="62" y="9645"/>
                  </a:lnTo>
                  <a:lnTo>
                    <a:pt x="123" y="10270"/>
                  </a:lnTo>
                  <a:lnTo>
                    <a:pt x="195" y="10843"/>
                  </a:lnTo>
                  <a:lnTo>
                    <a:pt x="266" y="11355"/>
                  </a:lnTo>
                  <a:lnTo>
                    <a:pt x="359" y="11816"/>
                  </a:lnTo>
                  <a:lnTo>
                    <a:pt x="451" y="12226"/>
                  </a:lnTo>
                  <a:lnTo>
                    <a:pt x="533" y="12584"/>
                  </a:lnTo>
                  <a:lnTo>
                    <a:pt x="625" y="12881"/>
                  </a:lnTo>
                  <a:lnTo>
                    <a:pt x="696" y="13127"/>
                  </a:lnTo>
                  <a:lnTo>
                    <a:pt x="819" y="13454"/>
                  </a:lnTo>
                  <a:lnTo>
                    <a:pt x="860" y="13557"/>
                  </a:lnTo>
                </a:path>
              </a:pathLst>
            </a:custGeom>
            <a:noFill/>
            <a:ln w="3482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1379809" y="1424053"/>
              <a:ext cx="129901" cy="269981"/>
            </a:xfrm>
            <a:custGeom>
              <a:avLst/>
              <a:gdLst/>
              <a:ahLst/>
              <a:cxnLst/>
              <a:rect l="l" t="t" r="r" b="b"/>
              <a:pathLst>
                <a:path w="5858" h="12175" fill="none" extrusionOk="0">
                  <a:moveTo>
                    <a:pt x="5622" y="12175"/>
                  </a:moveTo>
                  <a:lnTo>
                    <a:pt x="5622" y="12175"/>
                  </a:lnTo>
                  <a:lnTo>
                    <a:pt x="5684" y="11233"/>
                  </a:lnTo>
                  <a:lnTo>
                    <a:pt x="5735" y="10219"/>
                  </a:lnTo>
                  <a:lnTo>
                    <a:pt x="5786" y="9011"/>
                  </a:lnTo>
                  <a:lnTo>
                    <a:pt x="5837" y="7711"/>
                  </a:lnTo>
                  <a:lnTo>
                    <a:pt x="5847" y="7066"/>
                  </a:lnTo>
                  <a:lnTo>
                    <a:pt x="5858" y="6441"/>
                  </a:lnTo>
                  <a:lnTo>
                    <a:pt x="5858" y="5857"/>
                  </a:lnTo>
                  <a:lnTo>
                    <a:pt x="5847" y="5325"/>
                  </a:lnTo>
                  <a:lnTo>
                    <a:pt x="5827" y="4854"/>
                  </a:lnTo>
                  <a:lnTo>
                    <a:pt x="5796" y="4465"/>
                  </a:lnTo>
                  <a:lnTo>
                    <a:pt x="5796" y="4465"/>
                  </a:lnTo>
                  <a:lnTo>
                    <a:pt x="5776" y="4281"/>
                  </a:lnTo>
                  <a:lnTo>
                    <a:pt x="5745" y="4096"/>
                  </a:lnTo>
                  <a:lnTo>
                    <a:pt x="5704" y="3912"/>
                  </a:lnTo>
                  <a:lnTo>
                    <a:pt x="5663" y="3738"/>
                  </a:lnTo>
                  <a:lnTo>
                    <a:pt x="5612" y="3574"/>
                  </a:lnTo>
                  <a:lnTo>
                    <a:pt x="5550" y="3410"/>
                  </a:lnTo>
                  <a:lnTo>
                    <a:pt x="5489" y="3247"/>
                  </a:lnTo>
                  <a:lnTo>
                    <a:pt x="5428" y="3093"/>
                  </a:lnTo>
                  <a:lnTo>
                    <a:pt x="5346" y="2950"/>
                  </a:lnTo>
                  <a:lnTo>
                    <a:pt x="5274" y="2806"/>
                  </a:lnTo>
                  <a:lnTo>
                    <a:pt x="5192" y="2663"/>
                  </a:lnTo>
                  <a:lnTo>
                    <a:pt x="5100" y="2530"/>
                  </a:lnTo>
                  <a:lnTo>
                    <a:pt x="4916" y="2274"/>
                  </a:lnTo>
                  <a:lnTo>
                    <a:pt x="4711" y="2038"/>
                  </a:lnTo>
                  <a:lnTo>
                    <a:pt x="4486" y="1813"/>
                  </a:lnTo>
                  <a:lnTo>
                    <a:pt x="4260" y="1608"/>
                  </a:lnTo>
                  <a:lnTo>
                    <a:pt x="4015" y="1424"/>
                  </a:lnTo>
                  <a:lnTo>
                    <a:pt x="3769" y="1250"/>
                  </a:lnTo>
                  <a:lnTo>
                    <a:pt x="3513" y="1086"/>
                  </a:lnTo>
                  <a:lnTo>
                    <a:pt x="3257" y="943"/>
                  </a:lnTo>
                  <a:lnTo>
                    <a:pt x="2991" y="810"/>
                  </a:lnTo>
                  <a:lnTo>
                    <a:pt x="2735" y="697"/>
                  </a:lnTo>
                  <a:lnTo>
                    <a:pt x="2469" y="584"/>
                  </a:lnTo>
                  <a:lnTo>
                    <a:pt x="2213" y="492"/>
                  </a:lnTo>
                  <a:lnTo>
                    <a:pt x="1967" y="400"/>
                  </a:lnTo>
                  <a:lnTo>
                    <a:pt x="1721" y="328"/>
                  </a:lnTo>
                  <a:lnTo>
                    <a:pt x="1486" y="267"/>
                  </a:lnTo>
                  <a:lnTo>
                    <a:pt x="1260" y="206"/>
                  </a:lnTo>
                  <a:lnTo>
                    <a:pt x="841" y="124"/>
                  </a:lnTo>
                  <a:lnTo>
                    <a:pt x="503" y="62"/>
                  </a:lnTo>
                  <a:lnTo>
                    <a:pt x="236" y="21"/>
                  </a:lnTo>
                  <a:lnTo>
                    <a:pt x="1" y="1"/>
                  </a:lnTo>
                </a:path>
              </a:pathLst>
            </a:custGeom>
            <a:noFill/>
            <a:ln w="3482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1061940" y="832358"/>
              <a:ext cx="463191" cy="398485"/>
            </a:xfrm>
            <a:custGeom>
              <a:avLst/>
              <a:gdLst/>
              <a:ahLst/>
              <a:cxnLst/>
              <a:rect l="l" t="t" r="r" b="b"/>
              <a:pathLst>
                <a:path w="20888" h="17970" extrusionOk="0">
                  <a:moveTo>
                    <a:pt x="13157" y="0"/>
                  </a:moveTo>
                  <a:lnTo>
                    <a:pt x="12963" y="10"/>
                  </a:lnTo>
                  <a:lnTo>
                    <a:pt x="12779" y="20"/>
                  </a:lnTo>
                  <a:lnTo>
                    <a:pt x="12430" y="61"/>
                  </a:lnTo>
                  <a:lnTo>
                    <a:pt x="12103" y="123"/>
                  </a:lnTo>
                  <a:lnTo>
                    <a:pt x="11806" y="195"/>
                  </a:lnTo>
                  <a:lnTo>
                    <a:pt x="11529" y="287"/>
                  </a:lnTo>
                  <a:lnTo>
                    <a:pt x="11284" y="379"/>
                  </a:lnTo>
                  <a:lnTo>
                    <a:pt x="11058" y="471"/>
                  </a:lnTo>
                  <a:lnTo>
                    <a:pt x="10874" y="563"/>
                  </a:lnTo>
                  <a:lnTo>
                    <a:pt x="10710" y="645"/>
                  </a:lnTo>
                  <a:lnTo>
                    <a:pt x="10495" y="778"/>
                  </a:lnTo>
                  <a:lnTo>
                    <a:pt x="10424" y="819"/>
                  </a:lnTo>
                  <a:lnTo>
                    <a:pt x="9973" y="727"/>
                  </a:lnTo>
                  <a:lnTo>
                    <a:pt x="9553" y="666"/>
                  </a:lnTo>
                  <a:lnTo>
                    <a:pt x="9154" y="614"/>
                  </a:lnTo>
                  <a:lnTo>
                    <a:pt x="8785" y="594"/>
                  </a:lnTo>
                  <a:lnTo>
                    <a:pt x="8427" y="594"/>
                  </a:lnTo>
                  <a:lnTo>
                    <a:pt x="8099" y="604"/>
                  </a:lnTo>
                  <a:lnTo>
                    <a:pt x="7792" y="635"/>
                  </a:lnTo>
                  <a:lnTo>
                    <a:pt x="7506" y="686"/>
                  </a:lnTo>
                  <a:lnTo>
                    <a:pt x="7239" y="747"/>
                  </a:lnTo>
                  <a:lnTo>
                    <a:pt x="6983" y="819"/>
                  </a:lnTo>
                  <a:lnTo>
                    <a:pt x="6748" y="901"/>
                  </a:lnTo>
                  <a:lnTo>
                    <a:pt x="6533" y="1003"/>
                  </a:lnTo>
                  <a:lnTo>
                    <a:pt x="6338" y="1106"/>
                  </a:lnTo>
                  <a:lnTo>
                    <a:pt x="6154" y="1218"/>
                  </a:lnTo>
                  <a:lnTo>
                    <a:pt x="5990" y="1341"/>
                  </a:lnTo>
                  <a:lnTo>
                    <a:pt x="5847" y="1464"/>
                  </a:lnTo>
                  <a:lnTo>
                    <a:pt x="5703" y="1587"/>
                  </a:lnTo>
                  <a:lnTo>
                    <a:pt x="5581" y="1720"/>
                  </a:lnTo>
                  <a:lnTo>
                    <a:pt x="5478" y="1843"/>
                  </a:lnTo>
                  <a:lnTo>
                    <a:pt x="5376" y="1976"/>
                  </a:lnTo>
                  <a:lnTo>
                    <a:pt x="5294" y="2099"/>
                  </a:lnTo>
                  <a:lnTo>
                    <a:pt x="5212" y="2222"/>
                  </a:lnTo>
                  <a:lnTo>
                    <a:pt x="5099" y="2447"/>
                  </a:lnTo>
                  <a:lnTo>
                    <a:pt x="5007" y="2652"/>
                  </a:lnTo>
                  <a:lnTo>
                    <a:pt x="4956" y="2805"/>
                  </a:lnTo>
                  <a:lnTo>
                    <a:pt x="4925" y="2939"/>
                  </a:lnTo>
                  <a:lnTo>
                    <a:pt x="4864" y="2939"/>
                  </a:lnTo>
                  <a:lnTo>
                    <a:pt x="4680" y="2959"/>
                  </a:lnTo>
                  <a:lnTo>
                    <a:pt x="4557" y="2980"/>
                  </a:lnTo>
                  <a:lnTo>
                    <a:pt x="4403" y="3010"/>
                  </a:lnTo>
                  <a:lnTo>
                    <a:pt x="4239" y="3051"/>
                  </a:lnTo>
                  <a:lnTo>
                    <a:pt x="4055" y="3102"/>
                  </a:lnTo>
                  <a:lnTo>
                    <a:pt x="3860" y="3164"/>
                  </a:lnTo>
                  <a:lnTo>
                    <a:pt x="3645" y="3256"/>
                  </a:lnTo>
                  <a:lnTo>
                    <a:pt x="3420" y="3358"/>
                  </a:lnTo>
                  <a:lnTo>
                    <a:pt x="3185" y="3481"/>
                  </a:lnTo>
                  <a:lnTo>
                    <a:pt x="2949" y="3625"/>
                  </a:lnTo>
                  <a:lnTo>
                    <a:pt x="2714" y="3799"/>
                  </a:lnTo>
                  <a:lnTo>
                    <a:pt x="2468" y="4003"/>
                  </a:lnTo>
                  <a:lnTo>
                    <a:pt x="2222" y="4229"/>
                  </a:lnTo>
                  <a:lnTo>
                    <a:pt x="2110" y="4352"/>
                  </a:lnTo>
                  <a:lnTo>
                    <a:pt x="1997" y="4485"/>
                  </a:lnTo>
                  <a:lnTo>
                    <a:pt x="1905" y="4628"/>
                  </a:lnTo>
                  <a:lnTo>
                    <a:pt x="1813" y="4771"/>
                  </a:lnTo>
                  <a:lnTo>
                    <a:pt x="1731" y="4925"/>
                  </a:lnTo>
                  <a:lnTo>
                    <a:pt x="1649" y="5089"/>
                  </a:lnTo>
                  <a:lnTo>
                    <a:pt x="1577" y="5253"/>
                  </a:lnTo>
                  <a:lnTo>
                    <a:pt x="1516" y="5416"/>
                  </a:lnTo>
                  <a:lnTo>
                    <a:pt x="1464" y="5590"/>
                  </a:lnTo>
                  <a:lnTo>
                    <a:pt x="1413" y="5754"/>
                  </a:lnTo>
                  <a:lnTo>
                    <a:pt x="1321" y="6102"/>
                  </a:lnTo>
                  <a:lnTo>
                    <a:pt x="1260" y="6451"/>
                  </a:lnTo>
                  <a:lnTo>
                    <a:pt x="1219" y="6778"/>
                  </a:lnTo>
                  <a:lnTo>
                    <a:pt x="1188" y="7106"/>
                  </a:lnTo>
                  <a:lnTo>
                    <a:pt x="1168" y="7403"/>
                  </a:lnTo>
                  <a:lnTo>
                    <a:pt x="1157" y="7669"/>
                  </a:lnTo>
                  <a:lnTo>
                    <a:pt x="1157" y="7904"/>
                  </a:lnTo>
                  <a:lnTo>
                    <a:pt x="1157" y="8253"/>
                  </a:lnTo>
                  <a:lnTo>
                    <a:pt x="1168" y="8375"/>
                  </a:lnTo>
                  <a:lnTo>
                    <a:pt x="1127" y="8416"/>
                  </a:lnTo>
                  <a:lnTo>
                    <a:pt x="1014" y="8539"/>
                  </a:lnTo>
                  <a:lnTo>
                    <a:pt x="850" y="8744"/>
                  </a:lnTo>
                  <a:lnTo>
                    <a:pt x="656" y="9000"/>
                  </a:lnTo>
                  <a:lnTo>
                    <a:pt x="563" y="9154"/>
                  </a:lnTo>
                  <a:lnTo>
                    <a:pt x="461" y="9317"/>
                  </a:lnTo>
                  <a:lnTo>
                    <a:pt x="369" y="9502"/>
                  </a:lnTo>
                  <a:lnTo>
                    <a:pt x="277" y="9686"/>
                  </a:lnTo>
                  <a:lnTo>
                    <a:pt x="195" y="9891"/>
                  </a:lnTo>
                  <a:lnTo>
                    <a:pt x="123" y="10096"/>
                  </a:lnTo>
                  <a:lnTo>
                    <a:pt x="62" y="10311"/>
                  </a:lnTo>
                  <a:lnTo>
                    <a:pt x="31" y="10536"/>
                  </a:lnTo>
                  <a:lnTo>
                    <a:pt x="0" y="10761"/>
                  </a:lnTo>
                  <a:lnTo>
                    <a:pt x="0" y="11007"/>
                  </a:lnTo>
                  <a:lnTo>
                    <a:pt x="0" y="11263"/>
                  </a:lnTo>
                  <a:lnTo>
                    <a:pt x="21" y="11519"/>
                  </a:lnTo>
                  <a:lnTo>
                    <a:pt x="52" y="11775"/>
                  </a:lnTo>
                  <a:lnTo>
                    <a:pt x="82" y="12031"/>
                  </a:lnTo>
                  <a:lnTo>
                    <a:pt x="174" y="12522"/>
                  </a:lnTo>
                  <a:lnTo>
                    <a:pt x="267" y="12952"/>
                  </a:lnTo>
                  <a:lnTo>
                    <a:pt x="348" y="13290"/>
                  </a:lnTo>
                  <a:lnTo>
                    <a:pt x="441" y="13597"/>
                  </a:lnTo>
                  <a:lnTo>
                    <a:pt x="420" y="13659"/>
                  </a:lnTo>
                  <a:lnTo>
                    <a:pt x="379" y="13812"/>
                  </a:lnTo>
                  <a:lnTo>
                    <a:pt x="338" y="14058"/>
                  </a:lnTo>
                  <a:lnTo>
                    <a:pt x="318" y="14201"/>
                  </a:lnTo>
                  <a:lnTo>
                    <a:pt x="297" y="14365"/>
                  </a:lnTo>
                  <a:lnTo>
                    <a:pt x="297" y="14539"/>
                  </a:lnTo>
                  <a:lnTo>
                    <a:pt x="297" y="14724"/>
                  </a:lnTo>
                  <a:lnTo>
                    <a:pt x="318" y="14918"/>
                  </a:lnTo>
                  <a:lnTo>
                    <a:pt x="359" y="15123"/>
                  </a:lnTo>
                  <a:lnTo>
                    <a:pt x="410" y="15328"/>
                  </a:lnTo>
                  <a:lnTo>
                    <a:pt x="482" y="15543"/>
                  </a:lnTo>
                  <a:lnTo>
                    <a:pt x="574" y="15758"/>
                  </a:lnTo>
                  <a:lnTo>
                    <a:pt x="686" y="15963"/>
                  </a:lnTo>
                  <a:lnTo>
                    <a:pt x="758" y="16065"/>
                  </a:lnTo>
                  <a:lnTo>
                    <a:pt x="840" y="16167"/>
                  </a:lnTo>
                  <a:lnTo>
                    <a:pt x="932" y="16260"/>
                  </a:lnTo>
                  <a:lnTo>
                    <a:pt x="1024" y="16352"/>
                  </a:lnTo>
                  <a:lnTo>
                    <a:pt x="1127" y="16444"/>
                  </a:lnTo>
                  <a:lnTo>
                    <a:pt x="1239" y="16526"/>
                  </a:lnTo>
                  <a:lnTo>
                    <a:pt x="1475" y="16679"/>
                  </a:lnTo>
                  <a:lnTo>
                    <a:pt x="1720" y="16823"/>
                  </a:lnTo>
                  <a:lnTo>
                    <a:pt x="1987" y="16946"/>
                  </a:lnTo>
                  <a:lnTo>
                    <a:pt x="2253" y="17058"/>
                  </a:lnTo>
                  <a:lnTo>
                    <a:pt x="2509" y="17150"/>
                  </a:lnTo>
                  <a:lnTo>
                    <a:pt x="2765" y="17242"/>
                  </a:lnTo>
                  <a:lnTo>
                    <a:pt x="3000" y="17314"/>
                  </a:lnTo>
                  <a:lnTo>
                    <a:pt x="3410" y="17417"/>
                  </a:lnTo>
                  <a:lnTo>
                    <a:pt x="3697" y="17478"/>
                  </a:lnTo>
                  <a:lnTo>
                    <a:pt x="3799" y="17498"/>
                  </a:lnTo>
                  <a:lnTo>
                    <a:pt x="5273" y="17601"/>
                  </a:lnTo>
                  <a:lnTo>
                    <a:pt x="6830" y="17703"/>
                  </a:lnTo>
                  <a:lnTo>
                    <a:pt x="8683" y="17806"/>
                  </a:lnTo>
                  <a:lnTo>
                    <a:pt x="10649" y="17898"/>
                  </a:lnTo>
                  <a:lnTo>
                    <a:pt x="11611" y="17928"/>
                  </a:lnTo>
                  <a:lnTo>
                    <a:pt x="12533" y="17959"/>
                  </a:lnTo>
                  <a:lnTo>
                    <a:pt x="13393" y="17969"/>
                  </a:lnTo>
                  <a:lnTo>
                    <a:pt x="14161" y="17969"/>
                  </a:lnTo>
                  <a:lnTo>
                    <a:pt x="14816" y="17949"/>
                  </a:lnTo>
                  <a:lnTo>
                    <a:pt x="15093" y="17939"/>
                  </a:lnTo>
                  <a:lnTo>
                    <a:pt x="15338" y="17918"/>
                  </a:lnTo>
                  <a:lnTo>
                    <a:pt x="15553" y="17888"/>
                  </a:lnTo>
                  <a:lnTo>
                    <a:pt x="15758" y="17847"/>
                  </a:lnTo>
                  <a:lnTo>
                    <a:pt x="15963" y="17795"/>
                  </a:lnTo>
                  <a:lnTo>
                    <a:pt x="16157" y="17734"/>
                  </a:lnTo>
                  <a:lnTo>
                    <a:pt x="16342" y="17672"/>
                  </a:lnTo>
                  <a:lnTo>
                    <a:pt x="16516" y="17591"/>
                  </a:lnTo>
                  <a:lnTo>
                    <a:pt x="16690" y="17509"/>
                  </a:lnTo>
                  <a:lnTo>
                    <a:pt x="16854" y="17427"/>
                  </a:lnTo>
                  <a:lnTo>
                    <a:pt x="17007" y="17324"/>
                  </a:lnTo>
                  <a:lnTo>
                    <a:pt x="17151" y="17232"/>
                  </a:lnTo>
                  <a:lnTo>
                    <a:pt x="17294" y="17130"/>
                  </a:lnTo>
                  <a:lnTo>
                    <a:pt x="17417" y="17017"/>
                  </a:lnTo>
                  <a:lnTo>
                    <a:pt x="17550" y="16915"/>
                  </a:lnTo>
                  <a:lnTo>
                    <a:pt x="17663" y="16802"/>
                  </a:lnTo>
                  <a:lnTo>
                    <a:pt x="17878" y="16577"/>
                  </a:lnTo>
                  <a:lnTo>
                    <a:pt x="18062" y="16362"/>
                  </a:lnTo>
                  <a:lnTo>
                    <a:pt x="18215" y="16147"/>
                  </a:lnTo>
                  <a:lnTo>
                    <a:pt x="18349" y="15952"/>
                  </a:lnTo>
                  <a:lnTo>
                    <a:pt x="18461" y="15778"/>
                  </a:lnTo>
                  <a:lnTo>
                    <a:pt x="18543" y="15635"/>
                  </a:lnTo>
                  <a:lnTo>
                    <a:pt x="18594" y="15522"/>
                  </a:lnTo>
                  <a:lnTo>
                    <a:pt x="18646" y="15430"/>
                  </a:lnTo>
                  <a:lnTo>
                    <a:pt x="18686" y="15410"/>
                  </a:lnTo>
                  <a:lnTo>
                    <a:pt x="18830" y="15358"/>
                  </a:lnTo>
                  <a:lnTo>
                    <a:pt x="19024" y="15266"/>
                  </a:lnTo>
                  <a:lnTo>
                    <a:pt x="19147" y="15195"/>
                  </a:lnTo>
                  <a:lnTo>
                    <a:pt x="19280" y="15113"/>
                  </a:lnTo>
                  <a:lnTo>
                    <a:pt x="19413" y="15010"/>
                  </a:lnTo>
                  <a:lnTo>
                    <a:pt x="19547" y="14898"/>
                  </a:lnTo>
                  <a:lnTo>
                    <a:pt x="19690" y="14765"/>
                  </a:lnTo>
                  <a:lnTo>
                    <a:pt x="19823" y="14601"/>
                  </a:lnTo>
                  <a:lnTo>
                    <a:pt x="19956" y="14427"/>
                  </a:lnTo>
                  <a:lnTo>
                    <a:pt x="20089" y="14232"/>
                  </a:lnTo>
                  <a:lnTo>
                    <a:pt x="20202" y="14017"/>
                  </a:lnTo>
                  <a:lnTo>
                    <a:pt x="20314" y="13771"/>
                  </a:lnTo>
                  <a:lnTo>
                    <a:pt x="20366" y="13638"/>
                  </a:lnTo>
                  <a:lnTo>
                    <a:pt x="20396" y="13505"/>
                  </a:lnTo>
                  <a:lnTo>
                    <a:pt x="20427" y="13372"/>
                  </a:lnTo>
                  <a:lnTo>
                    <a:pt x="20458" y="13239"/>
                  </a:lnTo>
                  <a:lnTo>
                    <a:pt x="20468" y="13106"/>
                  </a:lnTo>
                  <a:lnTo>
                    <a:pt x="20489" y="12973"/>
                  </a:lnTo>
                  <a:lnTo>
                    <a:pt x="20489" y="12707"/>
                  </a:lnTo>
                  <a:lnTo>
                    <a:pt x="20478" y="12451"/>
                  </a:lnTo>
                  <a:lnTo>
                    <a:pt x="20448" y="12195"/>
                  </a:lnTo>
                  <a:lnTo>
                    <a:pt x="20407" y="11949"/>
                  </a:lnTo>
                  <a:lnTo>
                    <a:pt x="20355" y="11724"/>
                  </a:lnTo>
                  <a:lnTo>
                    <a:pt x="20294" y="11509"/>
                  </a:lnTo>
                  <a:lnTo>
                    <a:pt x="20233" y="11304"/>
                  </a:lnTo>
                  <a:lnTo>
                    <a:pt x="20110" y="10986"/>
                  </a:lnTo>
                  <a:lnTo>
                    <a:pt x="20018" y="10771"/>
                  </a:lnTo>
                  <a:lnTo>
                    <a:pt x="19987" y="10700"/>
                  </a:lnTo>
                  <a:lnTo>
                    <a:pt x="20038" y="10618"/>
                  </a:lnTo>
                  <a:lnTo>
                    <a:pt x="20110" y="10515"/>
                  </a:lnTo>
                  <a:lnTo>
                    <a:pt x="20192" y="10382"/>
                  </a:lnTo>
                  <a:lnTo>
                    <a:pt x="20284" y="10219"/>
                  </a:lnTo>
                  <a:lnTo>
                    <a:pt x="20396" y="10014"/>
                  </a:lnTo>
                  <a:lnTo>
                    <a:pt x="20499" y="9778"/>
                  </a:lnTo>
                  <a:lnTo>
                    <a:pt x="20601" y="9512"/>
                  </a:lnTo>
                  <a:lnTo>
                    <a:pt x="20693" y="9215"/>
                  </a:lnTo>
                  <a:lnTo>
                    <a:pt x="20775" y="8887"/>
                  </a:lnTo>
                  <a:lnTo>
                    <a:pt x="20806" y="8713"/>
                  </a:lnTo>
                  <a:lnTo>
                    <a:pt x="20837" y="8539"/>
                  </a:lnTo>
                  <a:lnTo>
                    <a:pt x="20857" y="8355"/>
                  </a:lnTo>
                  <a:lnTo>
                    <a:pt x="20878" y="8160"/>
                  </a:lnTo>
                  <a:lnTo>
                    <a:pt x="20888" y="7966"/>
                  </a:lnTo>
                  <a:lnTo>
                    <a:pt x="20888" y="7761"/>
                  </a:lnTo>
                  <a:lnTo>
                    <a:pt x="20878" y="7546"/>
                  </a:lnTo>
                  <a:lnTo>
                    <a:pt x="20857" y="7331"/>
                  </a:lnTo>
                  <a:lnTo>
                    <a:pt x="20837" y="7116"/>
                  </a:lnTo>
                  <a:lnTo>
                    <a:pt x="20796" y="6891"/>
                  </a:lnTo>
                  <a:lnTo>
                    <a:pt x="20745" y="6655"/>
                  </a:lnTo>
                  <a:lnTo>
                    <a:pt x="20683" y="6420"/>
                  </a:lnTo>
                  <a:lnTo>
                    <a:pt x="20622" y="6195"/>
                  </a:lnTo>
                  <a:lnTo>
                    <a:pt x="20540" y="5969"/>
                  </a:lnTo>
                  <a:lnTo>
                    <a:pt x="20448" y="5765"/>
                  </a:lnTo>
                  <a:lnTo>
                    <a:pt x="20355" y="5560"/>
                  </a:lnTo>
                  <a:lnTo>
                    <a:pt x="20253" y="5375"/>
                  </a:lnTo>
                  <a:lnTo>
                    <a:pt x="20151" y="5191"/>
                  </a:lnTo>
                  <a:lnTo>
                    <a:pt x="20038" y="5017"/>
                  </a:lnTo>
                  <a:lnTo>
                    <a:pt x="19915" y="4864"/>
                  </a:lnTo>
                  <a:lnTo>
                    <a:pt x="19803" y="4710"/>
                  </a:lnTo>
                  <a:lnTo>
                    <a:pt x="19680" y="4567"/>
                  </a:lnTo>
                  <a:lnTo>
                    <a:pt x="19547" y="4433"/>
                  </a:lnTo>
                  <a:lnTo>
                    <a:pt x="19424" y="4300"/>
                  </a:lnTo>
                  <a:lnTo>
                    <a:pt x="19291" y="4188"/>
                  </a:lnTo>
                  <a:lnTo>
                    <a:pt x="19157" y="4075"/>
                  </a:lnTo>
                  <a:lnTo>
                    <a:pt x="18902" y="3881"/>
                  </a:lnTo>
                  <a:lnTo>
                    <a:pt x="18656" y="3717"/>
                  </a:lnTo>
                  <a:lnTo>
                    <a:pt x="18410" y="3584"/>
                  </a:lnTo>
                  <a:lnTo>
                    <a:pt x="18185" y="3471"/>
                  </a:lnTo>
                  <a:lnTo>
                    <a:pt x="17980" y="3389"/>
                  </a:lnTo>
                  <a:lnTo>
                    <a:pt x="17806" y="3328"/>
                  </a:lnTo>
                  <a:lnTo>
                    <a:pt x="17663" y="3287"/>
                  </a:lnTo>
                  <a:lnTo>
                    <a:pt x="17560" y="3276"/>
                  </a:lnTo>
                  <a:lnTo>
                    <a:pt x="17489" y="3276"/>
                  </a:lnTo>
                  <a:lnTo>
                    <a:pt x="17468" y="3266"/>
                  </a:lnTo>
                  <a:lnTo>
                    <a:pt x="17448" y="3246"/>
                  </a:lnTo>
                  <a:lnTo>
                    <a:pt x="17396" y="3164"/>
                  </a:lnTo>
                  <a:lnTo>
                    <a:pt x="17325" y="3041"/>
                  </a:lnTo>
                  <a:lnTo>
                    <a:pt x="17243" y="2867"/>
                  </a:lnTo>
                  <a:lnTo>
                    <a:pt x="17151" y="2662"/>
                  </a:lnTo>
                  <a:lnTo>
                    <a:pt x="17028" y="2427"/>
                  </a:lnTo>
                  <a:lnTo>
                    <a:pt x="16895" y="2171"/>
                  </a:lnTo>
                  <a:lnTo>
                    <a:pt x="16731" y="1894"/>
                  </a:lnTo>
                  <a:lnTo>
                    <a:pt x="16547" y="1618"/>
                  </a:lnTo>
                  <a:lnTo>
                    <a:pt x="16444" y="1485"/>
                  </a:lnTo>
                  <a:lnTo>
                    <a:pt x="16332" y="1341"/>
                  </a:lnTo>
                  <a:lnTo>
                    <a:pt x="16219" y="1208"/>
                  </a:lnTo>
                  <a:lnTo>
                    <a:pt x="16086" y="1075"/>
                  </a:lnTo>
                  <a:lnTo>
                    <a:pt x="15963" y="952"/>
                  </a:lnTo>
                  <a:lnTo>
                    <a:pt x="15820" y="829"/>
                  </a:lnTo>
                  <a:lnTo>
                    <a:pt x="15666" y="706"/>
                  </a:lnTo>
                  <a:lnTo>
                    <a:pt x="15512" y="594"/>
                  </a:lnTo>
                  <a:lnTo>
                    <a:pt x="15349" y="491"/>
                  </a:lnTo>
                  <a:lnTo>
                    <a:pt x="15175" y="399"/>
                  </a:lnTo>
                  <a:lnTo>
                    <a:pt x="14990" y="317"/>
                  </a:lnTo>
                  <a:lnTo>
                    <a:pt x="14796" y="235"/>
                  </a:lnTo>
                  <a:lnTo>
                    <a:pt x="14591" y="174"/>
                  </a:lnTo>
                  <a:lnTo>
                    <a:pt x="14386" y="123"/>
                  </a:lnTo>
                  <a:lnTo>
                    <a:pt x="14161" y="82"/>
                  </a:lnTo>
                  <a:lnTo>
                    <a:pt x="13956" y="41"/>
                  </a:lnTo>
                  <a:lnTo>
                    <a:pt x="13751" y="20"/>
                  </a:lnTo>
                  <a:lnTo>
                    <a:pt x="13547" y="10"/>
                  </a:lnTo>
                  <a:lnTo>
                    <a:pt x="13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1110306" y="1152954"/>
              <a:ext cx="53153" cy="75173"/>
            </a:xfrm>
            <a:custGeom>
              <a:avLst/>
              <a:gdLst/>
              <a:ahLst/>
              <a:cxnLst/>
              <a:rect l="l" t="t" r="r" b="b"/>
              <a:pathLst>
                <a:path w="2397" h="3390" extrusionOk="0">
                  <a:moveTo>
                    <a:pt x="1526" y="0"/>
                  </a:moveTo>
                  <a:lnTo>
                    <a:pt x="1352" y="31"/>
                  </a:lnTo>
                  <a:lnTo>
                    <a:pt x="1188" y="72"/>
                  </a:lnTo>
                  <a:lnTo>
                    <a:pt x="1034" y="134"/>
                  </a:lnTo>
                  <a:lnTo>
                    <a:pt x="891" y="205"/>
                  </a:lnTo>
                  <a:lnTo>
                    <a:pt x="748" y="287"/>
                  </a:lnTo>
                  <a:lnTo>
                    <a:pt x="615" y="379"/>
                  </a:lnTo>
                  <a:lnTo>
                    <a:pt x="492" y="492"/>
                  </a:lnTo>
                  <a:lnTo>
                    <a:pt x="389" y="615"/>
                  </a:lnTo>
                  <a:lnTo>
                    <a:pt x="287" y="748"/>
                  </a:lnTo>
                  <a:lnTo>
                    <a:pt x="205" y="881"/>
                  </a:lnTo>
                  <a:lnTo>
                    <a:pt x="133" y="1035"/>
                  </a:lnTo>
                  <a:lnTo>
                    <a:pt x="72" y="1188"/>
                  </a:lnTo>
                  <a:lnTo>
                    <a:pt x="31" y="1352"/>
                  </a:lnTo>
                  <a:lnTo>
                    <a:pt x="10" y="1516"/>
                  </a:lnTo>
                  <a:lnTo>
                    <a:pt x="0" y="1690"/>
                  </a:lnTo>
                  <a:lnTo>
                    <a:pt x="10" y="1864"/>
                  </a:lnTo>
                  <a:lnTo>
                    <a:pt x="31" y="2038"/>
                  </a:lnTo>
                  <a:lnTo>
                    <a:pt x="72" y="2192"/>
                  </a:lnTo>
                  <a:lnTo>
                    <a:pt x="133" y="2355"/>
                  </a:lnTo>
                  <a:lnTo>
                    <a:pt x="205" y="2499"/>
                  </a:lnTo>
                  <a:lnTo>
                    <a:pt x="287" y="2642"/>
                  </a:lnTo>
                  <a:lnTo>
                    <a:pt x="389" y="2775"/>
                  </a:lnTo>
                  <a:lnTo>
                    <a:pt x="492" y="2888"/>
                  </a:lnTo>
                  <a:lnTo>
                    <a:pt x="615" y="3000"/>
                  </a:lnTo>
                  <a:lnTo>
                    <a:pt x="748" y="3093"/>
                  </a:lnTo>
                  <a:lnTo>
                    <a:pt x="891" y="3185"/>
                  </a:lnTo>
                  <a:lnTo>
                    <a:pt x="1034" y="3256"/>
                  </a:lnTo>
                  <a:lnTo>
                    <a:pt x="1188" y="3308"/>
                  </a:lnTo>
                  <a:lnTo>
                    <a:pt x="1352" y="3349"/>
                  </a:lnTo>
                  <a:lnTo>
                    <a:pt x="1526" y="3379"/>
                  </a:lnTo>
                  <a:lnTo>
                    <a:pt x="1700" y="3390"/>
                  </a:lnTo>
                  <a:lnTo>
                    <a:pt x="2396" y="3390"/>
                  </a:lnTo>
                  <a:lnTo>
                    <a:pt x="2396" y="0"/>
                  </a:lnTo>
                  <a:close/>
                </a:path>
              </a:pathLst>
            </a:custGeom>
            <a:solidFill>
              <a:srgbClr val="C86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1409104" y="1152954"/>
              <a:ext cx="53153" cy="75173"/>
            </a:xfrm>
            <a:custGeom>
              <a:avLst/>
              <a:gdLst/>
              <a:ahLst/>
              <a:cxnLst/>
              <a:rect l="l" t="t" r="r" b="b"/>
              <a:pathLst>
                <a:path w="2397" h="3390" extrusionOk="0">
                  <a:moveTo>
                    <a:pt x="1" y="0"/>
                  </a:moveTo>
                  <a:lnTo>
                    <a:pt x="1" y="3390"/>
                  </a:lnTo>
                  <a:lnTo>
                    <a:pt x="697" y="3390"/>
                  </a:lnTo>
                  <a:lnTo>
                    <a:pt x="871" y="3379"/>
                  </a:lnTo>
                  <a:lnTo>
                    <a:pt x="1045" y="3349"/>
                  </a:lnTo>
                  <a:lnTo>
                    <a:pt x="1199" y="3308"/>
                  </a:lnTo>
                  <a:lnTo>
                    <a:pt x="1363" y="3256"/>
                  </a:lnTo>
                  <a:lnTo>
                    <a:pt x="1506" y="3185"/>
                  </a:lnTo>
                  <a:lnTo>
                    <a:pt x="1649" y="3093"/>
                  </a:lnTo>
                  <a:lnTo>
                    <a:pt x="1782" y="3000"/>
                  </a:lnTo>
                  <a:lnTo>
                    <a:pt x="1895" y="2888"/>
                  </a:lnTo>
                  <a:lnTo>
                    <a:pt x="2008" y="2775"/>
                  </a:lnTo>
                  <a:lnTo>
                    <a:pt x="2110" y="2642"/>
                  </a:lnTo>
                  <a:lnTo>
                    <a:pt x="2192" y="2499"/>
                  </a:lnTo>
                  <a:lnTo>
                    <a:pt x="2264" y="2355"/>
                  </a:lnTo>
                  <a:lnTo>
                    <a:pt x="2315" y="2192"/>
                  </a:lnTo>
                  <a:lnTo>
                    <a:pt x="2356" y="2038"/>
                  </a:lnTo>
                  <a:lnTo>
                    <a:pt x="2386" y="1864"/>
                  </a:lnTo>
                  <a:lnTo>
                    <a:pt x="2397" y="1690"/>
                  </a:lnTo>
                  <a:lnTo>
                    <a:pt x="2386" y="1516"/>
                  </a:lnTo>
                  <a:lnTo>
                    <a:pt x="2356" y="1352"/>
                  </a:lnTo>
                  <a:lnTo>
                    <a:pt x="2315" y="1188"/>
                  </a:lnTo>
                  <a:lnTo>
                    <a:pt x="2264" y="1035"/>
                  </a:lnTo>
                  <a:lnTo>
                    <a:pt x="2192" y="881"/>
                  </a:lnTo>
                  <a:lnTo>
                    <a:pt x="2110" y="748"/>
                  </a:lnTo>
                  <a:lnTo>
                    <a:pt x="2008" y="615"/>
                  </a:lnTo>
                  <a:lnTo>
                    <a:pt x="1895" y="492"/>
                  </a:lnTo>
                  <a:lnTo>
                    <a:pt x="1782" y="379"/>
                  </a:lnTo>
                  <a:lnTo>
                    <a:pt x="1649" y="287"/>
                  </a:lnTo>
                  <a:lnTo>
                    <a:pt x="1506" y="205"/>
                  </a:lnTo>
                  <a:lnTo>
                    <a:pt x="1363" y="134"/>
                  </a:lnTo>
                  <a:lnTo>
                    <a:pt x="1199" y="72"/>
                  </a:lnTo>
                  <a:lnTo>
                    <a:pt x="1045" y="31"/>
                  </a:lnTo>
                  <a:lnTo>
                    <a:pt x="871" y="0"/>
                  </a:lnTo>
                  <a:close/>
                </a:path>
              </a:pathLst>
            </a:custGeom>
            <a:solidFill>
              <a:srgbClr val="C86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1682488" y="2226706"/>
              <a:ext cx="173941" cy="911171"/>
            </a:xfrm>
            <a:custGeom>
              <a:avLst/>
              <a:gdLst/>
              <a:ahLst/>
              <a:cxnLst/>
              <a:rect l="l" t="t" r="r" b="b"/>
              <a:pathLst>
                <a:path w="7844" h="41090" extrusionOk="0">
                  <a:moveTo>
                    <a:pt x="7106" y="1"/>
                  </a:moveTo>
                  <a:lnTo>
                    <a:pt x="420" y="1547"/>
                  </a:lnTo>
                  <a:lnTo>
                    <a:pt x="1" y="39052"/>
                  </a:lnTo>
                  <a:lnTo>
                    <a:pt x="134" y="39165"/>
                  </a:lnTo>
                  <a:lnTo>
                    <a:pt x="287" y="39298"/>
                  </a:lnTo>
                  <a:lnTo>
                    <a:pt x="492" y="39451"/>
                  </a:lnTo>
                  <a:lnTo>
                    <a:pt x="738" y="39646"/>
                  </a:lnTo>
                  <a:lnTo>
                    <a:pt x="1035" y="39851"/>
                  </a:lnTo>
                  <a:lnTo>
                    <a:pt x="1362" y="40066"/>
                  </a:lnTo>
                  <a:lnTo>
                    <a:pt x="1721" y="40291"/>
                  </a:lnTo>
                  <a:lnTo>
                    <a:pt x="2110" y="40496"/>
                  </a:lnTo>
                  <a:lnTo>
                    <a:pt x="2315" y="40598"/>
                  </a:lnTo>
                  <a:lnTo>
                    <a:pt x="2519" y="40690"/>
                  </a:lnTo>
                  <a:lnTo>
                    <a:pt x="2724" y="40772"/>
                  </a:lnTo>
                  <a:lnTo>
                    <a:pt x="2939" y="40854"/>
                  </a:lnTo>
                  <a:lnTo>
                    <a:pt x="3144" y="40916"/>
                  </a:lnTo>
                  <a:lnTo>
                    <a:pt x="3359" y="40977"/>
                  </a:lnTo>
                  <a:lnTo>
                    <a:pt x="3584" y="41028"/>
                  </a:lnTo>
                  <a:lnTo>
                    <a:pt x="3799" y="41059"/>
                  </a:lnTo>
                  <a:lnTo>
                    <a:pt x="4014" y="41090"/>
                  </a:lnTo>
                  <a:lnTo>
                    <a:pt x="4444" y="41090"/>
                  </a:lnTo>
                  <a:lnTo>
                    <a:pt x="4649" y="41059"/>
                  </a:lnTo>
                  <a:lnTo>
                    <a:pt x="4864" y="41018"/>
                  </a:lnTo>
                  <a:lnTo>
                    <a:pt x="5069" y="40957"/>
                  </a:lnTo>
                  <a:lnTo>
                    <a:pt x="5263" y="40885"/>
                  </a:lnTo>
                  <a:lnTo>
                    <a:pt x="5448" y="40793"/>
                  </a:lnTo>
                  <a:lnTo>
                    <a:pt x="5622" y="40701"/>
                  </a:lnTo>
                  <a:lnTo>
                    <a:pt x="5786" y="40588"/>
                  </a:lnTo>
                  <a:lnTo>
                    <a:pt x="5939" y="40465"/>
                  </a:lnTo>
                  <a:lnTo>
                    <a:pt x="6093" y="40332"/>
                  </a:lnTo>
                  <a:lnTo>
                    <a:pt x="6226" y="40189"/>
                  </a:lnTo>
                  <a:lnTo>
                    <a:pt x="6359" y="40045"/>
                  </a:lnTo>
                  <a:lnTo>
                    <a:pt x="6472" y="39892"/>
                  </a:lnTo>
                  <a:lnTo>
                    <a:pt x="6584" y="39728"/>
                  </a:lnTo>
                  <a:lnTo>
                    <a:pt x="6697" y="39564"/>
                  </a:lnTo>
                  <a:lnTo>
                    <a:pt x="6789" y="39390"/>
                  </a:lnTo>
                  <a:lnTo>
                    <a:pt x="6881" y="39216"/>
                  </a:lnTo>
                  <a:lnTo>
                    <a:pt x="6963" y="39032"/>
                  </a:lnTo>
                  <a:lnTo>
                    <a:pt x="7045" y="38858"/>
                  </a:lnTo>
                  <a:lnTo>
                    <a:pt x="7117" y="38673"/>
                  </a:lnTo>
                  <a:lnTo>
                    <a:pt x="7250" y="38294"/>
                  </a:lnTo>
                  <a:lnTo>
                    <a:pt x="7362" y="37926"/>
                  </a:lnTo>
                  <a:lnTo>
                    <a:pt x="7454" y="37567"/>
                  </a:lnTo>
                  <a:lnTo>
                    <a:pt x="7536" y="37219"/>
                  </a:lnTo>
                  <a:lnTo>
                    <a:pt x="7680" y="36574"/>
                  </a:lnTo>
                  <a:lnTo>
                    <a:pt x="7741" y="36308"/>
                  </a:lnTo>
                  <a:lnTo>
                    <a:pt x="7803" y="36062"/>
                  </a:lnTo>
                  <a:lnTo>
                    <a:pt x="7823" y="35939"/>
                  </a:lnTo>
                  <a:lnTo>
                    <a:pt x="7844" y="35786"/>
                  </a:lnTo>
                  <a:lnTo>
                    <a:pt x="7844" y="35612"/>
                  </a:lnTo>
                  <a:lnTo>
                    <a:pt x="7844" y="35407"/>
                  </a:lnTo>
                  <a:lnTo>
                    <a:pt x="7823" y="35192"/>
                  </a:lnTo>
                  <a:lnTo>
                    <a:pt x="7803" y="34946"/>
                  </a:lnTo>
                  <a:lnTo>
                    <a:pt x="7731" y="34414"/>
                  </a:lnTo>
                  <a:lnTo>
                    <a:pt x="7639" y="33820"/>
                  </a:lnTo>
                  <a:lnTo>
                    <a:pt x="7526" y="33195"/>
                  </a:lnTo>
                  <a:lnTo>
                    <a:pt x="7403" y="32550"/>
                  </a:lnTo>
                  <a:lnTo>
                    <a:pt x="7260" y="31895"/>
                  </a:lnTo>
                  <a:lnTo>
                    <a:pt x="6984" y="30656"/>
                  </a:lnTo>
                  <a:lnTo>
                    <a:pt x="6728" y="29602"/>
                  </a:lnTo>
                  <a:lnTo>
                    <a:pt x="6472" y="28598"/>
                  </a:lnTo>
                  <a:lnTo>
                    <a:pt x="7106" y="1"/>
                  </a:lnTo>
                  <a:close/>
                </a:path>
              </a:pathLst>
            </a:custGeom>
            <a:solidFill>
              <a:srgbClr val="C86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1682488" y="2788220"/>
              <a:ext cx="173941" cy="349678"/>
            </a:xfrm>
            <a:custGeom>
              <a:avLst/>
              <a:gdLst/>
              <a:ahLst/>
              <a:cxnLst/>
              <a:rect l="l" t="t" r="r" b="b"/>
              <a:pathLst>
                <a:path w="7844" h="15769" extrusionOk="0">
                  <a:moveTo>
                    <a:pt x="154" y="1"/>
                  </a:moveTo>
                  <a:lnTo>
                    <a:pt x="1" y="13731"/>
                  </a:lnTo>
                  <a:lnTo>
                    <a:pt x="134" y="13844"/>
                  </a:lnTo>
                  <a:lnTo>
                    <a:pt x="287" y="13977"/>
                  </a:lnTo>
                  <a:lnTo>
                    <a:pt x="492" y="14130"/>
                  </a:lnTo>
                  <a:lnTo>
                    <a:pt x="738" y="14325"/>
                  </a:lnTo>
                  <a:lnTo>
                    <a:pt x="1035" y="14530"/>
                  </a:lnTo>
                  <a:lnTo>
                    <a:pt x="1362" y="14745"/>
                  </a:lnTo>
                  <a:lnTo>
                    <a:pt x="1721" y="14970"/>
                  </a:lnTo>
                  <a:lnTo>
                    <a:pt x="2110" y="15175"/>
                  </a:lnTo>
                  <a:lnTo>
                    <a:pt x="2315" y="15277"/>
                  </a:lnTo>
                  <a:lnTo>
                    <a:pt x="2519" y="15369"/>
                  </a:lnTo>
                  <a:lnTo>
                    <a:pt x="2724" y="15451"/>
                  </a:lnTo>
                  <a:lnTo>
                    <a:pt x="2939" y="15533"/>
                  </a:lnTo>
                  <a:lnTo>
                    <a:pt x="3144" y="15595"/>
                  </a:lnTo>
                  <a:lnTo>
                    <a:pt x="3359" y="15656"/>
                  </a:lnTo>
                  <a:lnTo>
                    <a:pt x="3584" y="15707"/>
                  </a:lnTo>
                  <a:lnTo>
                    <a:pt x="3799" y="15738"/>
                  </a:lnTo>
                  <a:lnTo>
                    <a:pt x="4014" y="15769"/>
                  </a:lnTo>
                  <a:lnTo>
                    <a:pt x="4444" y="15769"/>
                  </a:lnTo>
                  <a:lnTo>
                    <a:pt x="4649" y="15738"/>
                  </a:lnTo>
                  <a:lnTo>
                    <a:pt x="4864" y="15697"/>
                  </a:lnTo>
                  <a:lnTo>
                    <a:pt x="5069" y="15636"/>
                  </a:lnTo>
                  <a:lnTo>
                    <a:pt x="5263" y="15564"/>
                  </a:lnTo>
                  <a:lnTo>
                    <a:pt x="5448" y="15472"/>
                  </a:lnTo>
                  <a:lnTo>
                    <a:pt x="5622" y="15380"/>
                  </a:lnTo>
                  <a:lnTo>
                    <a:pt x="5786" y="15267"/>
                  </a:lnTo>
                  <a:lnTo>
                    <a:pt x="5939" y="15144"/>
                  </a:lnTo>
                  <a:lnTo>
                    <a:pt x="6093" y="15011"/>
                  </a:lnTo>
                  <a:lnTo>
                    <a:pt x="6226" y="14868"/>
                  </a:lnTo>
                  <a:lnTo>
                    <a:pt x="6359" y="14724"/>
                  </a:lnTo>
                  <a:lnTo>
                    <a:pt x="6472" y="14571"/>
                  </a:lnTo>
                  <a:lnTo>
                    <a:pt x="6584" y="14407"/>
                  </a:lnTo>
                  <a:lnTo>
                    <a:pt x="6697" y="14243"/>
                  </a:lnTo>
                  <a:lnTo>
                    <a:pt x="6789" y="14069"/>
                  </a:lnTo>
                  <a:lnTo>
                    <a:pt x="6881" y="13895"/>
                  </a:lnTo>
                  <a:lnTo>
                    <a:pt x="6963" y="13711"/>
                  </a:lnTo>
                  <a:lnTo>
                    <a:pt x="7045" y="13537"/>
                  </a:lnTo>
                  <a:lnTo>
                    <a:pt x="7117" y="13352"/>
                  </a:lnTo>
                  <a:lnTo>
                    <a:pt x="7250" y="12973"/>
                  </a:lnTo>
                  <a:lnTo>
                    <a:pt x="7362" y="12605"/>
                  </a:lnTo>
                  <a:lnTo>
                    <a:pt x="7454" y="12246"/>
                  </a:lnTo>
                  <a:lnTo>
                    <a:pt x="7536" y="11898"/>
                  </a:lnTo>
                  <a:lnTo>
                    <a:pt x="7680" y="11253"/>
                  </a:lnTo>
                  <a:lnTo>
                    <a:pt x="7741" y="10987"/>
                  </a:lnTo>
                  <a:lnTo>
                    <a:pt x="7803" y="10741"/>
                  </a:lnTo>
                  <a:lnTo>
                    <a:pt x="7823" y="10618"/>
                  </a:lnTo>
                  <a:lnTo>
                    <a:pt x="7844" y="10465"/>
                  </a:lnTo>
                  <a:lnTo>
                    <a:pt x="7844" y="10291"/>
                  </a:lnTo>
                  <a:lnTo>
                    <a:pt x="7844" y="10086"/>
                  </a:lnTo>
                  <a:lnTo>
                    <a:pt x="7823" y="9871"/>
                  </a:lnTo>
                  <a:lnTo>
                    <a:pt x="7803" y="9625"/>
                  </a:lnTo>
                  <a:lnTo>
                    <a:pt x="7731" y="9093"/>
                  </a:lnTo>
                  <a:lnTo>
                    <a:pt x="7639" y="8499"/>
                  </a:lnTo>
                  <a:lnTo>
                    <a:pt x="7526" y="7874"/>
                  </a:lnTo>
                  <a:lnTo>
                    <a:pt x="7403" y="7229"/>
                  </a:lnTo>
                  <a:lnTo>
                    <a:pt x="7260" y="6574"/>
                  </a:lnTo>
                  <a:lnTo>
                    <a:pt x="6984" y="5335"/>
                  </a:lnTo>
                  <a:lnTo>
                    <a:pt x="6728" y="4281"/>
                  </a:lnTo>
                  <a:lnTo>
                    <a:pt x="6472" y="3277"/>
                  </a:lnTo>
                  <a:lnTo>
                    <a:pt x="6543" y="1"/>
                  </a:lnTo>
                  <a:close/>
                </a:path>
              </a:pathLst>
            </a:custGeom>
            <a:solidFill>
              <a:srgbClr val="47C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768576" y="4458014"/>
              <a:ext cx="414850" cy="182323"/>
            </a:xfrm>
            <a:custGeom>
              <a:avLst/>
              <a:gdLst/>
              <a:ahLst/>
              <a:cxnLst/>
              <a:rect l="l" t="t" r="r" b="b"/>
              <a:pathLst>
                <a:path w="18708" h="8222" extrusionOk="0">
                  <a:moveTo>
                    <a:pt x="8386" y="0"/>
                  </a:moveTo>
                  <a:lnTo>
                    <a:pt x="8038" y="184"/>
                  </a:lnTo>
                  <a:lnTo>
                    <a:pt x="7117" y="686"/>
                  </a:lnTo>
                  <a:lnTo>
                    <a:pt x="6492" y="1034"/>
                  </a:lnTo>
                  <a:lnTo>
                    <a:pt x="5796" y="1444"/>
                  </a:lnTo>
                  <a:lnTo>
                    <a:pt x="5059" y="1884"/>
                  </a:lnTo>
                  <a:lnTo>
                    <a:pt x="4291" y="2365"/>
                  </a:lnTo>
                  <a:lnTo>
                    <a:pt x="3513" y="2877"/>
                  </a:lnTo>
                  <a:lnTo>
                    <a:pt x="3134" y="3133"/>
                  </a:lnTo>
                  <a:lnTo>
                    <a:pt x="2765" y="3399"/>
                  </a:lnTo>
                  <a:lnTo>
                    <a:pt x="2407" y="3666"/>
                  </a:lnTo>
                  <a:lnTo>
                    <a:pt x="2059" y="3932"/>
                  </a:lnTo>
                  <a:lnTo>
                    <a:pt x="1731" y="4198"/>
                  </a:lnTo>
                  <a:lnTo>
                    <a:pt x="1424" y="4464"/>
                  </a:lnTo>
                  <a:lnTo>
                    <a:pt x="1127" y="4731"/>
                  </a:lnTo>
                  <a:lnTo>
                    <a:pt x="871" y="4986"/>
                  </a:lnTo>
                  <a:lnTo>
                    <a:pt x="635" y="5242"/>
                  </a:lnTo>
                  <a:lnTo>
                    <a:pt x="431" y="5488"/>
                  </a:lnTo>
                  <a:lnTo>
                    <a:pt x="349" y="5611"/>
                  </a:lnTo>
                  <a:lnTo>
                    <a:pt x="267" y="5734"/>
                  </a:lnTo>
                  <a:lnTo>
                    <a:pt x="195" y="5857"/>
                  </a:lnTo>
                  <a:lnTo>
                    <a:pt x="144" y="5969"/>
                  </a:lnTo>
                  <a:lnTo>
                    <a:pt x="93" y="6082"/>
                  </a:lnTo>
                  <a:lnTo>
                    <a:pt x="52" y="6195"/>
                  </a:lnTo>
                  <a:lnTo>
                    <a:pt x="21" y="6307"/>
                  </a:lnTo>
                  <a:lnTo>
                    <a:pt x="1" y="6410"/>
                  </a:lnTo>
                  <a:lnTo>
                    <a:pt x="1" y="6512"/>
                  </a:lnTo>
                  <a:lnTo>
                    <a:pt x="1" y="6614"/>
                  </a:lnTo>
                  <a:lnTo>
                    <a:pt x="11" y="6707"/>
                  </a:lnTo>
                  <a:lnTo>
                    <a:pt x="31" y="6799"/>
                  </a:lnTo>
                  <a:lnTo>
                    <a:pt x="62" y="6891"/>
                  </a:lnTo>
                  <a:lnTo>
                    <a:pt x="103" y="6973"/>
                  </a:lnTo>
                  <a:lnTo>
                    <a:pt x="144" y="7055"/>
                  </a:lnTo>
                  <a:lnTo>
                    <a:pt x="195" y="7137"/>
                  </a:lnTo>
                  <a:lnTo>
                    <a:pt x="267" y="7208"/>
                  </a:lnTo>
                  <a:lnTo>
                    <a:pt x="328" y="7280"/>
                  </a:lnTo>
                  <a:lnTo>
                    <a:pt x="410" y="7352"/>
                  </a:lnTo>
                  <a:lnTo>
                    <a:pt x="492" y="7423"/>
                  </a:lnTo>
                  <a:lnTo>
                    <a:pt x="584" y="7485"/>
                  </a:lnTo>
                  <a:lnTo>
                    <a:pt x="676" y="7546"/>
                  </a:lnTo>
                  <a:lnTo>
                    <a:pt x="891" y="7649"/>
                  </a:lnTo>
                  <a:lnTo>
                    <a:pt x="1137" y="7751"/>
                  </a:lnTo>
                  <a:lnTo>
                    <a:pt x="1393" y="7843"/>
                  </a:lnTo>
                  <a:lnTo>
                    <a:pt x="1669" y="7915"/>
                  </a:lnTo>
                  <a:lnTo>
                    <a:pt x="1966" y="7987"/>
                  </a:lnTo>
                  <a:lnTo>
                    <a:pt x="2284" y="8038"/>
                  </a:lnTo>
                  <a:lnTo>
                    <a:pt x="2611" y="8089"/>
                  </a:lnTo>
                  <a:lnTo>
                    <a:pt x="2960" y="8130"/>
                  </a:lnTo>
                  <a:lnTo>
                    <a:pt x="3308" y="8161"/>
                  </a:lnTo>
                  <a:lnTo>
                    <a:pt x="3666" y="8191"/>
                  </a:lnTo>
                  <a:lnTo>
                    <a:pt x="4035" y="8202"/>
                  </a:lnTo>
                  <a:lnTo>
                    <a:pt x="4414" y="8212"/>
                  </a:lnTo>
                  <a:lnTo>
                    <a:pt x="4792" y="8222"/>
                  </a:lnTo>
                  <a:lnTo>
                    <a:pt x="5540" y="8212"/>
                  </a:lnTo>
                  <a:lnTo>
                    <a:pt x="6287" y="8171"/>
                  </a:lnTo>
                  <a:lnTo>
                    <a:pt x="7014" y="8130"/>
                  </a:lnTo>
                  <a:lnTo>
                    <a:pt x="7700" y="8068"/>
                  </a:lnTo>
                  <a:lnTo>
                    <a:pt x="8335" y="7997"/>
                  </a:lnTo>
                  <a:lnTo>
                    <a:pt x="8898" y="7915"/>
                  </a:lnTo>
                  <a:lnTo>
                    <a:pt x="9154" y="7874"/>
                  </a:lnTo>
                  <a:lnTo>
                    <a:pt x="9400" y="7823"/>
                  </a:lnTo>
                  <a:lnTo>
                    <a:pt x="9646" y="7761"/>
                  </a:lnTo>
                  <a:lnTo>
                    <a:pt x="9871" y="7690"/>
                  </a:lnTo>
                  <a:lnTo>
                    <a:pt x="10106" y="7618"/>
                  </a:lnTo>
                  <a:lnTo>
                    <a:pt x="10321" y="7536"/>
                  </a:lnTo>
                  <a:lnTo>
                    <a:pt x="10536" y="7454"/>
                  </a:lnTo>
                  <a:lnTo>
                    <a:pt x="10741" y="7352"/>
                  </a:lnTo>
                  <a:lnTo>
                    <a:pt x="10946" y="7260"/>
                  </a:lnTo>
                  <a:lnTo>
                    <a:pt x="11141" y="7157"/>
                  </a:lnTo>
                  <a:lnTo>
                    <a:pt x="11519" y="6942"/>
                  </a:lnTo>
                  <a:lnTo>
                    <a:pt x="11878" y="6717"/>
                  </a:lnTo>
                  <a:lnTo>
                    <a:pt x="12226" y="6481"/>
                  </a:lnTo>
                  <a:lnTo>
                    <a:pt x="12881" y="6010"/>
                  </a:lnTo>
                  <a:lnTo>
                    <a:pt x="13209" y="5785"/>
                  </a:lnTo>
                  <a:lnTo>
                    <a:pt x="13516" y="5560"/>
                  </a:lnTo>
                  <a:lnTo>
                    <a:pt x="13833" y="5355"/>
                  </a:lnTo>
                  <a:lnTo>
                    <a:pt x="14161" y="5171"/>
                  </a:lnTo>
                  <a:lnTo>
                    <a:pt x="14315" y="5079"/>
                  </a:lnTo>
                  <a:lnTo>
                    <a:pt x="14478" y="4997"/>
                  </a:lnTo>
                  <a:lnTo>
                    <a:pt x="14642" y="4925"/>
                  </a:lnTo>
                  <a:lnTo>
                    <a:pt x="14816" y="4853"/>
                  </a:lnTo>
                  <a:lnTo>
                    <a:pt x="15144" y="4741"/>
                  </a:lnTo>
                  <a:lnTo>
                    <a:pt x="15451" y="4659"/>
                  </a:lnTo>
                  <a:lnTo>
                    <a:pt x="15748" y="4597"/>
                  </a:lnTo>
                  <a:lnTo>
                    <a:pt x="16025" y="4546"/>
                  </a:lnTo>
                  <a:lnTo>
                    <a:pt x="16281" y="4515"/>
                  </a:lnTo>
                  <a:lnTo>
                    <a:pt x="16526" y="4495"/>
                  </a:lnTo>
                  <a:lnTo>
                    <a:pt x="16977" y="4464"/>
                  </a:lnTo>
                  <a:lnTo>
                    <a:pt x="17182" y="4444"/>
                  </a:lnTo>
                  <a:lnTo>
                    <a:pt x="17376" y="4413"/>
                  </a:lnTo>
                  <a:lnTo>
                    <a:pt x="17550" y="4372"/>
                  </a:lnTo>
                  <a:lnTo>
                    <a:pt x="17724" y="4311"/>
                  </a:lnTo>
                  <a:lnTo>
                    <a:pt x="17796" y="4270"/>
                  </a:lnTo>
                  <a:lnTo>
                    <a:pt x="17878" y="4229"/>
                  </a:lnTo>
                  <a:lnTo>
                    <a:pt x="17949" y="4178"/>
                  </a:lnTo>
                  <a:lnTo>
                    <a:pt x="18031" y="4116"/>
                  </a:lnTo>
                  <a:lnTo>
                    <a:pt x="18103" y="4055"/>
                  </a:lnTo>
                  <a:lnTo>
                    <a:pt x="18165" y="3973"/>
                  </a:lnTo>
                  <a:lnTo>
                    <a:pt x="18236" y="3891"/>
                  </a:lnTo>
                  <a:lnTo>
                    <a:pt x="18298" y="3799"/>
                  </a:lnTo>
                  <a:lnTo>
                    <a:pt x="18359" y="3696"/>
                  </a:lnTo>
                  <a:lnTo>
                    <a:pt x="18420" y="3584"/>
                  </a:lnTo>
                  <a:lnTo>
                    <a:pt x="18461" y="3461"/>
                  </a:lnTo>
                  <a:lnTo>
                    <a:pt x="18513" y="3328"/>
                  </a:lnTo>
                  <a:lnTo>
                    <a:pt x="18554" y="3195"/>
                  </a:lnTo>
                  <a:lnTo>
                    <a:pt x="18584" y="3051"/>
                  </a:lnTo>
                  <a:lnTo>
                    <a:pt x="18636" y="2754"/>
                  </a:lnTo>
                  <a:lnTo>
                    <a:pt x="18676" y="2447"/>
                  </a:lnTo>
                  <a:lnTo>
                    <a:pt x="18697" y="2130"/>
                  </a:lnTo>
                  <a:lnTo>
                    <a:pt x="18707" y="1812"/>
                  </a:lnTo>
                  <a:lnTo>
                    <a:pt x="18707" y="1505"/>
                  </a:lnTo>
                  <a:lnTo>
                    <a:pt x="18707" y="1208"/>
                  </a:lnTo>
                  <a:lnTo>
                    <a:pt x="18697" y="922"/>
                  </a:lnTo>
                  <a:lnTo>
                    <a:pt x="18656" y="451"/>
                  </a:lnTo>
                  <a:lnTo>
                    <a:pt x="18625" y="123"/>
                  </a:lnTo>
                  <a:lnTo>
                    <a:pt x="1861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525128" y="4458014"/>
              <a:ext cx="415072" cy="182323"/>
            </a:xfrm>
            <a:custGeom>
              <a:avLst/>
              <a:gdLst/>
              <a:ahLst/>
              <a:cxnLst/>
              <a:rect l="l" t="t" r="r" b="b"/>
              <a:pathLst>
                <a:path w="18718" h="8222" extrusionOk="0">
                  <a:moveTo>
                    <a:pt x="103" y="0"/>
                  </a:moveTo>
                  <a:lnTo>
                    <a:pt x="83" y="123"/>
                  </a:lnTo>
                  <a:lnTo>
                    <a:pt x="52" y="451"/>
                  </a:lnTo>
                  <a:lnTo>
                    <a:pt x="21" y="922"/>
                  </a:lnTo>
                  <a:lnTo>
                    <a:pt x="1" y="1208"/>
                  </a:lnTo>
                  <a:lnTo>
                    <a:pt x="1" y="1505"/>
                  </a:lnTo>
                  <a:lnTo>
                    <a:pt x="1" y="1812"/>
                  </a:lnTo>
                  <a:lnTo>
                    <a:pt x="11" y="2130"/>
                  </a:lnTo>
                  <a:lnTo>
                    <a:pt x="32" y="2447"/>
                  </a:lnTo>
                  <a:lnTo>
                    <a:pt x="73" y="2754"/>
                  </a:lnTo>
                  <a:lnTo>
                    <a:pt x="124" y="3051"/>
                  </a:lnTo>
                  <a:lnTo>
                    <a:pt x="165" y="3195"/>
                  </a:lnTo>
                  <a:lnTo>
                    <a:pt x="195" y="3328"/>
                  </a:lnTo>
                  <a:lnTo>
                    <a:pt x="247" y="3461"/>
                  </a:lnTo>
                  <a:lnTo>
                    <a:pt x="298" y="3584"/>
                  </a:lnTo>
                  <a:lnTo>
                    <a:pt x="349" y="3696"/>
                  </a:lnTo>
                  <a:lnTo>
                    <a:pt x="410" y="3799"/>
                  </a:lnTo>
                  <a:lnTo>
                    <a:pt x="472" y="3891"/>
                  </a:lnTo>
                  <a:lnTo>
                    <a:pt x="544" y="3973"/>
                  </a:lnTo>
                  <a:lnTo>
                    <a:pt x="615" y="4055"/>
                  </a:lnTo>
                  <a:lnTo>
                    <a:pt x="687" y="4116"/>
                  </a:lnTo>
                  <a:lnTo>
                    <a:pt x="759" y="4178"/>
                  </a:lnTo>
                  <a:lnTo>
                    <a:pt x="830" y="4229"/>
                  </a:lnTo>
                  <a:lnTo>
                    <a:pt x="912" y="4270"/>
                  </a:lnTo>
                  <a:lnTo>
                    <a:pt x="994" y="4311"/>
                  </a:lnTo>
                  <a:lnTo>
                    <a:pt x="1158" y="4372"/>
                  </a:lnTo>
                  <a:lnTo>
                    <a:pt x="1342" y="4413"/>
                  </a:lnTo>
                  <a:lnTo>
                    <a:pt x="1526" y="4444"/>
                  </a:lnTo>
                  <a:lnTo>
                    <a:pt x="1731" y="4464"/>
                  </a:lnTo>
                  <a:lnTo>
                    <a:pt x="2182" y="4495"/>
                  </a:lnTo>
                  <a:lnTo>
                    <a:pt x="2428" y="4515"/>
                  </a:lnTo>
                  <a:lnTo>
                    <a:pt x="2683" y="4546"/>
                  </a:lnTo>
                  <a:lnTo>
                    <a:pt x="2960" y="4597"/>
                  </a:lnTo>
                  <a:lnTo>
                    <a:pt x="3257" y="4659"/>
                  </a:lnTo>
                  <a:lnTo>
                    <a:pt x="3564" y="4741"/>
                  </a:lnTo>
                  <a:lnTo>
                    <a:pt x="3892" y="4853"/>
                  </a:lnTo>
                  <a:lnTo>
                    <a:pt x="4066" y="4925"/>
                  </a:lnTo>
                  <a:lnTo>
                    <a:pt x="4230" y="4997"/>
                  </a:lnTo>
                  <a:lnTo>
                    <a:pt x="4393" y="5079"/>
                  </a:lnTo>
                  <a:lnTo>
                    <a:pt x="4557" y="5171"/>
                  </a:lnTo>
                  <a:lnTo>
                    <a:pt x="4875" y="5355"/>
                  </a:lnTo>
                  <a:lnTo>
                    <a:pt x="5192" y="5560"/>
                  </a:lnTo>
                  <a:lnTo>
                    <a:pt x="5509" y="5785"/>
                  </a:lnTo>
                  <a:lnTo>
                    <a:pt x="5827" y="6010"/>
                  </a:lnTo>
                  <a:lnTo>
                    <a:pt x="6482" y="6481"/>
                  </a:lnTo>
                  <a:lnTo>
                    <a:pt x="6830" y="6717"/>
                  </a:lnTo>
                  <a:lnTo>
                    <a:pt x="7189" y="6942"/>
                  </a:lnTo>
                  <a:lnTo>
                    <a:pt x="7567" y="7157"/>
                  </a:lnTo>
                  <a:lnTo>
                    <a:pt x="7762" y="7260"/>
                  </a:lnTo>
                  <a:lnTo>
                    <a:pt x="7967" y="7352"/>
                  </a:lnTo>
                  <a:lnTo>
                    <a:pt x="8172" y="7454"/>
                  </a:lnTo>
                  <a:lnTo>
                    <a:pt x="8387" y="7536"/>
                  </a:lnTo>
                  <a:lnTo>
                    <a:pt x="8612" y="7618"/>
                  </a:lnTo>
                  <a:lnTo>
                    <a:pt x="8837" y="7690"/>
                  </a:lnTo>
                  <a:lnTo>
                    <a:pt x="9073" y="7761"/>
                  </a:lnTo>
                  <a:lnTo>
                    <a:pt x="9308" y="7823"/>
                  </a:lnTo>
                  <a:lnTo>
                    <a:pt x="9564" y="7874"/>
                  </a:lnTo>
                  <a:lnTo>
                    <a:pt x="9820" y="7915"/>
                  </a:lnTo>
                  <a:lnTo>
                    <a:pt x="10383" y="7997"/>
                  </a:lnTo>
                  <a:lnTo>
                    <a:pt x="11008" y="8068"/>
                  </a:lnTo>
                  <a:lnTo>
                    <a:pt x="11694" y="8130"/>
                  </a:lnTo>
                  <a:lnTo>
                    <a:pt x="12421" y="8171"/>
                  </a:lnTo>
                  <a:lnTo>
                    <a:pt x="13168" y="8212"/>
                  </a:lnTo>
                  <a:lnTo>
                    <a:pt x="13926" y="8222"/>
                  </a:lnTo>
                  <a:lnTo>
                    <a:pt x="14295" y="8212"/>
                  </a:lnTo>
                  <a:lnTo>
                    <a:pt x="14673" y="8202"/>
                  </a:lnTo>
                  <a:lnTo>
                    <a:pt x="15042" y="8191"/>
                  </a:lnTo>
                  <a:lnTo>
                    <a:pt x="15400" y="8161"/>
                  </a:lnTo>
                  <a:lnTo>
                    <a:pt x="15759" y="8130"/>
                  </a:lnTo>
                  <a:lnTo>
                    <a:pt x="16097" y="8089"/>
                  </a:lnTo>
                  <a:lnTo>
                    <a:pt x="16424" y="8038"/>
                  </a:lnTo>
                  <a:lnTo>
                    <a:pt x="16742" y="7987"/>
                  </a:lnTo>
                  <a:lnTo>
                    <a:pt x="17039" y="7915"/>
                  </a:lnTo>
                  <a:lnTo>
                    <a:pt x="17315" y="7843"/>
                  </a:lnTo>
                  <a:lnTo>
                    <a:pt x="17581" y="7751"/>
                  </a:lnTo>
                  <a:lnTo>
                    <a:pt x="17817" y="7649"/>
                  </a:lnTo>
                  <a:lnTo>
                    <a:pt x="18032" y="7546"/>
                  </a:lnTo>
                  <a:lnTo>
                    <a:pt x="18124" y="7485"/>
                  </a:lnTo>
                  <a:lnTo>
                    <a:pt x="18216" y="7423"/>
                  </a:lnTo>
                  <a:lnTo>
                    <a:pt x="18298" y="7352"/>
                  </a:lnTo>
                  <a:lnTo>
                    <a:pt x="18380" y="7280"/>
                  </a:lnTo>
                  <a:lnTo>
                    <a:pt x="18452" y="7208"/>
                  </a:lnTo>
                  <a:lnTo>
                    <a:pt x="18513" y="7137"/>
                  </a:lnTo>
                  <a:lnTo>
                    <a:pt x="18564" y="7055"/>
                  </a:lnTo>
                  <a:lnTo>
                    <a:pt x="18615" y="6973"/>
                  </a:lnTo>
                  <a:lnTo>
                    <a:pt x="18646" y="6891"/>
                  </a:lnTo>
                  <a:lnTo>
                    <a:pt x="18677" y="6799"/>
                  </a:lnTo>
                  <a:lnTo>
                    <a:pt x="18697" y="6707"/>
                  </a:lnTo>
                  <a:lnTo>
                    <a:pt x="18708" y="6614"/>
                  </a:lnTo>
                  <a:lnTo>
                    <a:pt x="18718" y="6512"/>
                  </a:lnTo>
                  <a:lnTo>
                    <a:pt x="18708" y="6410"/>
                  </a:lnTo>
                  <a:lnTo>
                    <a:pt x="18687" y="6307"/>
                  </a:lnTo>
                  <a:lnTo>
                    <a:pt x="18656" y="6195"/>
                  </a:lnTo>
                  <a:lnTo>
                    <a:pt x="18626" y="6082"/>
                  </a:lnTo>
                  <a:lnTo>
                    <a:pt x="18574" y="5969"/>
                  </a:lnTo>
                  <a:lnTo>
                    <a:pt x="18513" y="5857"/>
                  </a:lnTo>
                  <a:lnTo>
                    <a:pt x="18441" y="5734"/>
                  </a:lnTo>
                  <a:lnTo>
                    <a:pt x="18359" y="5611"/>
                  </a:lnTo>
                  <a:lnTo>
                    <a:pt x="18277" y="5488"/>
                  </a:lnTo>
                  <a:lnTo>
                    <a:pt x="18073" y="5242"/>
                  </a:lnTo>
                  <a:lnTo>
                    <a:pt x="17837" y="4986"/>
                  </a:lnTo>
                  <a:lnTo>
                    <a:pt x="17581" y="4731"/>
                  </a:lnTo>
                  <a:lnTo>
                    <a:pt x="17295" y="4464"/>
                  </a:lnTo>
                  <a:lnTo>
                    <a:pt x="16977" y="4198"/>
                  </a:lnTo>
                  <a:lnTo>
                    <a:pt x="16649" y="3932"/>
                  </a:lnTo>
                  <a:lnTo>
                    <a:pt x="16301" y="3666"/>
                  </a:lnTo>
                  <a:lnTo>
                    <a:pt x="15943" y="3399"/>
                  </a:lnTo>
                  <a:lnTo>
                    <a:pt x="15574" y="3133"/>
                  </a:lnTo>
                  <a:lnTo>
                    <a:pt x="15196" y="2877"/>
                  </a:lnTo>
                  <a:lnTo>
                    <a:pt x="14417" y="2365"/>
                  </a:lnTo>
                  <a:lnTo>
                    <a:pt x="13649" y="1884"/>
                  </a:lnTo>
                  <a:lnTo>
                    <a:pt x="12912" y="1444"/>
                  </a:lnTo>
                  <a:lnTo>
                    <a:pt x="12216" y="1034"/>
                  </a:lnTo>
                  <a:lnTo>
                    <a:pt x="11602" y="686"/>
                  </a:lnTo>
                  <a:lnTo>
                    <a:pt x="10670" y="184"/>
                  </a:lnTo>
                  <a:lnTo>
                    <a:pt x="103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729302" y="1438600"/>
              <a:ext cx="1126180" cy="1504219"/>
            </a:xfrm>
            <a:custGeom>
              <a:avLst/>
              <a:gdLst/>
              <a:ahLst/>
              <a:cxnLst/>
              <a:rect l="l" t="t" r="r" b="b"/>
              <a:pathLst>
                <a:path w="50786" h="67834" extrusionOk="0">
                  <a:moveTo>
                    <a:pt x="21082" y="0"/>
                  </a:moveTo>
                  <a:lnTo>
                    <a:pt x="20581" y="328"/>
                  </a:lnTo>
                  <a:lnTo>
                    <a:pt x="19229" y="1219"/>
                  </a:lnTo>
                  <a:lnTo>
                    <a:pt x="18318" y="1843"/>
                  </a:lnTo>
                  <a:lnTo>
                    <a:pt x="17284" y="2560"/>
                  </a:lnTo>
                  <a:lnTo>
                    <a:pt x="16157" y="3348"/>
                  </a:lnTo>
                  <a:lnTo>
                    <a:pt x="14980" y="4198"/>
                  </a:lnTo>
                  <a:lnTo>
                    <a:pt x="13772" y="5089"/>
                  </a:lnTo>
                  <a:lnTo>
                    <a:pt x="13168" y="5550"/>
                  </a:lnTo>
                  <a:lnTo>
                    <a:pt x="12563" y="6010"/>
                  </a:lnTo>
                  <a:lnTo>
                    <a:pt x="11970" y="6481"/>
                  </a:lnTo>
                  <a:lnTo>
                    <a:pt x="11386" y="6942"/>
                  </a:lnTo>
                  <a:lnTo>
                    <a:pt x="10823" y="7413"/>
                  </a:lnTo>
                  <a:lnTo>
                    <a:pt x="10280" y="7874"/>
                  </a:lnTo>
                  <a:lnTo>
                    <a:pt x="9758" y="8324"/>
                  </a:lnTo>
                  <a:lnTo>
                    <a:pt x="9266" y="8775"/>
                  </a:lnTo>
                  <a:lnTo>
                    <a:pt x="8806" y="9215"/>
                  </a:lnTo>
                  <a:lnTo>
                    <a:pt x="8376" y="9645"/>
                  </a:lnTo>
                  <a:lnTo>
                    <a:pt x="7987" y="10055"/>
                  </a:lnTo>
                  <a:lnTo>
                    <a:pt x="7649" y="10454"/>
                  </a:lnTo>
                  <a:lnTo>
                    <a:pt x="7495" y="10649"/>
                  </a:lnTo>
                  <a:lnTo>
                    <a:pt x="7352" y="10833"/>
                  </a:lnTo>
                  <a:lnTo>
                    <a:pt x="7219" y="11017"/>
                  </a:lnTo>
                  <a:lnTo>
                    <a:pt x="7096" y="11202"/>
                  </a:lnTo>
                  <a:lnTo>
                    <a:pt x="6983" y="11386"/>
                  </a:lnTo>
                  <a:lnTo>
                    <a:pt x="6871" y="11591"/>
                  </a:lnTo>
                  <a:lnTo>
                    <a:pt x="6748" y="11816"/>
                  </a:lnTo>
                  <a:lnTo>
                    <a:pt x="6625" y="12062"/>
                  </a:lnTo>
                  <a:lnTo>
                    <a:pt x="6379" y="12615"/>
                  </a:lnTo>
                  <a:lnTo>
                    <a:pt x="6113" y="13239"/>
                  </a:lnTo>
                  <a:lnTo>
                    <a:pt x="5847" y="13925"/>
                  </a:lnTo>
                  <a:lnTo>
                    <a:pt x="5570" y="14662"/>
                  </a:lnTo>
                  <a:lnTo>
                    <a:pt x="5284" y="15461"/>
                  </a:lnTo>
                  <a:lnTo>
                    <a:pt x="4997" y="16290"/>
                  </a:lnTo>
                  <a:lnTo>
                    <a:pt x="4700" y="17171"/>
                  </a:lnTo>
                  <a:lnTo>
                    <a:pt x="4403" y="18082"/>
                  </a:lnTo>
                  <a:lnTo>
                    <a:pt x="4106" y="19014"/>
                  </a:lnTo>
                  <a:lnTo>
                    <a:pt x="3819" y="19966"/>
                  </a:lnTo>
                  <a:lnTo>
                    <a:pt x="3236" y="21912"/>
                  </a:lnTo>
                  <a:lnTo>
                    <a:pt x="2662" y="23867"/>
                  </a:lnTo>
                  <a:lnTo>
                    <a:pt x="2130" y="25772"/>
                  </a:lnTo>
                  <a:lnTo>
                    <a:pt x="1628" y="27584"/>
                  </a:lnTo>
                  <a:lnTo>
                    <a:pt x="1178" y="29253"/>
                  </a:lnTo>
                  <a:lnTo>
                    <a:pt x="778" y="30727"/>
                  </a:lnTo>
                  <a:lnTo>
                    <a:pt x="215" y="32908"/>
                  </a:lnTo>
                  <a:lnTo>
                    <a:pt x="0" y="33727"/>
                  </a:lnTo>
                  <a:lnTo>
                    <a:pt x="7598" y="36840"/>
                  </a:lnTo>
                  <a:lnTo>
                    <a:pt x="7598" y="67833"/>
                  </a:lnTo>
                  <a:lnTo>
                    <a:pt x="44069" y="67833"/>
                  </a:lnTo>
                  <a:lnTo>
                    <a:pt x="44560" y="38765"/>
                  </a:lnTo>
                  <a:lnTo>
                    <a:pt x="50786" y="35130"/>
                  </a:lnTo>
                  <a:lnTo>
                    <a:pt x="50693" y="33850"/>
                  </a:lnTo>
                  <a:lnTo>
                    <a:pt x="50591" y="32427"/>
                  </a:lnTo>
                  <a:lnTo>
                    <a:pt x="50448" y="30645"/>
                  </a:lnTo>
                  <a:lnTo>
                    <a:pt x="50263" y="28598"/>
                  </a:lnTo>
                  <a:lnTo>
                    <a:pt x="50048" y="26417"/>
                  </a:lnTo>
                  <a:lnTo>
                    <a:pt x="49936" y="25311"/>
                  </a:lnTo>
                  <a:lnTo>
                    <a:pt x="49813" y="24205"/>
                  </a:lnTo>
                  <a:lnTo>
                    <a:pt x="49680" y="23130"/>
                  </a:lnTo>
                  <a:lnTo>
                    <a:pt x="49536" y="22096"/>
                  </a:lnTo>
                  <a:lnTo>
                    <a:pt x="49465" y="21584"/>
                  </a:lnTo>
                  <a:lnTo>
                    <a:pt x="49362" y="21062"/>
                  </a:lnTo>
                  <a:lnTo>
                    <a:pt x="49240" y="20539"/>
                  </a:lnTo>
                  <a:lnTo>
                    <a:pt x="49096" y="20017"/>
                  </a:lnTo>
                  <a:lnTo>
                    <a:pt x="48943" y="19485"/>
                  </a:lnTo>
                  <a:lnTo>
                    <a:pt x="48769" y="18952"/>
                  </a:lnTo>
                  <a:lnTo>
                    <a:pt x="48584" y="18420"/>
                  </a:lnTo>
                  <a:lnTo>
                    <a:pt x="48379" y="17898"/>
                  </a:lnTo>
                  <a:lnTo>
                    <a:pt x="48164" y="17365"/>
                  </a:lnTo>
                  <a:lnTo>
                    <a:pt x="47929" y="16833"/>
                  </a:lnTo>
                  <a:lnTo>
                    <a:pt x="47683" y="16311"/>
                  </a:lnTo>
                  <a:lnTo>
                    <a:pt x="47427" y="15789"/>
                  </a:lnTo>
                  <a:lnTo>
                    <a:pt x="47161" y="15266"/>
                  </a:lnTo>
                  <a:lnTo>
                    <a:pt x="46885" y="14754"/>
                  </a:lnTo>
                  <a:lnTo>
                    <a:pt x="46598" y="14253"/>
                  </a:lnTo>
                  <a:lnTo>
                    <a:pt x="46301" y="13761"/>
                  </a:lnTo>
                  <a:lnTo>
                    <a:pt x="46004" y="13270"/>
                  </a:lnTo>
                  <a:lnTo>
                    <a:pt x="45697" y="12799"/>
                  </a:lnTo>
                  <a:lnTo>
                    <a:pt x="45379" y="12328"/>
                  </a:lnTo>
                  <a:lnTo>
                    <a:pt x="45062" y="11877"/>
                  </a:lnTo>
                  <a:lnTo>
                    <a:pt x="44745" y="11437"/>
                  </a:lnTo>
                  <a:lnTo>
                    <a:pt x="44417" y="11007"/>
                  </a:lnTo>
                  <a:lnTo>
                    <a:pt x="44089" y="10597"/>
                  </a:lnTo>
                  <a:lnTo>
                    <a:pt x="43762" y="10198"/>
                  </a:lnTo>
                  <a:lnTo>
                    <a:pt x="43434" y="9819"/>
                  </a:lnTo>
                  <a:lnTo>
                    <a:pt x="43106" y="9451"/>
                  </a:lnTo>
                  <a:lnTo>
                    <a:pt x="42779" y="9113"/>
                  </a:lnTo>
                  <a:lnTo>
                    <a:pt x="42461" y="8785"/>
                  </a:lnTo>
                  <a:lnTo>
                    <a:pt x="42134" y="8488"/>
                  </a:lnTo>
                  <a:lnTo>
                    <a:pt x="41816" y="8202"/>
                  </a:lnTo>
                  <a:lnTo>
                    <a:pt x="41509" y="7946"/>
                  </a:lnTo>
                  <a:lnTo>
                    <a:pt x="41202" y="7710"/>
                  </a:lnTo>
                  <a:lnTo>
                    <a:pt x="39799" y="6707"/>
                  </a:lnTo>
                  <a:lnTo>
                    <a:pt x="38099" y="5509"/>
                  </a:lnTo>
                  <a:lnTo>
                    <a:pt x="36267" y="4229"/>
                  </a:lnTo>
                  <a:lnTo>
                    <a:pt x="34434" y="2969"/>
                  </a:lnTo>
                  <a:lnTo>
                    <a:pt x="31372" y="870"/>
                  </a:lnTo>
                  <a:lnTo>
                    <a:pt x="30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099861" y="1500582"/>
              <a:ext cx="387353" cy="394626"/>
            </a:xfrm>
            <a:custGeom>
              <a:avLst/>
              <a:gdLst/>
              <a:ahLst/>
              <a:cxnLst/>
              <a:rect l="l" t="t" r="r" b="b"/>
              <a:pathLst>
                <a:path w="17468" h="17796" extrusionOk="0">
                  <a:moveTo>
                    <a:pt x="17468" y="0"/>
                  </a:moveTo>
                  <a:lnTo>
                    <a:pt x="0" y="164"/>
                  </a:lnTo>
                  <a:lnTo>
                    <a:pt x="9369" y="17796"/>
                  </a:lnTo>
                  <a:lnTo>
                    <a:pt x="1746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099861" y="1277382"/>
              <a:ext cx="387353" cy="272242"/>
            </a:xfrm>
            <a:custGeom>
              <a:avLst/>
              <a:gdLst/>
              <a:ahLst/>
              <a:cxnLst/>
              <a:rect l="l" t="t" r="r" b="b"/>
              <a:pathLst>
                <a:path w="17468" h="12277" extrusionOk="0">
                  <a:moveTo>
                    <a:pt x="4372" y="0"/>
                  </a:moveTo>
                  <a:lnTo>
                    <a:pt x="4372" y="7270"/>
                  </a:lnTo>
                  <a:lnTo>
                    <a:pt x="0" y="10229"/>
                  </a:lnTo>
                  <a:lnTo>
                    <a:pt x="195" y="10321"/>
                  </a:lnTo>
                  <a:lnTo>
                    <a:pt x="768" y="10547"/>
                  </a:lnTo>
                  <a:lnTo>
                    <a:pt x="1167" y="10700"/>
                  </a:lnTo>
                  <a:lnTo>
                    <a:pt x="1638" y="10874"/>
                  </a:lnTo>
                  <a:lnTo>
                    <a:pt x="2161" y="11059"/>
                  </a:lnTo>
                  <a:lnTo>
                    <a:pt x="2744" y="11253"/>
                  </a:lnTo>
                  <a:lnTo>
                    <a:pt x="3369" y="11437"/>
                  </a:lnTo>
                  <a:lnTo>
                    <a:pt x="4034" y="11622"/>
                  </a:lnTo>
                  <a:lnTo>
                    <a:pt x="4731" y="11796"/>
                  </a:lnTo>
                  <a:lnTo>
                    <a:pt x="5089" y="11878"/>
                  </a:lnTo>
                  <a:lnTo>
                    <a:pt x="5447" y="11949"/>
                  </a:lnTo>
                  <a:lnTo>
                    <a:pt x="5806" y="12021"/>
                  </a:lnTo>
                  <a:lnTo>
                    <a:pt x="6174" y="12082"/>
                  </a:lnTo>
                  <a:lnTo>
                    <a:pt x="6543" y="12144"/>
                  </a:lnTo>
                  <a:lnTo>
                    <a:pt x="6912" y="12185"/>
                  </a:lnTo>
                  <a:lnTo>
                    <a:pt x="7280" y="12226"/>
                  </a:lnTo>
                  <a:lnTo>
                    <a:pt x="7649" y="12246"/>
                  </a:lnTo>
                  <a:lnTo>
                    <a:pt x="8007" y="12267"/>
                  </a:lnTo>
                  <a:lnTo>
                    <a:pt x="8376" y="12277"/>
                  </a:lnTo>
                  <a:lnTo>
                    <a:pt x="8734" y="12267"/>
                  </a:lnTo>
                  <a:lnTo>
                    <a:pt x="9113" y="12246"/>
                  </a:lnTo>
                  <a:lnTo>
                    <a:pt x="9482" y="12216"/>
                  </a:lnTo>
                  <a:lnTo>
                    <a:pt x="9871" y="12175"/>
                  </a:lnTo>
                  <a:lnTo>
                    <a:pt x="10249" y="12123"/>
                  </a:lnTo>
                  <a:lnTo>
                    <a:pt x="10639" y="12072"/>
                  </a:lnTo>
                  <a:lnTo>
                    <a:pt x="11028" y="12000"/>
                  </a:lnTo>
                  <a:lnTo>
                    <a:pt x="11417" y="11929"/>
                  </a:lnTo>
                  <a:lnTo>
                    <a:pt x="11796" y="11847"/>
                  </a:lnTo>
                  <a:lnTo>
                    <a:pt x="12185" y="11765"/>
                  </a:lnTo>
                  <a:lnTo>
                    <a:pt x="12932" y="11570"/>
                  </a:lnTo>
                  <a:lnTo>
                    <a:pt x="13669" y="11376"/>
                  </a:lnTo>
                  <a:lnTo>
                    <a:pt x="14355" y="11171"/>
                  </a:lnTo>
                  <a:lnTo>
                    <a:pt x="15011" y="10966"/>
                  </a:lnTo>
                  <a:lnTo>
                    <a:pt x="15604" y="10762"/>
                  </a:lnTo>
                  <a:lnTo>
                    <a:pt x="16127" y="10577"/>
                  </a:lnTo>
                  <a:lnTo>
                    <a:pt x="16587" y="10413"/>
                  </a:lnTo>
                  <a:lnTo>
                    <a:pt x="17232" y="10157"/>
                  </a:lnTo>
                  <a:lnTo>
                    <a:pt x="17468" y="10065"/>
                  </a:lnTo>
                  <a:lnTo>
                    <a:pt x="13383" y="7270"/>
                  </a:lnTo>
                  <a:lnTo>
                    <a:pt x="13383" y="0"/>
                  </a:lnTo>
                  <a:close/>
                </a:path>
              </a:pathLst>
            </a:custGeom>
            <a:solidFill>
              <a:srgbClr val="C86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196814" y="1277382"/>
              <a:ext cx="199819" cy="114445"/>
            </a:xfrm>
            <a:custGeom>
              <a:avLst/>
              <a:gdLst/>
              <a:ahLst/>
              <a:cxnLst/>
              <a:rect l="l" t="t" r="r" b="b"/>
              <a:pathLst>
                <a:path w="9011" h="5161" extrusionOk="0">
                  <a:moveTo>
                    <a:pt x="0" y="0"/>
                  </a:moveTo>
                  <a:lnTo>
                    <a:pt x="0" y="5120"/>
                  </a:lnTo>
                  <a:lnTo>
                    <a:pt x="441" y="5151"/>
                  </a:lnTo>
                  <a:lnTo>
                    <a:pt x="871" y="5161"/>
                  </a:lnTo>
                  <a:lnTo>
                    <a:pt x="1301" y="5151"/>
                  </a:lnTo>
                  <a:lnTo>
                    <a:pt x="1710" y="5120"/>
                  </a:lnTo>
                  <a:lnTo>
                    <a:pt x="2110" y="5079"/>
                  </a:lnTo>
                  <a:lnTo>
                    <a:pt x="2509" y="5028"/>
                  </a:lnTo>
                  <a:lnTo>
                    <a:pt x="2888" y="4956"/>
                  </a:lnTo>
                  <a:lnTo>
                    <a:pt x="3256" y="4874"/>
                  </a:lnTo>
                  <a:lnTo>
                    <a:pt x="3625" y="4782"/>
                  </a:lnTo>
                  <a:lnTo>
                    <a:pt x="3973" y="4680"/>
                  </a:lnTo>
                  <a:lnTo>
                    <a:pt x="4311" y="4557"/>
                  </a:lnTo>
                  <a:lnTo>
                    <a:pt x="4649" y="4434"/>
                  </a:lnTo>
                  <a:lnTo>
                    <a:pt x="4966" y="4301"/>
                  </a:lnTo>
                  <a:lnTo>
                    <a:pt x="5273" y="4157"/>
                  </a:lnTo>
                  <a:lnTo>
                    <a:pt x="5570" y="4014"/>
                  </a:lnTo>
                  <a:lnTo>
                    <a:pt x="5857" y="3861"/>
                  </a:lnTo>
                  <a:lnTo>
                    <a:pt x="6133" y="3697"/>
                  </a:lnTo>
                  <a:lnTo>
                    <a:pt x="6400" y="3533"/>
                  </a:lnTo>
                  <a:lnTo>
                    <a:pt x="6666" y="3369"/>
                  </a:lnTo>
                  <a:lnTo>
                    <a:pt x="6901" y="3195"/>
                  </a:lnTo>
                  <a:lnTo>
                    <a:pt x="7137" y="3031"/>
                  </a:lnTo>
                  <a:lnTo>
                    <a:pt x="7362" y="2857"/>
                  </a:lnTo>
                  <a:lnTo>
                    <a:pt x="7577" y="2683"/>
                  </a:lnTo>
                  <a:lnTo>
                    <a:pt x="7782" y="2519"/>
                  </a:lnTo>
                  <a:lnTo>
                    <a:pt x="8151" y="2181"/>
                  </a:lnTo>
                  <a:lnTo>
                    <a:pt x="8478" y="1864"/>
                  </a:lnTo>
                  <a:lnTo>
                    <a:pt x="8765" y="1567"/>
                  </a:lnTo>
                  <a:lnTo>
                    <a:pt x="9011" y="1291"/>
                  </a:lnTo>
                  <a:lnTo>
                    <a:pt x="9011" y="0"/>
                  </a:lnTo>
                  <a:close/>
                </a:path>
              </a:pathLst>
            </a:custGeom>
            <a:solidFill>
              <a:srgbClr val="AE3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1144124" y="969272"/>
              <a:ext cx="282709" cy="367151"/>
            </a:xfrm>
            <a:custGeom>
              <a:avLst/>
              <a:gdLst/>
              <a:ahLst/>
              <a:cxnLst/>
              <a:rect l="l" t="t" r="r" b="b"/>
              <a:pathLst>
                <a:path w="12749" h="16557" extrusionOk="0">
                  <a:moveTo>
                    <a:pt x="4506" y="0"/>
                  </a:moveTo>
                  <a:lnTo>
                    <a:pt x="4383" y="10"/>
                  </a:lnTo>
                  <a:lnTo>
                    <a:pt x="4240" y="31"/>
                  </a:lnTo>
                  <a:lnTo>
                    <a:pt x="4045" y="62"/>
                  </a:lnTo>
                  <a:lnTo>
                    <a:pt x="3810" y="113"/>
                  </a:lnTo>
                  <a:lnTo>
                    <a:pt x="3544" y="174"/>
                  </a:lnTo>
                  <a:lnTo>
                    <a:pt x="3247" y="266"/>
                  </a:lnTo>
                  <a:lnTo>
                    <a:pt x="2939" y="379"/>
                  </a:lnTo>
                  <a:lnTo>
                    <a:pt x="2786" y="451"/>
                  </a:lnTo>
                  <a:lnTo>
                    <a:pt x="2622" y="522"/>
                  </a:lnTo>
                  <a:lnTo>
                    <a:pt x="2458" y="604"/>
                  </a:lnTo>
                  <a:lnTo>
                    <a:pt x="2294" y="696"/>
                  </a:lnTo>
                  <a:lnTo>
                    <a:pt x="2141" y="789"/>
                  </a:lnTo>
                  <a:lnTo>
                    <a:pt x="1977" y="901"/>
                  </a:lnTo>
                  <a:lnTo>
                    <a:pt x="1823" y="1014"/>
                  </a:lnTo>
                  <a:lnTo>
                    <a:pt x="1680" y="1137"/>
                  </a:lnTo>
                  <a:lnTo>
                    <a:pt x="1526" y="1280"/>
                  </a:lnTo>
                  <a:lnTo>
                    <a:pt x="1393" y="1423"/>
                  </a:lnTo>
                  <a:lnTo>
                    <a:pt x="1250" y="1577"/>
                  </a:lnTo>
                  <a:lnTo>
                    <a:pt x="1127" y="1741"/>
                  </a:lnTo>
                  <a:lnTo>
                    <a:pt x="1014" y="1925"/>
                  </a:lnTo>
                  <a:lnTo>
                    <a:pt x="902" y="2109"/>
                  </a:lnTo>
                  <a:lnTo>
                    <a:pt x="799" y="2314"/>
                  </a:lnTo>
                  <a:lnTo>
                    <a:pt x="718" y="2529"/>
                  </a:lnTo>
                  <a:lnTo>
                    <a:pt x="636" y="2765"/>
                  </a:lnTo>
                  <a:lnTo>
                    <a:pt x="564" y="3021"/>
                  </a:lnTo>
                  <a:lnTo>
                    <a:pt x="492" y="3297"/>
                  </a:lnTo>
                  <a:lnTo>
                    <a:pt x="431" y="3594"/>
                  </a:lnTo>
                  <a:lnTo>
                    <a:pt x="380" y="3911"/>
                  </a:lnTo>
                  <a:lnTo>
                    <a:pt x="318" y="4239"/>
                  </a:lnTo>
                  <a:lnTo>
                    <a:pt x="277" y="4577"/>
                  </a:lnTo>
                  <a:lnTo>
                    <a:pt x="236" y="4935"/>
                  </a:lnTo>
                  <a:lnTo>
                    <a:pt x="154" y="5662"/>
                  </a:lnTo>
                  <a:lnTo>
                    <a:pt x="103" y="6420"/>
                  </a:lnTo>
                  <a:lnTo>
                    <a:pt x="62" y="7188"/>
                  </a:lnTo>
                  <a:lnTo>
                    <a:pt x="32" y="7956"/>
                  </a:lnTo>
                  <a:lnTo>
                    <a:pt x="11" y="8693"/>
                  </a:lnTo>
                  <a:lnTo>
                    <a:pt x="1" y="9399"/>
                  </a:lnTo>
                  <a:lnTo>
                    <a:pt x="11" y="10045"/>
                  </a:lnTo>
                  <a:lnTo>
                    <a:pt x="11" y="10638"/>
                  </a:lnTo>
                  <a:lnTo>
                    <a:pt x="32" y="11140"/>
                  </a:lnTo>
                  <a:lnTo>
                    <a:pt x="52" y="11560"/>
                  </a:lnTo>
                  <a:lnTo>
                    <a:pt x="73" y="11857"/>
                  </a:lnTo>
                  <a:lnTo>
                    <a:pt x="93" y="12031"/>
                  </a:lnTo>
                  <a:lnTo>
                    <a:pt x="113" y="12092"/>
                  </a:lnTo>
                  <a:lnTo>
                    <a:pt x="154" y="12185"/>
                  </a:lnTo>
                  <a:lnTo>
                    <a:pt x="216" y="12277"/>
                  </a:lnTo>
                  <a:lnTo>
                    <a:pt x="288" y="12389"/>
                  </a:lnTo>
                  <a:lnTo>
                    <a:pt x="482" y="12666"/>
                  </a:lnTo>
                  <a:lnTo>
                    <a:pt x="748" y="12983"/>
                  </a:lnTo>
                  <a:lnTo>
                    <a:pt x="1066" y="13342"/>
                  </a:lnTo>
                  <a:lnTo>
                    <a:pt x="1434" y="13720"/>
                  </a:lnTo>
                  <a:lnTo>
                    <a:pt x="1854" y="14109"/>
                  </a:lnTo>
                  <a:lnTo>
                    <a:pt x="2069" y="14314"/>
                  </a:lnTo>
                  <a:lnTo>
                    <a:pt x="2305" y="14509"/>
                  </a:lnTo>
                  <a:lnTo>
                    <a:pt x="2550" y="14714"/>
                  </a:lnTo>
                  <a:lnTo>
                    <a:pt x="2796" y="14908"/>
                  </a:lnTo>
                  <a:lnTo>
                    <a:pt x="3062" y="15092"/>
                  </a:lnTo>
                  <a:lnTo>
                    <a:pt x="3329" y="15277"/>
                  </a:lnTo>
                  <a:lnTo>
                    <a:pt x="3595" y="15451"/>
                  </a:lnTo>
                  <a:lnTo>
                    <a:pt x="3881" y="15625"/>
                  </a:lnTo>
                  <a:lnTo>
                    <a:pt x="4158" y="15778"/>
                  </a:lnTo>
                  <a:lnTo>
                    <a:pt x="4455" y="15932"/>
                  </a:lnTo>
                  <a:lnTo>
                    <a:pt x="4741" y="16065"/>
                  </a:lnTo>
                  <a:lnTo>
                    <a:pt x="5038" y="16188"/>
                  </a:lnTo>
                  <a:lnTo>
                    <a:pt x="5335" y="16290"/>
                  </a:lnTo>
                  <a:lnTo>
                    <a:pt x="5643" y="16382"/>
                  </a:lnTo>
                  <a:lnTo>
                    <a:pt x="5939" y="16454"/>
                  </a:lnTo>
                  <a:lnTo>
                    <a:pt x="6247" y="16516"/>
                  </a:lnTo>
                  <a:lnTo>
                    <a:pt x="6554" y="16546"/>
                  </a:lnTo>
                  <a:lnTo>
                    <a:pt x="6851" y="16557"/>
                  </a:lnTo>
                  <a:lnTo>
                    <a:pt x="7086" y="16546"/>
                  </a:lnTo>
                  <a:lnTo>
                    <a:pt x="7311" y="16526"/>
                  </a:lnTo>
                  <a:lnTo>
                    <a:pt x="7537" y="16495"/>
                  </a:lnTo>
                  <a:lnTo>
                    <a:pt x="7762" y="16444"/>
                  </a:lnTo>
                  <a:lnTo>
                    <a:pt x="7977" y="16382"/>
                  </a:lnTo>
                  <a:lnTo>
                    <a:pt x="8192" y="16311"/>
                  </a:lnTo>
                  <a:lnTo>
                    <a:pt x="8407" y="16219"/>
                  </a:lnTo>
                  <a:lnTo>
                    <a:pt x="8622" y="16127"/>
                  </a:lnTo>
                  <a:lnTo>
                    <a:pt x="8827" y="16024"/>
                  </a:lnTo>
                  <a:lnTo>
                    <a:pt x="9032" y="15911"/>
                  </a:lnTo>
                  <a:lnTo>
                    <a:pt x="9236" y="15789"/>
                  </a:lnTo>
                  <a:lnTo>
                    <a:pt x="9431" y="15666"/>
                  </a:lnTo>
                  <a:lnTo>
                    <a:pt x="9625" y="15533"/>
                  </a:lnTo>
                  <a:lnTo>
                    <a:pt x="9810" y="15389"/>
                  </a:lnTo>
                  <a:lnTo>
                    <a:pt x="9994" y="15246"/>
                  </a:lnTo>
                  <a:lnTo>
                    <a:pt x="10178" y="15092"/>
                  </a:lnTo>
                  <a:lnTo>
                    <a:pt x="10516" y="14785"/>
                  </a:lnTo>
                  <a:lnTo>
                    <a:pt x="10844" y="14468"/>
                  </a:lnTo>
                  <a:lnTo>
                    <a:pt x="11151" y="14150"/>
                  </a:lnTo>
                  <a:lnTo>
                    <a:pt x="11438" y="13833"/>
                  </a:lnTo>
                  <a:lnTo>
                    <a:pt x="11694" y="13516"/>
                  </a:lnTo>
                  <a:lnTo>
                    <a:pt x="11929" y="13219"/>
                  </a:lnTo>
                  <a:lnTo>
                    <a:pt x="12134" y="12952"/>
                  </a:lnTo>
                  <a:lnTo>
                    <a:pt x="12318" y="12696"/>
                  </a:lnTo>
                  <a:lnTo>
                    <a:pt x="12421" y="12543"/>
                  </a:lnTo>
                  <a:lnTo>
                    <a:pt x="12503" y="12379"/>
                  </a:lnTo>
                  <a:lnTo>
                    <a:pt x="12574" y="12205"/>
                  </a:lnTo>
                  <a:lnTo>
                    <a:pt x="12636" y="12031"/>
                  </a:lnTo>
                  <a:lnTo>
                    <a:pt x="12687" y="11857"/>
                  </a:lnTo>
                  <a:lnTo>
                    <a:pt x="12718" y="11673"/>
                  </a:lnTo>
                  <a:lnTo>
                    <a:pt x="12748" y="11488"/>
                  </a:lnTo>
                  <a:lnTo>
                    <a:pt x="12748" y="11304"/>
                  </a:lnTo>
                  <a:lnTo>
                    <a:pt x="12748" y="4700"/>
                  </a:lnTo>
                  <a:lnTo>
                    <a:pt x="12626" y="4628"/>
                  </a:lnTo>
                  <a:lnTo>
                    <a:pt x="12247" y="4382"/>
                  </a:lnTo>
                  <a:lnTo>
                    <a:pt x="11970" y="4188"/>
                  </a:lnTo>
                  <a:lnTo>
                    <a:pt x="11622" y="3942"/>
                  </a:lnTo>
                  <a:lnTo>
                    <a:pt x="11223" y="3635"/>
                  </a:lnTo>
                  <a:lnTo>
                    <a:pt x="10752" y="3277"/>
                  </a:lnTo>
                  <a:lnTo>
                    <a:pt x="10527" y="3082"/>
                  </a:lnTo>
                  <a:lnTo>
                    <a:pt x="10322" y="2898"/>
                  </a:lnTo>
                  <a:lnTo>
                    <a:pt x="10158" y="2713"/>
                  </a:lnTo>
                  <a:lnTo>
                    <a:pt x="10015" y="2529"/>
                  </a:lnTo>
                  <a:lnTo>
                    <a:pt x="9902" y="2355"/>
                  </a:lnTo>
                  <a:lnTo>
                    <a:pt x="9810" y="2191"/>
                  </a:lnTo>
                  <a:lnTo>
                    <a:pt x="9738" y="2038"/>
                  </a:lnTo>
                  <a:lnTo>
                    <a:pt x="9687" y="1894"/>
                  </a:lnTo>
                  <a:lnTo>
                    <a:pt x="9646" y="1761"/>
                  </a:lnTo>
                  <a:lnTo>
                    <a:pt x="9625" y="1649"/>
                  </a:lnTo>
                  <a:lnTo>
                    <a:pt x="9615" y="1546"/>
                  </a:lnTo>
                  <a:lnTo>
                    <a:pt x="9605" y="1454"/>
                  </a:lnTo>
                  <a:lnTo>
                    <a:pt x="9605" y="1331"/>
                  </a:lnTo>
                  <a:lnTo>
                    <a:pt x="9615" y="1290"/>
                  </a:lnTo>
                  <a:lnTo>
                    <a:pt x="9359" y="1321"/>
                  </a:lnTo>
                  <a:lnTo>
                    <a:pt x="9073" y="1341"/>
                  </a:lnTo>
                  <a:lnTo>
                    <a:pt x="8694" y="1372"/>
                  </a:lnTo>
                  <a:lnTo>
                    <a:pt x="8253" y="1382"/>
                  </a:lnTo>
                  <a:lnTo>
                    <a:pt x="7772" y="1382"/>
                  </a:lnTo>
                  <a:lnTo>
                    <a:pt x="7516" y="1372"/>
                  </a:lnTo>
                  <a:lnTo>
                    <a:pt x="7260" y="1352"/>
                  </a:lnTo>
                  <a:lnTo>
                    <a:pt x="7004" y="1321"/>
                  </a:lnTo>
                  <a:lnTo>
                    <a:pt x="6748" y="1290"/>
                  </a:lnTo>
                  <a:lnTo>
                    <a:pt x="6492" y="1239"/>
                  </a:lnTo>
                  <a:lnTo>
                    <a:pt x="6257" y="1178"/>
                  </a:lnTo>
                  <a:lnTo>
                    <a:pt x="6032" y="1096"/>
                  </a:lnTo>
                  <a:lnTo>
                    <a:pt x="5817" y="1004"/>
                  </a:lnTo>
                  <a:lnTo>
                    <a:pt x="5622" y="901"/>
                  </a:lnTo>
                  <a:lnTo>
                    <a:pt x="5438" y="799"/>
                  </a:lnTo>
                  <a:lnTo>
                    <a:pt x="5264" y="686"/>
                  </a:lnTo>
                  <a:lnTo>
                    <a:pt x="5110" y="573"/>
                  </a:lnTo>
                  <a:lnTo>
                    <a:pt x="4977" y="461"/>
                  </a:lnTo>
                  <a:lnTo>
                    <a:pt x="4854" y="358"/>
                  </a:lnTo>
                  <a:lnTo>
                    <a:pt x="4670" y="174"/>
                  </a:lnTo>
                  <a:lnTo>
                    <a:pt x="4547" y="51"/>
                  </a:lnTo>
                  <a:lnTo>
                    <a:pt x="4506" y="0"/>
                  </a:lnTo>
                  <a:close/>
                </a:path>
              </a:pathLst>
            </a:custGeom>
            <a:solidFill>
              <a:srgbClr val="C86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292392" y="1078931"/>
              <a:ext cx="13882" cy="101517"/>
            </a:xfrm>
            <a:custGeom>
              <a:avLst/>
              <a:gdLst/>
              <a:ahLst/>
              <a:cxnLst/>
              <a:rect l="l" t="t" r="r" b="b"/>
              <a:pathLst>
                <a:path w="626" h="4578" fill="none" extrusionOk="0">
                  <a:moveTo>
                    <a:pt x="625" y="1"/>
                  </a:moveTo>
                  <a:lnTo>
                    <a:pt x="1" y="871"/>
                  </a:lnTo>
                  <a:lnTo>
                    <a:pt x="625" y="4577"/>
                  </a:lnTo>
                </a:path>
              </a:pathLst>
            </a:custGeom>
            <a:solidFill>
              <a:schemeClr val="dk1"/>
            </a:solidFill>
            <a:ln w="8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915247" y="2942852"/>
              <a:ext cx="868506" cy="1515129"/>
            </a:xfrm>
            <a:custGeom>
              <a:avLst/>
              <a:gdLst/>
              <a:ahLst/>
              <a:cxnLst/>
              <a:rect l="l" t="t" r="r" b="b"/>
              <a:pathLst>
                <a:path w="39166" h="68326" extrusionOk="0">
                  <a:moveTo>
                    <a:pt x="1" y="0"/>
                  </a:moveTo>
                  <a:lnTo>
                    <a:pt x="1" y="68325"/>
                  </a:lnTo>
                  <a:lnTo>
                    <a:pt x="12277" y="68325"/>
                  </a:lnTo>
                  <a:lnTo>
                    <a:pt x="18749" y="3942"/>
                  </a:lnTo>
                  <a:lnTo>
                    <a:pt x="25793" y="68325"/>
                  </a:lnTo>
                  <a:lnTo>
                    <a:pt x="39165" y="68325"/>
                  </a:lnTo>
                  <a:lnTo>
                    <a:pt x="3568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40386" y="2466028"/>
              <a:ext cx="748140" cy="737940"/>
            </a:xfrm>
            <a:custGeom>
              <a:avLst/>
              <a:gdLst/>
              <a:ahLst/>
              <a:cxnLst/>
              <a:rect l="l" t="t" r="r" b="b"/>
              <a:pathLst>
                <a:path w="33738" h="33278" extrusionOk="0">
                  <a:moveTo>
                    <a:pt x="6256" y="0"/>
                  </a:moveTo>
                  <a:lnTo>
                    <a:pt x="0" y="19598"/>
                  </a:lnTo>
                  <a:lnTo>
                    <a:pt x="27482" y="33277"/>
                  </a:lnTo>
                  <a:lnTo>
                    <a:pt x="33738" y="13680"/>
                  </a:lnTo>
                  <a:lnTo>
                    <a:pt x="6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768576" y="2203998"/>
              <a:ext cx="250910" cy="954989"/>
            </a:xfrm>
            <a:custGeom>
              <a:avLst/>
              <a:gdLst/>
              <a:ahLst/>
              <a:cxnLst/>
              <a:rect l="l" t="t" r="r" b="b"/>
              <a:pathLst>
                <a:path w="11315" h="43066" extrusionOk="0">
                  <a:moveTo>
                    <a:pt x="164" y="1"/>
                  </a:moveTo>
                  <a:lnTo>
                    <a:pt x="164" y="15707"/>
                  </a:lnTo>
                  <a:lnTo>
                    <a:pt x="175" y="16598"/>
                  </a:lnTo>
                  <a:lnTo>
                    <a:pt x="195" y="17581"/>
                  </a:lnTo>
                  <a:lnTo>
                    <a:pt x="226" y="18625"/>
                  </a:lnTo>
                  <a:lnTo>
                    <a:pt x="267" y="19711"/>
                  </a:lnTo>
                  <a:lnTo>
                    <a:pt x="359" y="21933"/>
                  </a:lnTo>
                  <a:lnTo>
                    <a:pt x="482" y="24093"/>
                  </a:lnTo>
                  <a:lnTo>
                    <a:pt x="594" y="26049"/>
                  </a:lnTo>
                  <a:lnTo>
                    <a:pt x="687" y="27636"/>
                  </a:lnTo>
                  <a:lnTo>
                    <a:pt x="789" y="29079"/>
                  </a:lnTo>
                  <a:lnTo>
                    <a:pt x="738" y="29417"/>
                  </a:lnTo>
                  <a:lnTo>
                    <a:pt x="605" y="30308"/>
                  </a:lnTo>
                  <a:lnTo>
                    <a:pt x="431" y="31598"/>
                  </a:lnTo>
                  <a:lnTo>
                    <a:pt x="338" y="32346"/>
                  </a:lnTo>
                  <a:lnTo>
                    <a:pt x="246" y="33134"/>
                  </a:lnTo>
                  <a:lnTo>
                    <a:pt x="164" y="33943"/>
                  </a:lnTo>
                  <a:lnTo>
                    <a:pt x="93" y="34752"/>
                  </a:lnTo>
                  <a:lnTo>
                    <a:pt x="41" y="35550"/>
                  </a:lnTo>
                  <a:lnTo>
                    <a:pt x="1" y="36298"/>
                  </a:lnTo>
                  <a:lnTo>
                    <a:pt x="1" y="36656"/>
                  </a:lnTo>
                  <a:lnTo>
                    <a:pt x="1" y="36994"/>
                  </a:lnTo>
                  <a:lnTo>
                    <a:pt x="1" y="37322"/>
                  </a:lnTo>
                  <a:lnTo>
                    <a:pt x="21" y="37619"/>
                  </a:lnTo>
                  <a:lnTo>
                    <a:pt x="41" y="37895"/>
                  </a:lnTo>
                  <a:lnTo>
                    <a:pt x="72" y="38141"/>
                  </a:lnTo>
                  <a:lnTo>
                    <a:pt x="113" y="38356"/>
                  </a:lnTo>
                  <a:lnTo>
                    <a:pt x="164" y="38540"/>
                  </a:lnTo>
                  <a:lnTo>
                    <a:pt x="236" y="38704"/>
                  </a:lnTo>
                  <a:lnTo>
                    <a:pt x="318" y="38868"/>
                  </a:lnTo>
                  <a:lnTo>
                    <a:pt x="410" y="39032"/>
                  </a:lnTo>
                  <a:lnTo>
                    <a:pt x="523" y="39185"/>
                  </a:lnTo>
                  <a:lnTo>
                    <a:pt x="646" y="39339"/>
                  </a:lnTo>
                  <a:lnTo>
                    <a:pt x="779" y="39482"/>
                  </a:lnTo>
                  <a:lnTo>
                    <a:pt x="922" y="39626"/>
                  </a:lnTo>
                  <a:lnTo>
                    <a:pt x="1076" y="39759"/>
                  </a:lnTo>
                  <a:lnTo>
                    <a:pt x="1229" y="39892"/>
                  </a:lnTo>
                  <a:lnTo>
                    <a:pt x="1403" y="40025"/>
                  </a:lnTo>
                  <a:lnTo>
                    <a:pt x="1577" y="40148"/>
                  </a:lnTo>
                  <a:lnTo>
                    <a:pt x="1762" y="40271"/>
                  </a:lnTo>
                  <a:lnTo>
                    <a:pt x="2130" y="40506"/>
                  </a:lnTo>
                  <a:lnTo>
                    <a:pt x="2509" y="40731"/>
                  </a:lnTo>
                  <a:lnTo>
                    <a:pt x="2898" y="40936"/>
                  </a:lnTo>
                  <a:lnTo>
                    <a:pt x="3277" y="41131"/>
                  </a:lnTo>
                  <a:lnTo>
                    <a:pt x="3973" y="41469"/>
                  </a:lnTo>
                  <a:lnTo>
                    <a:pt x="4291" y="41632"/>
                  </a:lnTo>
                  <a:lnTo>
                    <a:pt x="4557" y="41776"/>
                  </a:lnTo>
                  <a:lnTo>
                    <a:pt x="4782" y="41909"/>
                  </a:lnTo>
                  <a:lnTo>
                    <a:pt x="4874" y="41970"/>
                  </a:lnTo>
                  <a:lnTo>
                    <a:pt x="4956" y="42032"/>
                  </a:lnTo>
                  <a:lnTo>
                    <a:pt x="5110" y="42144"/>
                  </a:lnTo>
                  <a:lnTo>
                    <a:pt x="5294" y="42267"/>
                  </a:lnTo>
                  <a:lnTo>
                    <a:pt x="5509" y="42390"/>
                  </a:lnTo>
                  <a:lnTo>
                    <a:pt x="5734" y="42513"/>
                  </a:lnTo>
                  <a:lnTo>
                    <a:pt x="5980" y="42626"/>
                  </a:lnTo>
                  <a:lnTo>
                    <a:pt x="6236" y="42738"/>
                  </a:lnTo>
                  <a:lnTo>
                    <a:pt x="6492" y="42830"/>
                  </a:lnTo>
                  <a:lnTo>
                    <a:pt x="6748" y="42912"/>
                  </a:lnTo>
                  <a:lnTo>
                    <a:pt x="7004" y="42984"/>
                  </a:lnTo>
                  <a:lnTo>
                    <a:pt x="7260" y="43025"/>
                  </a:lnTo>
                  <a:lnTo>
                    <a:pt x="7495" y="43056"/>
                  </a:lnTo>
                  <a:lnTo>
                    <a:pt x="7608" y="43066"/>
                  </a:lnTo>
                  <a:lnTo>
                    <a:pt x="7710" y="43056"/>
                  </a:lnTo>
                  <a:lnTo>
                    <a:pt x="7813" y="43056"/>
                  </a:lnTo>
                  <a:lnTo>
                    <a:pt x="7905" y="43035"/>
                  </a:lnTo>
                  <a:lnTo>
                    <a:pt x="7997" y="43015"/>
                  </a:lnTo>
                  <a:lnTo>
                    <a:pt x="8079" y="42984"/>
                  </a:lnTo>
                  <a:lnTo>
                    <a:pt x="8151" y="42943"/>
                  </a:lnTo>
                  <a:lnTo>
                    <a:pt x="8212" y="42892"/>
                  </a:lnTo>
                  <a:lnTo>
                    <a:pt x="8274" y="42841"/>
                  </a:lnTo>
                  <a:lnTo>
                    <a:pt x="8315" y="42769"/>
                  </a:lnTo>
                  <a:lnTo>
                    <a:pt x="8356" y="42687"/>
                  </a:lnTo>
                  <a:lnTo>
                    <a:pt x="8386" y="42574"/>
                  </a:lnTo>
                  <a:lnTo>
                    <a:pt x="8417" y="42431"/>
                  </a:lnTo>
                  <a:lnTo>
                    <a:pt x="8437" y="42267"/>
                  </a:lnTo>
                  <a:lnTo>
                    <a:pt x="8478" y="41858"/>
                  </a:lnTo>
                  <a:lnTo>
                    <a:pt x="8499" y="41376"/>
                  </a:lnTo>
                  <a:lnTo>
                    <a:pt x="8509" y="40844"/>
                  </a:lnTo>
                  <a:lnTo>
                    <a:pt x="8509" y="40260"/>
                  </a:lnTo>
                  <a:lnTo>
                    <a:pt x="8499" y="39656"/>
                  </a:lnTo>
                  <a:lnTo>
                    <a:pt x="8478" y="39042"/>
                  </a:lnTo>
                  <a:lnTo>
                    <a:pt x="8427" y="37854"/>
                  </a:lnTo>
                  <a:lnTo>
                    <a:pt x="8376" y="36841"/>
                  </a:lnTo>
                  <a:lnTo>
                    <a:pt x="8315" y="35868"/>
                  </a:lnTo>
                  <a:lnTo>
                    <a:pt x="8315" y="35868"/>
                  </a:lnTo>
                  <a:lnTo>
                    <a:pt x="8407" y="35919"/>
                  </a:lnTo>
                  <a:lnTo>
                    <a:pt x="8663" y="36073"/>
                  </a:lnTo>
                  <a:lnTo>
                    <a:pt x="9031" y="36277"/>
                  </a:lnTo>
                  <a:lnTo>
                    <a:pt x="9246" y="36380"/>
                  </a:lnTo>
                  <a:lnTo>
                    <a:pt x="9461" y="36492"/>
                  </a:lnTo>
                  <a:lnTo>
                    <a:pt x="9697" y="36585"/>
                  </a:lnTo>
                  <a:lnTo>
                    <a:pt x="9922" y="36677"/>
                  </a:lnTo>
                  <a:lnTo>
                    <a:pt x="10147" y="36759"/>
                  </a:lnTo>
                  <a:lnTo>
                    <a:pt x="10362" y="36810"/>
                  </a:lnTo>
                  <a:lnTo>
                    <a:pt x="10557" y="36841"/>
                  </a:lnTo>
                  <a:lnTo>
                    <a:pt x="10649" y="36851"/>
                  </a:lnTo>
                  <a:lnTo>
                    <a:pt x="10731" y="36841"/>
                  </a:lnTo>
                  <a:lnTo>
                    <a:pt x="10813" y="36830"/>
                  </a:lnTo>
                  <a:lnTo>
                    <a:pt x="10874" y="36810"/>
                  </a:lnTo>
                  <a:lnTo>
                    <a:pt x="10936" y="36779"/>
                  </a:lnTo>
                  <a:lnTo>
                    <a:pt x="10987" y="36738"/>
                  </a:lnTo>
                  <a:lnTo>
                    <a:pt x="11151" y="36564"/>
                  </a:lnTo>
                  <a:lnTo>
                    <a:pt x="11212" y="36492"/>
                  </a:lnTo>
                  <a:lnTo>
                    <a:pt x="11253" y="36421"/>
                  </a:lnTo>
                  <a:lnTo>
                    <a:pt x="11294" y="36349"/>
                  </a:lnTo>
                  <a:lnTo>
                    <a:pt x="11304" y="36267"/>
                  </a:lnTo>
                  <a:lnTo>
                    <a:pt x="11315" y="36175"/>
                  </a:lnTo>
                  <a:lnTo>
                    <a:pt x="11304" y="36073"/>
                  </a:lnTo>
                  <a:lnTo>
                    <a:pt x="11274" y="35960"/>
                  </a:lnTo>
                  <a:lnTo>
                    <a:pt x="11233" y="35827"/>
                  </a:lnTo>
                  <a:lnTo>
                    <a:pt x="11110" y="35489"/>
                  </a:lnTo>
                  <a:lnTo>
                    <a:pt x="10926" y="35028"/>
                  </a:lnTo>
                  <a:lnTo>
                    <a:pt x="10680" y="34434"/>
                  </a:lnTo>
                  <a:lnTo>
                    <a:pt x="10516" y="34076"/>
                  </a:lnTo>
                  <a:lnTo>
                    <a:pt x="10321" y="33697"/>
                  </a:lnTo>
                  <a:lnTo>
                    <a:pt x="10096" y="33288"/>
                  </a:lnTo>
                  <a:lnTo>
                    <a:pt x="9840" y="32868"/>
                  </a:lnTo>
                  <a:lnTo>
                    <a:pt x="9574" y="32438"/>
                  </a:lnTo>
                  <a:lnTo>
                    <a:pt x="9287" y="32008"/>
                  </a:lnTo>
                  <a:lnTo>
                    <a:pt x="9001" y="31588"/>
                  </a:lnTo>
                  <a:lnTo>
                    <a:pt x="8724" y="31178"/>
                  </a:lnTo>
                  <a:lnTo>
                    <a:pt x="8181" y="30431"/>
                  </a:lnTo>
                  <a:lnTo>
                    <a:pt x="7741" y="29827"/>
                  </a:lnTo>
                  <a:lnTo>
                    <a:pt x="7321" y="29274"/>
                  </a:lnTo>
                  <a:lnTo>
                    <a:pt x="5827" y="2325"/>
                  </a:lnTo>
                  <a:lnTo>
                    <a:pt x="164" y="1"/>
                  </a:lnTo>
                  <a:close/>
                </a:path>
              </a:pathLst>
            </a:custGeom>
            <a:solidFill>
              <a:srgbClr val="C86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144124" y="1162489"/>
              <a:ext cx="282709" cy="173941"/>
            </a:xfrm>
            <a:custGeom>
              <a:avLst/>
              <a:gdLst/>
              <a:ahLst/>
              <a:cxnLst/>
              <a:rect l="l" t="t" r="r" b="b"/>
              <a:pathLst>
                <a:path w="12749" h="7844" extrusionOk="0">
                  <a:moveTo>
                    <a:pt x="11" y="0"/>
                  </a:moveTo>
                  <a:lnTo>
                    <a:pt x="1" y="615"/>
                  </a:lnTo>
                  <a:lnTo>
                    <a:pt x="1" y="1188"/>
                  </a:lnTo>
                  <a:lnTo>
                    <a:pt x="21" y="2192"/>
                  </a:lnTo>
                  <a:lnTo>
                    <a:pt x="32" y="2601"/>
                  </a:lnTo>
                  <a:lnTo>
                    <a:pt x="52" y="2929"/>
                  </a:lnTo>
                  <a:lnTo>
                    <a:pt x="73" y="3175"/>
                  </a:lnTo>
                  <a:lnTo>
                    <a:pt x="93" y="3318"/>
                  </a:lnTo>
                  <a:lnTo>
                    <a:pt x="113" y="3379"/>
                  </a:lnTo>
                  <a:lnTo>
                    <a:pt x="154" y="3472"/>
                  </a:lnTo>
                  <a:lnTo>
                    <a:pt x="216" y="3564"/>
                  </a:lnTo>
                  <a:lnTo>
                    <a:pt x="288" y="3676"/>
                  </a:lnTo>
                  <a:lnTo>
                    <a:pt x="482" y="3953"/>
                  </a:lnTo>
                  <a:lnTo>
                    <a:pt x="748" y="4270"/>
                  </a:lnTo>
                  <a:lnTo>
                    <a:pt x="1066" y="4629"/>
                  </a:lnTo>
                  <a:lnTo>
                    <a:pt x="1434" y="5007"/>
                  </a:lnTo>
                  <a:lnTo>
                    <a:pt x="1854" y="5396"/>
                  </a:lnTo>
                  <a:lnTo>
                    <a:pt x="2069" y="5601"/>
                  </a:lnTo>
                  <a:lnTo>
                    <a:pt x="2305" y="5796"/>
                  </a:lnTo>
                  <a:lnTo>
                    <a:pt x="2550" y="6001"/>
                  </a:lnTo>
                  <a:lnTo>
                    <a:pt x="2796" y="6195"/>
                  </a:lnTo>
                  <a:lnTo>
                    <a:pt x="3062" y="6379"/>
                  </a:lnTo>
                  <a:lnTo>
                    <a:pt x="3329" y="6564"/>
                  </a:lnTo>
                  <a:lnTo>
                    <a:pt x="3595" y="6738"/>
                  </a:lnTo>
                  <a:lnTo>
                    <a:pt x="3881" y="6912"/>
                  </a:lnTo>
                  <a:lnTo>
                    <a:pt x="4158" y="7065"/>
                  </a:lnTo>
                  <a:lnTo>
                    <a:pt x="4455" y="7219"/>
                  </a:lnTo>
                  <a:lnTo>
                    <a:pt x="4741" y="7352"/>
                  </a:lnTo>
                  <a:lnTo>
                    <a:pt x="5038" y="7475"/>
                  </a:lnTo>
                  <a:lnTo>
                    <a:pt x="5335" y="7577"/>
                  </a:lnTo>
                  <a:lnTo>
                    <a:pt x="5643" y="7669"/>
                  </a:lnTo>
                  <a:lnTo>
                    <a:pt x="5939" y="7741"/>
                  </a:lnTo>
                  <a:lnTo>
                    <a:pt x="6247" y="7803"/>
                  </a:lnTo>
                  <a:lnTo>
                    <a:pt x="6554" y="7833"/>
                  </a:lnTo>
                  <a:lnTo>
                    <a:pt x="6851" y="7844"/>
                  </a:lnTo>
                  <a:lnTo>
                    <a:pt x="7086" y="7833"/>
                  </a:lnTo>
                  <a:lnTo>
                    <a:pt x="7311" y="7813"/>
                  </a:lnTo>
                  <a:lnTo>
                    <a:pt x="7537" y="7782"/>
                  </a:lnTo>
                  <a:lnTo>
                    <a:pt x="7762" y="7731"/>
                  </a:lnTo>
                  <a:lnTo>
                    <a:pt x="7977" y="7669"/>
                  </a:lnTo>
                  <a:lnTo>
                    <a:pt x="8192" y="7598"/>
                  </a:lnTo>
                  <a:lnTo>
                    <a:pt x="8407" y="7506"/>
                  </a:lnTo>
                  <a:lnTo>
                    <a:pt x="8622" y="7414"/>
                  </a:lnTo>
                  <a:lnTo>
                    <a:pt x="8827" y="7311"/>
                  </a:lnTo>
                  <a:lnTo>
                    <a:pt x="9032" y="7198"/>
                  </a:lnTo>
                  <a:lnTo>
                    <a:pt x="9236" y="7076"/>
                  </a:lnTo>
                  <a:lnTo>
                    <a:pt x="9431" y="6953"/>
                  </a:lnTo>
                  <a:lnTo>
                    <a:pt x="9625" y="6820"/>
                  </a:lnTo>
                  <a:lnTo>
                    <a:pt x="9810" y="6676"/>
                  </a:lnTo>
                  <a:lnTo>
                    <a:pt x="9994" y="6533"/>
                  </a:lnTo>
                  <a:lnTo>
                    <a:pt x="10178" y="6379"/>
                  </a:lnTo>
                  <a:lnTo>
                    <a:pt x="10516" y="6072"/>
                  </a:lnTo>
                  <a:lnTo>
                    <a:pt x="10844" y="5755"/>
                  </a:lnTo>
                  <a:lnTo>
                    <a:pt x="11151" y="5437"/>
                  </a:lnTo>
                  <a:lnTo>
                    <a:pt x="11438" y="5120"/>
                  </a:lnTo>
                  <a:lnTo>
                    <a:pt x="11694" y="4803"/>
                  </a:lnTo>
                  <a:lnTo>
                    <a:pt x="11929" y="4506"/>
                  </a:lnTo>
                  <a:lnTo>
                    <a:pt x="12134" y="4239"/>
                  </a:lnTo>
                  <a:lnTo>
                    <a:pt x="12318" y="3983"/>
                  </a:lnTo>
                  <a:lnTo>
                    <a:pt x="12421" y="3830"/>
                  </a:lnTo>
                  <a:lnTo>
                    <a:pt x="12503" y="3666"/>
                  </a:lnTo>
                  <a:lnTo>
                    <a:pt x="12574" y="3492"/>
                  </a:lnTo>
                  <a:lnTo>
                    <a:pt x="12636" y="3318"/>
                  </a:lnTo>
                  <a:lnTo>
                    <a:pt x="12687" y="3144"/>
                  </a:lnTo>
                  <a:lnTo>
                    <a:pt x="12718" y="2960"/>
                  </a:lnTo>
                  <a:lnTo>
                    <a:pt x="12748" y="2775"/>
                  </a:lnTo>
                  <a:lnTo>
                    <a:pt x="12748" y="2591"/>
                  </a:lnTo>
                  <a:lnTo>
                    <a:pt x="1274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043778" y="1471066"/>
              <a:ext cx="66547" cy="261576"/>
            </a:xfrm>
            <a:custGeom>
              <a:avLst/>
              <a:gdLst/>
              <a:ahLst/>
              <a:cxnLst/>
              <a:rect l="l" t="t" r="r" b="b"/>
              <a:pathLst>
                <a:path w="3001" h="11796" fill="none" extrusionOk="0">
                  <a:moveTo>
                    <a:pt x="3000" y="0"/>
                  </a:moveTo>
                  <a:lnTo>
                    <a:pt x="3000" y="0"/>
                  </a:lnTo>
                  <a:lnTo>
                    <a:pt x="2816" y="133"/>
                  </a:lnTo>
                  <a:lnTo>
                    <a:pt x="2621" y="297"/>
                  </a:lnTo>
                  <a:lnTo>
                    <a:pt x="2406" y="481"/>
                  </a:lnTo>
                  <a:lnTo>
                    <a:pt x="2181" y="707"/>
                  </a:lnTo>
                  <a:lnTo>
                    <a:pt x="1946" y="952"/>
                  </a:lnTo>
                  <a:lnTo>
                    <a:pt x="1700" y="1219"/>
                  </a:lnTo>
                  <a:lnTo>
                    <a:pt x="1464" y="1505"/>
                  </a:lnTo>
                  <a:lnTo>
                    <a:pt x="1229" y="1823"/>
                  </a:lnTo>
                  <a:lnTo>
                    <a:pt x="1004" y="2150"/>
                  </a:lnTo>
                  <a:lnTo>
                    <a:pt x="799" y="2499"/>
                  </a:lnTo>
                  <a:lnTo>
                    <a:pt x="696" y="2673"/>
                  </a:lnTo>
                  <a:lnTo>
                    <a:pt x="604" y="2857"/>
                  </a:lnTo>
                  <a:lnTo>
                    <a:pt x="512" y="3041"/>
                  </a:lnTo>
                  <a:lnTo>
                    <a:pt x="430" y="3236"/>
                  </a:lnTo>
                  <a:lnTo>
                    <a:pt x="348" y="3420"/>
                  </a:lnTo>
                  <a:lnTo>
                    <a:pt x="287" y="3615"/>
                  </a:lnTo>
                  <a:lnTo>
                    <a:pt x="215" y="3819"/>
                  </a:lnTo>
                  <a:lnTo>
                    <a:pt x="164" y="4014"/>
                  </a:lnTo>
                  <a:lnTo>
                    <a:pt x="123" y="4219"/>
                  </a:lnTo>
                  <a:lnTo>
                    <a:pt x="82" y="4424"/>
                  </a:lnTo>
                  <a:lnTo>
                    <a:pt x="62" y="4628"/>
                  </a:lnTo>
                  <a:lnTo>
                    <a:pt x="41" y="4833"/>
                  </a:lnTo>
                  <a:lnTo>
                    <a:pt x="41" y="4833"/>
                  </a:lnTo>
                  <a:lnTo>
                    <a:pt x="21" y="5263"/>
                  </a:lnTo>
                  <a:lnTo>
                    <a:pt x="10" y="5683"/>
                  </a:lnTo>
                  <a:lnTo>
                    <a:pt x="0" y="6082"/>
                  </a:lnTo>
                  <a:lnTo>
                    <a:pt x="0" y="6471"/>
                  </a:lnTo>
                  <a:lnTo>
                    <a:pt x="21" y="7198"/>
                  </a:lnTo>
                  <a:lnTo>
                    <a:pt x="62" y="7884"/>
                  </a:lnTo>
                  <a:lnTo>
                    <a:pt x="123" y="8509"/>
                  </a:lnTo>
                  <a:lnTo>
                    <a:pt x="195" y="9082"/>
                  </a:lnTo>
                  <a:lnTo>
                    <a:pt x="266" y="9594"/>
                  </a:lnTo>
                  <a:lnTo>
                    <a:pt x="359" y="10055"/>
                  </a:lnTo>
                  <a:lnTo>
                    <a:pt x="451" y="10465"/>
                  </a:lnTo>
                  <a:lnTo>
                    <a:pt x="533" y="10823"/>
                  </a:lnTo>
                  <a:lnTo>
                    <a:pt x="625" y="11120"/>
                  </a:lnTo>
                  <a:lnTo>
                    <a:pt x="696" y="11366"/>
                  </a:lnTo>
                  <a:lnTo>
                    <a:pt x="819" y="11693"/>
                  </a:lnTo>
                  <a:lnTo>
                    <a:pt x="860" y="11796"/>
                  </a:lnTo>
                </a:path>
              </a:pathLst>
            </a:custGeom>
            <a:noFill/>
            <a:ln w="3482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468136" y="1455166"/>
              <a:ext cx="41578" cy="238869"/>
            </a:xfrm>
            <a:custGeom>
              <a:avLst/>
              <a:gdLst/>
              <a:ahLst/>
              <a:cxnLst/>
              <a:rect l="l" t="t" r="r" b="b"/>
              <a:pathLst>
                <a:path w="1875" h="10772" fill="none" extrusionOk="0">
                  <a:moveTo>
                    <a:pt x="1639" y="10772"/>
                  </a:moveTo>
                  <a:lnTo>
                    <a:pt x="1639" y="10772"/>
                  </a:lnTo>
                  <a:lnTo>
                    <a:pt x="1701" y="9830"/>
                  </a:lnTo>
                  <a:lnTo>
                    <a:pt x="1752" y="8816"/>
                  </a:lnTo>
                  <a:lnTo>
                    <a:pt x="1803" y="7608"/>
                  </a:lnTo>
                  <a:lnTo>
                    <a:pt x="1854" y="6308"/>
                  </a:lnTo>
                  <a:lnTo>
                    <a:pt x="1864" y="5663"/>
                  </a:lnTo>
                  <a:lnTo>
                    <a:pt x="1875" y="5038"/>
                  </a:lnTo>
                  <a:lnTo>
                    <a:pt x="1875" y="4454"/>
                  </a:lnTo>
                  <a:lnTo>
                    <a:pt x="1864" y="3922"/>
                  </a:lnTo>
                  <a:lnTo>
                    <a:pt x="1844" y="3451"/>
                  </a:lnTo>
                  <a:lnTo>
                    <a:pt x="1813" y="3062"/>
                  </a:lnTo>
                  <a:lnTo>
                    <a:pt x="1813" y="3062"/>
                  </a:lnTo>
                  <a:lnTo>
                    <a:pt x="1782" y="2806"/>
                  </a:lnTo>
                  <a:lnTo>
                    <a:pt x="1731" y="2550"/>
                  </a:lnTo>
                  <a:lnTo>
                    <a:pt x="1670" y="2304"/>
                  </a:lnTo>
                  <a:lnTo>
                    <a:pt x="1598" y="2079"/>
                  </a:lnTo>
                  <a:lnTo>
                    <a:pt x="1516" y="1854"/>
                  </a:lnTo>
                  <a:lnTo>
                    <a:pt x="1414" y="1639"/>
                  </a:lnTo>
                  <a:lnTo>
                    <a:pt x="1311" y="1434"/>
                  </a:lnTo>
                  <a:lnTo>
                    <a:pt x="1189" y="1239"/>
                  </a:lnTo>
                  <a:lnTo>
                    <a:pt x="1066" y="1055"/>
                  </a:lnTo>
                  <a:lnTo>
                    <a:pt x="933" y="881"/>
                  </a:lnTo>
                  <a:lnTo>
                    <a:pt x="800" y="717"/>
                  </a:lnTo>
                  <a:lnTo>
                    <a:pt x="646" y="553"/>
                  </a:lnTo>
                  <a:lnTo>
                    <a:pt x="492" y="400"/>
                  </a:lnTo>
                  <a:lnTo>
                    <a:pt x="339" y="257"/>
                  </a:lnTo>
                  <a:lnTo>
                    <a:pt x="175" y="123"/>
                  </a:lnTo>
                  <a:lnTo>
                    <a:pt x="1" y="1"/>
                  </a:lnTo>
                </a:path>
              </a:pathLst>
            </a:custGeom>
            <a:noFill/>
            <a:ln w="3482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018343" y="1725356"/>
              <a:ext cx="145335" cy="282709"/>
            </a:xfrm>
            <a:custGeom>
              <a:avLst/>
              <a:gdLst/>
              <a:ahLst/>
              <a:cxnLst/>
              <a:rect l="l" t="t" r="r" b="b"/>
              <a:pathLst>
                <a:path w="6554" h="12749" fill="none" extrusionOk="0">
                  <a:moveTo>
                    <a:pt x="4936" y="11663"/>
                  </a:moveTo>
                  <a:lnTo>
                    <a:pt x="4936" y="11663"/>
                  </a:lnTo>
                  <a:lnTo>
                    <a:pt x="4997" y="11643"/>
                  </a:lnTo>
                  <a:lnTo>
                    <a:pt x="5171" y="11571"/>
                  </a:lnTo>
                  <a:lnTo>
                    <a:pt x="5294" y="11510"/>
                  </a:lnTo>
                  <a:lnTo>
                    <a:pt x="5427" y="11438"/>
                  </a:lnTo>
                  <a:lnTo>
                    <a:pt x="5560" y="11346"/>
                  </a:lnTo>
                  <a:lnTo>
                    <a:pt x="5714" y="11233"/>
                  </a:lnTo>
                  <a:lnTo>
                    <a:pt x="5857" y="11100"/>
                  </a:lnTo>
                  <a:lnTo>
                    <a:pt x="6000" y="10946"/>
                  </a:lnTo>
                  <a:lnTo>
                    <a:pt x="6144" y="10772"/>
                  </a:lnTo>
                  <a:lnTo>
                    <a:pt x="6205" y="10680"/>
                  </a:lnTo>
                  <a:lnTo>
                    <a:pt x="6267" y="10578"/>
                  </a:lnTo>
                  <a:lnTo>
                    <a:pt x="6318" y="10465"/>
                  </a:lnTo>
                  <a:lnTo>
                    <a:pt x="6369" y="10353"/>
                  </a:lnTo>
                  <a:lnTo>
                    <a:pt x="6420" y="10219"/>
                  </a:lnTo>
                  <a:lnTo>
                    <a:pt x="6461" y="10097"/>
                  </a:lnTo>
                  <a:lnTo>
                    <a:pt x="6492" y="9953"/>
                  </a:lnTo>
                  <a:lnTo>
                    <a:pt x="6523" y="9810"/>
                  </a:lnTo>
                  <a:lnTo>
                    <a:pt x="6543" y="9656"/>
                  </a:lnTo>
                  <a:lnTo>
                    <a:pt x="6553" y="9503"/>
                  </a:lnTo>
                  <a:lnTo>
                    <a:pt x="6553" y="9503"/>
                  </a:lnTo>
                  <a:lnTo>
                    <a:pt x="6553" y="9318"/>
                  </a:lnTo>
                  <a:lnTo>
                    <a:pt x="6543" y="9114"/>
                  </a:lnTo>
                  <a:lnTo>
                    <a:pt x="6523" y="8878"/>
                  </a:lnTo>
                  <a:lnTo>
                    <a:pt x="6482" y="8612"/>
                  </a:lnTo>
                  <a:lnTo>
                    <a:pt x="6441" y="8325"/>
                  </a:lnTo>
                  <a:lnTo>
                    <a:pt x="6379" y="8018"/>
                  </a:lnTo>
                  <a:lnTo>
                    <a:pt x="6246" y="7353"/>
                  </a:lnTo>
                  <a:lnTo>
                    <a:pt x="6072" y="6626"/>
                  </a:lnTo>
                  <a:lnTo>
                    <a:pt x="5878" y="5868"/>
                  </a:lnTo>
                  <a:lnTo>
                    <a:pt x="5652" y="5090"/>
                  </a:lnTo>
                  <a:lnTo>
                    <a:pt x="5417" y="4301"/>
                  </a:lnTo>
                  <a:lnTo>
                    <a:pt x="5171" y="3533"/>
                  </a:lnTo>
                  <a:lnTo>
                    <a:pt x="4915" y="2796"/>
                  </a:lnTo>
                  <a:lnTo>
                    <a:pt x="4659" y="2110"/>
                  </a:lnTo>
                  <a:lnTo>
                    <a:pt x="4413" y="1506"/>
                  </a:lnTo>
                  <a:lnTo>
                    <a:pt x="4291" y="1230"/>
                  </a:lnTo>
                  <a:lnTo>
                    <a:pt x="4168" y="984"/>
                  </a:lnTo>
                  <a:lnTo>
                    <a:pt x="4055" y="759"/>
                  </a:lnTo>
                  <a:lnTo>
                    <a:pt x="3942" y="564"/>
                  </a:lnTo>
                  <a:lnTo>
                    <a:pt x="3840" y="400"/>
                  </a:lnTo>
                  <a:lnTo>
                    <a:pt x="3738" y="277"/>
                  </a:lnTo>
                  <a:lnTo>
                    <a:pt x="3646" y="175"/>
                  </a:lnTo>
                  <a:lnTo>
                    <a:pt x="3605" y="144"/>
                  </a:lnTo>
                  <a:lnTo>
                    <a:pt x="3564" y="124"/>
                  </a:lnTo>
                  <a:lnTo>
                    <a:pt x="3564" y="124"/>
                  </a:lnTo>
                  <a:lnTo>
                    <a:pt x="3482" y="93"/>
                  </a:lnTo>
                  <a:lnTo>
                    <a:pt x="3390" y="62"/>
                  </a:lnTo>
                  <a:lnTo>
                    <a:pt x="3185" y="21"/>
                  </a:lnTo>
                  <a:lnTo>
                    <a:pt x="2970" y="1"/>
                  </a:lnTo>
                  <a:lnTo>
                    <a:pt x="2724" y="1"/>
                  </a:lnTo>
                  <a:lnTo>
                    <a:pt x="2478" y="11"/>
                  </a:lnTo>
                  <a:lnTo>
                    <a:pt x="2233" y="42"/>
                  </a:lnTo>
                  <a:lnTo>
                    <a:pt x="1977" y="93"/>
                  </a:lnTo>
                  <a:lnTo>
                    <a:pt x="1731" y="155"/>
                  </a:lnTo>
                  <a:lnTo>
                    <a:pt x="1485" y="236"/>
                  </a:lnTo>
                  <a:lnTo>
                    <a:pt x="1260" y="339"/>
                  </a:lnTo>
                  <a:lnTo>
                    <a:pt x="1055" y="451"/>
                  </a:lnTo>
                  <a:lnTo>
                    <a:pt x="963" y="513"/>
                  </a:lnTo>
                  <a:lnTo>
                    <a:pt x="871" y="574"/>
                  </a:lnTo>
                  <a:lnTo>
                    <a:pt x="789" y="646"/>
                  </a:lnTo>
                  <a:lnTo>
                    <a:pt x="707" y="718"/>
                  </a:lnTo>
                  <a:lnTo>
                    <a:pt x="645" y="789"/>
                  </a:lnTo>
                  <a:lnTo>
                    <a:pt x="584" y="871"/>
                  </a:lnTo>
                  <a:lnTo>
                    <a:pt x="533" y="953"/>
                  </a:lnTo>
                  <a:lnTo>
                    <a:pt x="502" y="1035"/>
                  </a:lnTo>
                  <a:lnTo>
                    <a:pt x="471" y="1127"/>
                  </a:lnTo>
                  <a:lnTo>
                    <a:pt x="451" y="1219"/>
                  </a:lnTo>
                  <a:lnTo>
                    <a:pt x="451" y="1219"/>
                  </a:lnTo>
                  <a:lnTo>
                    <a:pt x="390" y="1926"/>
                  </a:lnTo>
                  <a:lnTo>
                    <a:pt x="287" y="3175"/>
                  </a:lnTo>
                  <a:lnTo>
                    <a:pt x="185" y="4783"/>
                  </a:lnTo>
                  <a:lnTo>
                    <a:pt x="93" y="6564"/>
                  </a:lnTo>
                  <a:lnTo>
                    <a:pt x="52" y="7475"/>
                  </a:lnTo>
                  <a:lnTo>
                    <a:pt x="21" y="8346"/>
                  </a:lnTo>
                  <a:lnTo>
                    <a:pt x="0" y="9175"/>
                  </a:lnTo>
                  <a:lnTo>
                    <a:pt x="0" y="9943"/>
                  </a:lnTo>
                  <a:lnTo>
                    <a:pt x="11" y="10609"/>
                  </a:lnTo>
                  <a:lnTo>
                    <a:pt x="21" y="10895"/>
                  </a:lnTo>
                  <a:lnTo>
                    <a:pt x="41" y="11161"/>
                  </a:lnTo>
                  <a:lnTo>
                    <a:pt x="62" y="11387"/>
                  </a:lnTo>
                  <a:lnTo>
                    <a:pt x="93" y="11571"/>
                  </a:lnTo>
                  <a:lnTo>
                    <a:pt x="123" y="11725"/>
                  </a:lnTo>
                  <a:lnTo>
                    <a:pt x="164" y="11827"/>
                  </a:lnTo>
                  <a:lnTo>
                    <a:pt x="164" y="11827"/>
                  </a:lnTo>
                  <a:lnTo>
                    <a:pt x="256" y="11981"/>
                  </a:lnTo>
                  <a:lnTo>
                    <a:pt x="359" y="12114"/>
                  </a:lnTo>
                  <a:lnTo>
                    <a:pt x="482" y="12237"/>
                  </a:lnTo>
                  <a:lnTo>
                    <a:pt x="605" y="12339"/>
                  </a:lnTo>
                  <a:lnTo>
                    <a:pt x="727" y="12421"/>
                  </a:lnTo>
                  <a:lnTo>
                    <a:pt x="861" y="12503"/>
                  </a:lnTo>
                  <a:lnTo>
                    <a:pt x="994" y="12564"/>
                  </a:lnTo>
                  <a:lnTo>
                    <a:pt x="1127" y="12615"/>
                  </a:lnTo>
                  <a:lnTo>
                    <a:pt x="1250" y="12656"/>
                  </a:lnTo>
                  <a:lnTo>
                    <a:pt x="1362" y="12687"/>
                  </a:lnTo>
                  <a:lnTo>
                    <a:pt x="1557" y="12728"/>
                  </a:lnTo>
                  <a:lnTo>
                    <a:pt x="1690" y="12748"/>
                  </a:lnTo>
                  <a:lnTo>
                    <a:pt x="1741" y="12748"/>
                  </a:lnTo>
                </a:path>
              </a:pathLst>
            </a:custGeom>
            <a:noFill/>
            <a:ln w="34825" cap="rnd"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444297" y="1661800"/>
              <a:ext cx="108569" cy="108768"/>
            </a:xfrm>
            <a:custGeom>
              <a:avLst/>
              <a:gdLst/>
              <a:ahLst/>
              <a:cxnLst/>
              <a:rect l="l" t="t" r="r" b="b"/>
              <a:pathLst>
                <a:path w="4896" h="4905" extrusionOk="0">
                  <a:moveTo>
                    <a:pt x="2448" y="0"/>
                  </a:moveTo>
                  <a:lnTo>
                    <a:pt x="2315" y="10"/>
                  </a:lnTo>
                  <a:lnTo>
                    <a:pt x="2192" y="20"/>
                  </a:lnTo>
                  <a:lnTo>
                    <a:pt x="2069" y="31"/>
                  </a:lnTo>
                  <a:lnTo>
                    <a:pt x="1956" y="51"/>
                  </a:lnTo>
                  <a:lnTo>
                    <a:pt x="1721" y="113"/>
                  </a:lnTo>
                  <a:lnTo>
                    <a:pt x="1496" y="195"/>
                  </a:lnTo>
                  <a:lnTo>
                    <a:pt x="1281" y="297"/>
                  </a:lnTo>
                  <a:lnTo>
                    <a:pt x="1076" y="420"/>
                  </a:lnTo>
                  <a:lnTo>
                    <a:pt x="892" y="563"/>
                  </a:lnTo>
                  <a:lnTo>
                    <a:pt x="718" y="717"/>
                  </a:lnTo>
                  <a:lnTo>
                    <a:pt x="554" y="891"/>
                  </a:lnTo>
                  <a:lnTo>
                    <a:pt x="421" y="1085"/>
                  </a:lnTo>
                  <a:lnTo>
                    <a:pt x="298" y="1290"/>
                  </a:lnTo>
                  <a:lnTo>
                    <a:pt x="185" y="1495"/>
                  </a:lnTo>
                  <a:lnTo>
                    <a:pt x="103" y="1720"/>
                  </a:lnTo>
                  <a:lnTo>
                    <a:pt x="52" y="1956"/>
                  </a:lnTo>
                  <a:lnTo>
                    <a:pt x="21" y="2079"/>
                  </a:lnTo>
                  <a:lnTo>
                    <a:pt x="11" y="2201"/>
                  </a:lnTo>
                  <a:lnTo>
                    <a:pt x="1" y="2324"/>
                  </a:lnTo>
                  <a:lnTo>
                    <a:pt x="1" y="2447"/>
                  </a:lnTo>
                  <a:lnTo>
                    <a:pt x="1" y="2580"/>
                  </a:lnTo>
                  <a:lnTo>
                    <a:pt x="11" y="2703"/>
                  </a:lnTo>
                  <a:lnTo>
                    <a:pt x="21" y="2826"/>
                  </a:lnTo>
                  <a:lnTo>
                    <a:pt x="52" y="2949"/>
                  </a:lnTo>
                  <a:lnTo>
                    <a:pt x="103" y="3184"/>
                  </a:lnTo>
                  <a:lnTo>
                    <a:pt x="185" y="3410"/>
                  </a:lnTo>
                  <a:lnTo>
                    <a:pt x="298" y="3614"/>
                  </a:lnTo>
                  <a:lnTo>
                    <a:pt x="421" y="3819"/>
                  </a:lnTo>
                  <a:lnTo>
                    <a:pt x="554" y="4014"/>
                  </a:lnTo>
                  <a:lnTo>
                    <a:pt x="718" y="4188"/>
                  </a:lnTo>
                  <a:lnTo>
                    <a:pt x="892" y="4341"/>
                  </a:lnTo>
                  <a:lnTo>
                    <a:pt x="1076" y="4485"/>
                  </a:lnTo>
                  <a:lnTo>
                    <a:pt x="1281" y="4608"/>
                  </a:lnTo>
                  <a:lnTo>
                    <a:pt x="1496" y="4710"/>
                  </a:lnTo>
                  <a:lnTo>
                    <a:pt x="1721" y="4792"/>
                  </a:lnTo>
                  <a:lnTo>
                    <a:pt x="1956" y="4853"/>
                  </a:lnTo>
                  <a:lnTo>
                    <a:pt x="2069" y="4874"/>
                  </a:lnTo>
                  <a:lnTo>
                    <a:pt x="2192" y="4884"/>
                  </a:lnTo>
                  <a:lnTo>
                    <a:pt x="2315" y="4894"/>
                  </a:lnTo>
                  <a:lnTo>
                    <a:pt x="2448" y="4904"/>
                  </a:lnTo>
                  <a:lnTo>
                    <a:pt x="2571" y="4894"/>
                  </a:lnTo>
                  <a:lnTo>
                    <a:pt x="2694" y="4884"/>
                  </a:lnTo>
                  <a:lnTo>
                    <a:pt x="2817" y="4874"/>
                  </a:lnTo>
                  <a:lnTo>
                    <a:pt x="2939" y="4853"/>
                  </a:lnTo>
                  <a:lnTo>
                    <a:pt x="3175" y="4792"/>
                  </a:lnTo>
                  <a:lnTo>
                    <a:pt x="3400" y="4710"/>
                  </a:lnTo>
                  <a:lnTo>
                    <a:pt x="3615" y="4608"/>
                  </a:lnTo>
                  <a:lnTo>
                    <a:pt x="3810" y="4485"/>
                  </a:lnTo>
                  <a:lnTo>
                    <a:pt x="4004" y="4341"/>
                  </a:lnTo>
                  <a:lnTo>
                    <a:pt x="4178" y="4188"/>
                  </a:lnTo>
                  <a:lnTo>
                    <a:pt x="4332" y="4014"/>
                  </a:lnTo>
                  <a:lnTo>
                    <a:pt x="4475" y="3819"/>
                  </a:lnTo>
                  <a:lnTo>
                    <a:pt x="4598" y="3614"/>
                  </a:lnTo>
                  <a:lnTo>
                    <a:pt x="4700" y="3410"/>
                  </a:lnTo>
                  <a:lnTo>
                    <a:pt x="4782" y="3184"/>
                  </a:lnTo>
                  <a:lnTo>
                    <a:pt x="4844" y="2949"/>
                  </a:lnTo>
                  <a:lnTo>
                    <a:pt x="4864" y="2826"/>
                  </a:lnTo>
                  <a:lnTo>
                    <a:pt x="4885" y="2703"/>
                  </a:lnTo>
                  <a:lnTo>
                    <a:pt x="4895" y="2580"/>
                  </a:lnTo>
                  <a:lnTo>
                    <a:pt x="4895" y="2447"/>
                  </a:lnTo>
                  <a:lnTo>
                    <a:pt x="4895" y="2324"/>
                  </a:lnTo>
                  <a:lnTo>
                    <a:pt x="4885" y="2201"/>
                  </a:lnTo>
                  <a:lnTo>
                    <a:pt x="4864" y="2079"/>
                  </a:lnTo>
                  <a:lnTo>
                    <a:pt x="4844" y="1956"/>
                  </a:lnTo>
                  <a:lnTo>
                    <a:pt x="4782" y="1720"/>
                  </a:lnTo>
                  <a:lnTo>
                    <a:pt x="4700" y="1495"/>
                  </a:lnTo>
                  <a:lnTo>
                    <a:pt x="4598" y="1290"/>
                  </a:lnTo>
                  <a:lnTo>
                    <a:pt x="4475" y="1085"/>
                  </a:lnTo>
                  <a:lnTo>
                    <a:pt x="4332" y="891"/>
                  </a:lnTo>
                  <a:lnTo>
                    <a:pt x="4178" y="717"/>
                  </a:lnTo>
                  <a:lnTo>
                    <a:pt x="4004" y="563"/>
                  </a:lnTo>
                  <a:lnTo>
                    <a:pt x="3810" y="420"/>
                  </a:lnTo>
                  <a:lnTo>
                    <a:pt x="3615" y="297"/>
                  </a:lnTo>
                  <a:lnTo>
                    <a:pt x="3400" y="195"/>
                  </a:lnTo>
                  <a:lnTo>
                    <a:pt x="3175" y="113"/>
                  </a:lnTo>
                  <a:lnTo>
                    <a:pt x="2939" y="51"/>
                  </a:lnTo>
                  <a:lnTo>
                    <a:pt x="2817" y="31"/>
                  </a:lnTo>
                  <a:lnTo>
                    <a:pt x="2694" y="20"/>
                  </a:lnTo>
                  <a:lnTo>
                    <a:pt x="2571" y="10"/>
                  </a:lnTo>
                  <a:lnTo>
                    <a:pt x="24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099861" y="1958091"/>
              <a:ext cx="52244" cy="49073"/>
            </a:xfrm>
            <a:custGeom>
              <a:avLst/>
              <a:gdLst/>
              <a:ahLst/>
              <a:cxnLst/>
              <a:rect l="l" t="t" r="r" b="b"/>
              <a:pathLst>
                <a:path w="2356" h="2213" extrusionOk="0">
                  <a:moveTo>
                    <a:pt x="1454" y="1"/>
                  </a:moveTo>
                  <a:lnTo>
                    <a:pt x="1362" y="32"/>
                  </a:lnTo>
                  <a:lnTo>
                    <a:pt x="338" y="421"/>
                  </a:lnTo>
                  <a:lnTo>
                    <a:pt x="236" y="472"/>
                  </a:lnTo>
                  <a:lnTo>
                    <a:pt x="164" y="533"/>
                  </a:lnTo>
                  <a:lnTo>
                    <a:pt x="92" y="605"/>
                  </a:lnTo>
                  <a:lnTo>
                    <a:pt x="51" y="687"/>
                  </a:lnTo>
                  <a:lnTo>
                    <a:pt x="21" y="779"/>
                  </a:lnTo>
                  <a:lnTo>
                    <a:pt x="0" y="881"/>
                  </a:lnTo>
                  <a:lnTo>
                    <a:pt x="10" y="974"/>
                  </a:lnTo>
                  <a:lnTo>
                    <a:pt x="41" y="1076"/>
                  </a:lnTo>
                  <a:lnTo>
                    <a:pt x="338" y="1885"/>
                  </a:lnTo>
                  <a:lnTo>
                    <a:pt x="389" y="1977"/>
                  </a:lnTo>
                  <a:lnTo>
                    <a:pt x="451" y="2049"/>
                  </a:lnTo>
                  <a:lnTo>
                    <a:pt x="522" y="2120"/>
                  </a:lnTo>
                  <a:lnTo>
                    <a:pt x="604" y="2161"/>
                  </a:lnTo>
                  <a:lnTo>
                    <a:pt x="696" y="2192"/>
                  </a:lnTo>
                  <a:lnTo>
                    <a:pt x="799" y="2213"/>
                  </a:lnTo>
                  <a:lnTo>
                    <a:pt x="901" y="2202"/>
                  </a:lnTo>
                  <a:lnTo>
                    <a:pt x="1004" y="2172"/>
                  </a:lnTo>
                  <a:lnTo>
                    <a:pt x="2028" y="1793"/>
                  </a:lnTo>
                  <a:lnTo>
                    <a:pt x="2120" y="1742"/>
                  </a:lnTo>
                  <a:lnTo>
                    <a:pt x="2191" y="1680"/>
                  </a:lnTo>
                  <a:lnTo>
                    <a:pt x="2263" y="1608"/>
                  </a:lnTo>
                  <a:lnTo>
                    <a:pt x="2304" y="1516"/>
                  </a:lnTo>
                  <a:lnTo>
                    <a:pt x="2335" y="1424"/>
                  </a:lnTo>
                  <a:lnTo>
                    <a:pt x="2355" y="1332"/>
                  </a:lnTo>
                  <a:lnTo>
                    <a:pt x="2345" y="1230"/>
                  </a:lnTo>
                  <a:lnTo>
                    <a:pt x="2324" y="1127"/>
                  </a:lnTo>
                  <a:lnTo>
                    <a:pt x="2017" y="329"/>
                  </a:lnTo>
                  <a:lnTo>
                    <a:pt x="1966" y="236"/>
                  </a:lnTo>
                  <a:lnTo>
                    <a:pt x="1905" y="154"/>
                  </a:lnTo>
                  <a:lnTo>
                    <a:pt x="1833" y="93"/>
                  </a:lnTo>
                  <a:lnTo>
                    <a:pt x="1751" y="42"/>
                  </a:lnTo>
                  <a:lnTo>
                    <a:pt x="1659" y="11"/>
                  </a:lnTo>
                  <a:lnTo>
                    <a:pt x="15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047171" y="1984901"/>
              <a:ext cx="49073" cy="44505"/>
            </a:xfrm>
            <a:custGeom>
              <a:avLst/>
              <a:gdLst/>
              <a:ahLst/>
              <a:cxnLst/>
              <a:rect l="l" t="t" r="r" b="b"/>
              <a:pathLst>
                <a:path w="2213" h="2007" extrusionOk="0">
                  <a:moveTo>
                    <a:pt x="1526" y="0"/>
                  </a:moveTo>
                  <a:lnTo>
                    <a:pt x="441" y="143"/>
                  </a:lnTo>
                  <a:lnTo>
                    <a:pt x="339" y="164"/>
                  </a:lnTo>
                  <a:lnTo>
                    <a:pt x="247" y="205"/>
                  </a:lnTo>
                  <a:lnTo>
                    <a:pt x="175" y="266"/>
                  </a:lnTo>
                  <a:lnTo>
                    <a:pt x="103" y="338"/>
                  </a:lnTo>
                  <a:lnTo>
                    <a:pt x="52" y="420"/>
                  </a:lnTo>
                  <a:lnTo>
                    <a:pt x="11" y="512"/>
                  </a:lnTo>
                  <a:lnTo>
                    <a:pt x="1" y="614"/>
                  </a:lnTo>
                  <a:lnTo>
                    <a:pt x="1" y="717"/>
                  </a:lnTo>
                  <a:lnTo>
                    <a:pt x="113" y="1567"/>
                  </a:lnTo>
                  <a:lnTo>
                    <a:pt x="134" y="1659"/>
                  </a:lnTo>
                  <a:lnTo>
                    <a:pt x="175" y="1751"/>
                  </a:lnTo>
                  <a:lnTo>
                    <a:pt x="236" y="1833"/>
                  </a:lnTo>
                  <a:lnTo>
                    <a:pt x="308" y="1905"/>
                  </a:lnTo>
                  <a:lnTo>
                    <a:pt x="390" y="1956"/>
                  </a:lnTo>
                  <a:lnTo>
                    <a:pt x="482" y="1986"/>
                  </a:lnTo>
                  <a:lnTo>
                    <a:pt x="584" y="2007"/>
                  </a:lnTo>
                  <a:lnTo>
                    <a:pt x="687" y="2007"/>
                  </a:lnTo>
                  <a:lnTo>
                    <a:pt x="1772" y="1864"/>
                  </a:lnTo>
                  <a:lnTo>
                    <a:pt x="1875" y="1833"/>
                  </a:lnTo>
                  <a:lnTo>
                    <a:pt x="1967" y="1792"/>
                  </a:lnTo>
                  <a:lnTo>
                    <a:pt x="2038" y="1741"/>
                  </a:lnTo>
                  <a:lnTo>
                    <a:pt x="2110" y="1669"/>
                  </a:lnTo>
                  <a:lnTo>
                    <a:pt x="2161" y="1587"/>
                  </a:lnTo>
                  <a:lnTo>
                    <a:pt x="2202" y="1495"/>
                  </a:lnTo>
                  <a:lnTo>
                    <a:pt x="2212" y="1393"/>
                  </a:lnTo>
                  <a:lnTo>
                    <a:pt x="2212" y="1290"/>
                  </a:lnTo>
                  <a:lnTo>
                    <a:pt x="2100" y="440"/>
                  </a:lnTo>
                  <a:lnTo>
                    <a:pt x="2079" y="338"/>
                  </a:lnTo>
                  <a:lnTo>
                    <a:pt x="2038" y="246"/>
                  </a:lnTo>
                  <a:lnTo>
                    <a:pt x="1977" y="164"/>
                  </a:lnTo>
                  <a:lnTo>
                    <a:pt x="1905" y="102"/>
                  </a:lnTo>
                  <a:lnTo>
                    <a:pt x="1823" y="51"/>
                  </a:lnTo>
                  <a:lnTo>
                    <a:pt x="1731" y="10"/>
                  </a:lnTo>
                  <a:lnTo>
                    <a:pt x="1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1468136" y="2422896"/>
              <a:ext cx="214366" cy="59052"/>
            </a:xfrm>
            <a:custGeom>
              <a:avLst/>
              <a:gdLst/>
              <a:ahLst/>
              <a:cxnLst/>
              <a:rect l="l" t="t" r="r" b="b"/>
              <a:pathLst>
                <a:path w="9667" h="2663" extrusionOk="0">
                  <a:moveTo>
                    <a:pt x="1" y="0"/>
                  </a:moveTo>
                  <a:lnTo>
                    <a:pt x="1" y="2662"/>
                  </a:lnTo>
                  <a:lnTo>
                    <a:pt x="9667" y="2662"/>
                  </a:lnTo>
                  <a:lnTo>
                    <a:pt x="9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983837" y="2422896"/>
              <a:ext cx="214344" cy="59052"/>
            </a:xfrm>
            <a:custGeom>
              <a:avLst/>
              <a:gdLst/>
              <a:ahLst/>
              <a:cxnLst/>
              <a:rect l="l" t="t" r="r" b="b"/>
              <a:pathLst>
                <a:path w="9666" h="2663" extrusionOk="0">
                  <a:moveTo>
                    <a:pt x="0" y="0"/>
                  </a:moveTo>
                  <a:lnTo>
                    <a:pt x="0" y="2662"/>
                  </a:lnTo>
                  <a:lnTo>
                    <a:pt x="9666" y="2662"/>
                  </a:lnTo>
                  <a:lnTo>
                    <a:pt x="96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859164" y="1832310"/>
              <a:ext cx="38629" cy="423232"/>
            </a:xfrm>
            <a:custGeom>
              <a:avLst/>
              <a:gdLst/>
              <a:ahLst/>
              <a:cxnLst/>
              <a:rect l="l" t="t" r="r" b="b"/>
              <a:pathLst>
                <a:path w="1742" h="19086" extrusionOk="0">
                  <a:moveTo>
                    <a:pt x="1567" y="0"/>
                  </a:moveTo>
                  <a:lnTo>
                    <a:pt x="1" y="18216"/>
                  </a:lnTo>
                  <a:lnTo>
                    <a:pt x="1742" y="19086"/>
                  </a:lnTo>
                  <a:lnTo>
                    <a:pt x="1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1717459" y="1847079"/>
              <a:ext cx="35436" cy="451150"/>
            </a:xfrm>
            <a:custGeom>
              <a:avLst/>
              <a:gdLst/>
              <a:ahLst/>
              <a:cxnLst/>
              <a:rect l="l" t="t" r="r" b="b"/>
              <a:pathLst>
                <a:path w="1598" h="20345" extrusionOk="0">
                  <a:moveTo>
                    <a:pt x="0" y="0"/>
                  </a:moveTo>
                  <a:lnTo>
                    <a:pt x="0" y="20345"/>
                  </a:lnTo>
                  <a:lnTo>
                    <a:pt x="1598" y="1941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717459" y="1847079"/>
              <a:ext cx="35436" cy="451150"/>
            </a:xfrm>
            <a:custGeom>
              <a:avLst/>
              <a:gdLst/>
              <a:ahLst/>
              <a:cxnLst/>
              <a:rect l="l" t="t" r="r" b="b"/>
              <a:pathLst>
                <a:path w="1598" h="20345" fill="none" extrusionOk="0">
                  <a:moveTo>
                    <a:pt x="1598" y="19413"/>
                  </a:moveTo>
                  <a:lnTo>
                    <a:pt x="0" y="203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320555" y="1058041"/>
              <a:ext cx="68809" cy="10467"/>
            </a:xfrm>
            <a:custGeom>
              <a:avLst/>
              <a:gdLst/>
              <a:ahLst/>
              <a:cxnLst/>
              <a:rect l="l" t="t" r="r" b="b"/>
              <a:pathLst>
                <a:path w="3103" h="472" fill="none" extrusionOk="0">
                  <a:moveTo>
                    <a:pt x="1" y="390"/>
                  </a:moveTo>
                  <a:lnTo>
                    <a:pt x="1" y="390"/>
                  </a:lnTo>
                  <a:lnTo>
                    <a:pt x="62" y="349"/>
                  </a:lnTo>
                  <a:lnTo>
                    <a:pt x="267" y="257"/>
                  </a:lnTo>
                  <a:lnTo>
                    <a:pt x="410" y="205"/>
                  </a:lnTo>
                  <a:lnTo>
                    <a:pt x="574" y="154"/>
                  </a:lnTo>
                  <a:lnTo>
                    <a:pt x="768" y="103"/>
                  </a:lnTo>
                  <a:lnTo>
                    <a:pt x="973" y="52"/>
                  </a:lnTo>
                  <a:lnTo>
                    <a:pt x="1209" y="21"/>
                  </a:lnTo>
                  <a:lnTo>
                    <a:pt x="1444" y="1"/>
                  </a:lnTo>
                  <a:lnTo>
                    <a:pt x="1710" y="11"/>
                  </a:lnTo>
                  <a:lnTo>
                    <a:pt x="1833" y="21"/>
                  </a:lnTo>
                  <a:lnTo>
                    <a:pt x="1977" y="31"/>
                  </a:lnTo>
                  <a:lnTo>
                    <a:pt x="2110" y="62"/>
                  </a:lnTo>
                  <a:lnTo>
                    <a:pt x="2253" y="93"/>
                  </a:lnTo>
                  <a:lnTo>
                    <a:pt x="2386" y="134"/>
                  </a:lnTo>
                  <a:lnTo>
                    <a:pt x="2530" y="175"/>
                  </a:lnTo>
                  <a:lnTo>
                    <a:pt x="2673" y="236"/>
                  </a:lnTo>
                  <a:lnTo>
                    <a:pt x="2816" y="308"/>
                  </a:lnTo>
                  <a:lnTo>
                    <a:pt x="2960" y="379"/>
                  </a:lnTo>
                  <a:lnTo>
                    <a:pt x="3103" y="472"/>
                  </a:lnTo>
                </a:path>
              </a:pathLst>
            </a:custGeom>
            <a:solidFill>
              <a:schemeClr val="dk1"/>
            </a:solidFill>
            <a:ln w="8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332131" y="1090063"/>
              <a:ext cx="30446" cy="30446"/>
            </a:xfrm>
            <a:custGeom>
              <a:avLst/>
              <a:gdLst/>
              <a:ahLst/>
              <a:cxnLst/>
              <a:rect l="l" t="t" r="r" b="b"/>
              <a:pathLst>
                <a:path w="1373" h="1373" extrusionOk="0">
                  <a:moveTo>
                    <a:pt x="615" y="0"/>
                  </a:moveTo>
                  <a:lnTo>
                    <a:pt x="554" y="10"/>
                  </a:lnTo>
                  <a:lnTo>
                    <a:pt x="482" y="31"/>
                  </a:lnTo>
                  <a:lnTo>
                    <a:pt x="421" y="51"/>
                  </a:lnTo>
                  <a:lnTo>
                    <a:pt x="359" y="82"/>
                  </a:lnTo>
                  <a:lnTo>
                    <a:pt x="308" y="113"/>
                  </a:lnTo>
                  <a:lnTo>
                    <a:pt x="257" y="154"/>
                  </a:lnTo>
                  <a:lnTo>
                    <a:pt x="206" y="205"/>
                  </a:lnTo>
                  <a:lnTo>
                    <a:pt x="154" y="246"/>
                  </a:lnTo>
                  <a:lnTo>
                    <a:pt x="124" y="297"/>
                  </a:lnTo>
                  <a:lnTo>
                    <a:pt x="83" y="359"/>
                  </a:lnTo>
                  <a:lnTo>
                    <a:pt x="52" y="420"/>
                  </a:lnTo>
                  <a:lnTo>
                    <a:pt x="31" y="481"/>
                  </a:lnTo>
                  <a:lnTo>
                    <a:pt x="21" y="543"/>
                  </a:lnTo>
                  <a:lnTo>
                    <a:pt x="11" y="615"/>
                  </a:lnTo>
                  <a:lnTo>
                    <a:pt x="1" y="686"/>
                  </a:lnTo>
                  <a:lnTo>
                    <a:pt x="11" y="758"/>
                  </a:lnTo>
                  <a:lnTo>
                    <a:pt x="21" y="819"/>
                  </a:lnTo>
                  <a:lnTo>
                    <a:pt x="31" y="891"/>
                  </a:lnTo>
                  <a:lnTo>
                    <a:pt x="52" y="952"/>
                  </a:lnTo>
                  <a:lnTo>
                    <a:pt x="83" y="1014"/>
                  </a:lnTo>
                  <a:lnTo>
                    <a:pt x="124" y="1065"/>
                  </a:lnTo>
                  <a:lnTo>
                    <a:pt x="154" y="1116"/>
                  </a:lnTo>
                  <a:lnTo>
                    <a:pt x="206" y="1167"/>
                  </a:lnTo>
                  <a:lnTo>
                    <a:pt x="257" y="1208"/>
                  </a:lnTo>
                  <a:lnTo>
                    <a:pt x="308" y="1249"/>
                  </a:lnTo>
                  <a:lnTo>
                    <a:pt x="359" y="1290"/>
                  </a:lnTo>
                  <a:lnTo>
                    <a:pt x="421" y="1311"/>
                  </a:lnTo>
                  <a:lnTo>
                    <a:pt x="482" y="1342"/>
                  </a:lnTo>
                  <a:lnTo>
                    <a:pt x="554" y="1352"/>
                  </a:lnTo>
                  <a:lnTo>
                    <a:pt x="615" y="1362"/>
                  </a:lnTo>
                  <a:lnTo>
                    <a:pt x="687" y="1372"/>
                  </a:lnTo>
                  <a:lnTo>
                    <a:pt x="758" y="1362"/>
                  </a:lnTo>
                  <a:lnTo>
                    <a:pt x="830" y="1352"/>
                  </a:lnTo>
                  <a:lnTo>
                    <a:pt x="892" y="1342"/>
                  </a:lnTo>
                  <a:lnTo>
                    <a:pt x="953" y="1311"/>
                  </a:lnTo>
                  <a:lnTo>
                    <a:pt x="1014" y="1290"/>
                  </a:lnTo>
                  <a:lnTo>
                    <a:pt x="1066" y="1249"/>
                  </a:lnTo>
                  <a:lnTo>
                    <a:pt x="1127" y="1208"/>
                  </a:lnTo>
                  <a:lnTo>
                    <a:pt x="1168" y="1167"/>
                  </a:lnTo>
                  <a:lnTo>
                    <a:pt x="1219" y="1116"/>
                  </a:lnTo>
                  <a:lnTo>
                    <a:pt x="1260" y="1065"/>
                  </a:lnTo>
                  <a:lnTo>
                    <a:pt x="1291" y="1014"/>
                  </a:lnTo>
                  <a:lnTo>
                    <a:pt x="1322" y="952"/>
                  </a:lnTo>
                  <a:lnTo>
                    <a:pt x="1342" y="891"/>
                  </a:lnTo>
                  <a:lnTo>
                    <a:pt x="1363" y="819"/>
                  </a:lnTo>
                  <a:lnTo>
                    <a:pt x="1373" y="758"/>
                  </a:lnTo>
                  <a:lnTo>
                    <a:pt x="1373" y="686"/>
                  </a:lnTo>
                  <a:lnTo>
                    <a:pt x="1373" y="615"/>
                  </a:lnTo>
                  <a:lnTo>
                    <a:pt x="1363" y="543"/>
                  </a:lnTo>
                  <a:lnTo>
                    <a:pt x="1342" y="481"/>
                  </a:lnTo>
                  <a:lnTo>
                    <a:pt x="1322" y="420"/>
                  </a:lnTo>
                  <a:lnTo>
                    <a:pt x="1291" y="359"/>
                  </a:lnTo>
                  <a:lnTo>
                    <a:pt x="1260" y="297"/>
                  </a:lnTo>
                  <a:lnTo>
                    <a:pt x="1219" y="246"/>
                  </a:lnTo>
                  <a:lnTo>
                    <a:pt x="1168" y="205"/>
                  </a:lnTo>
                  <a:lnTo>
                    <a:pt x="1127" y="154"/>
                  </a:lnTo>
                  <a:lnTo>
                    <a:pt x="1066" y="113"/>
                  </a:lnTo>
                  <a:lnTo>
                    <a:pt x="1014" y="82"/>
                  </a:lnTo>
                  <a:lnTo>
                    <a:pt x="953" y="51"/>
                  </a:lnTo>
                  <a:lnTo>
                    <a:pt x="892" y="31"/>
                  </a:lnTo>
                  <a:lnTo>
                    <a:pt x="830" y="10"/>
                  </a:lnTo>
                  <a:lnTo>
                    <a:pt x="7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181823" y="1058041"/>
              <a:ext cx="68809" cy="10467"/>
            </a:xfrm>
            <a:custGeom>
              <a:avLst/>
              <a:gdLst/>
              <a:ahLst/>
              <a:cxnLst/>
              <a:rect l="l" t="t" r="r" b="b"/>
              <a:pathLst>
                <a:path w="3103" h="472" fill="none" extrusionOk="0">
                  <a:moveTo>
                    <a:pt x="3103" y="390"/>
                  </a:moveTo>
                  <a:lnTo>
                    <a:pt x="3103" y="390"/>
                  </a:lnTo>
                  <a:lnTo>
                    <a:pt x="3031" y="349"/>
                  </a:lnTo>
                  <a:lnTo>
                    <a:pt x="2837" y="257"/>
                  </a:lnTo>
                  <a:lnTo>
                    <a:pt x="2693" y="205"/>
                  </a:lnTo>
                  <a:lnTo>
                    <a:pt x="2519" y="154"/>
                  </a:lnTo>
                  <a:lnTo>
                    <a:pt x="2335" y="103"/>
                  </a:lnTo>
                  <a:lnTo>
                    <a:pt x="2120" y="52"/>
                  </a:lnTo>
                  <a:lnTo>
                    <a:pt x="1895" y="21"/>
                  </a:lnTo>
                  <a:lnTo>
                    <a:pt x="1649" y="1"/>
                  </a:lnTo>
                  <a:lnTo>
                    <a:pt x="1393" y="11"/>
                  </a:lnTo>
                  <a:lnTo>
                    <a:pt x="1260" y="21"/>
                  </a:lnTo>
                  <a:lnTo>
                    <a:pt x="1127" y="31"/>
                  </a:lnTo>
                  <a:lnTo>
                    <a:pt x="994" y="62"/>
                  </a:lnTo>
                  <a:lnTo>
                    <a:pt x="850" y="93"/>
                  </a:lnTo>
                  <a:lnTo>
                    <a:pt x="707" y="134"/>
                  </a:lnTo>
                  <a:lnTo>
                    <a:pt x="574" y="175"/>
                  </a:lnTo>
                  <a:lnTo>
                    <a:pt x="431" y="236"/>
                  </a:lnTo>
                  <a:lnTo>
                    <a:pt x="287" y="308"/>
                  </a:lnTo>
                  <a:lnTo>
                    <a:pt x="144" y="379"/>
                  </a:lnTo>
                  <a:lnTo>
                    <a:pt x="1" y="472"/>
                  </a:lnTo>
                </a:path>
              </a:pathLst>
            </a:custGeom>
            <a:solidFill>
              <a:schemeClr val="dk1"/>
            </a:solidFill>
            <a:ln w="8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208612" y="1090063"/>
              <a:ext cx="30225" cy="30446"/>
            </a:xfrm>
            <a:custGeom>
              <a:avLst/>
              <a:gdLst/>
              <a:ahLst/>
              <a:cxnLst/>
              <a:rect l="l" t="t" r="r" b="b"/>
              <a:pathLst>
                <a:path w="1363" h="1373" extrusionOk="0">
                  <a:moveTo>
                    <a:pt x="615" y="0"/>
                  </a:moveTo>
                  <a:lnTo>
                    <a:pt x="543" y="10"/>
                  </a:lnTo>
                  <a:lnTo>
                    <a:pt x="482" y="31"/>
                  </a:lnTo>
                  <a:lnTo>
                    <a:pt x="410" y="51"/>
                  </a:lnTo>
                  <a:lnTo>
                    <a:pt x="359" y="82"/>
                  </a:lnTo>
                  <a:lnTo>
                    <a:pt x="298" y="113"/>
                  </a:lnTo>
                  <a:lnTo>
                    <a:pt x="246" y="154"/>
                  </a:lnTo>
                  <a:lnTo>
                    <a:pt x="195" y="205"/>
                  </a:lnTo>
                  <a:lnTo>
                    <a:pt x="154" y="246"/>
                  </a:lnTo>
                  <a:lnTo>
                    <a:pt x="113" y="297"/>
                  </a:lnTo>
                  <a:lnTo>
                    <a:pt x="83" y="359"/>
                  </a:lnTo>
                  <a:lnTo>
                    <a:pt x="52" y="420"/>
                  </a:lnTo>
                  <a:lnTo>
                    <a:pt x="31" y="481"/>
                  </a:lnTo>
                  <a:lnTo>
                    <a:pt x="11" y="543"/>
                  </a:lnTo>
                  <a:lnTo>
                    <a:pt x="1" y="615"/>
                  </a:lnTo>
                  <a:lnTo>
                    <a:pt x="1" y="686"/>
                  </a:lnTo>
                  <a:lnTo>
                    <a:pt x="1" y="758"/>
                  </a:lnTo>
                  <a:lnTo>
                    <a:pt x="11" y="819"/>
                  </a:lnTo>
                  <a:lnTo>
                    <a:pt x="31" y="891"/>
                  </a:lnTo>
                  <a:lnTo>
                    <a:pt x="52" y="952"/>
                  </a:lnTo>
                  <a:lnTo>
                    <a:pt x="83" y="1014"/>
                  </a:lnTo>
                  <a:lnTo>
                    <a:pt x="113" y="1065"/>
                  </a:lnTo>
                  <a:lnTo>
                    <a:pt x="154" y="1116"/>
                  </a:lnTo>
                  <a:lnTo>
                    <a:pt x="195" y="1167"/>
                  </a:lnTo>
                  <a:lnTo>
                    <a:pt x="246" y="1208"/>
                  </a:lnTo>
                  <a:lnTo>
                    <a:pt x="298" y="1249"/>
                  </a:lnTo>
                  <a:lnTo>
                    <a:pt x="359" y="1290"/>
                  </a:lnTo>
                  <a:lnTo>
                    <a:pt x="410" y="1311"/>
                  </a:lnTo>
                  <a:lnTo>
                    <a:pt x="482" y="1342"/>
                  </a:lnTo>
                  <a:lnTo>
                    <a:pt x="543" y="1352"/>
                  </a:lnTo>
                  <a:lnTo>
                    <a:pt x="615" y="1362"/>
                  </a:lnTo>
                  <a:lnTo>
                    <a:pt x="676" y="1372"/>
                  </a:lnTo>
                  <a:lnTo>
                    <a:pt x="748" y="1362"/>
                  </a:lnTo>
                  <a:lnTo>
                    <a:pt x="820" y="1352"/>
                  </a:lnTo>
                  <a:lnTo>
                    <a:pt x="881" y="1342"/>
                  </a:lnTo>
                  <a:lnTo>
                    <a:pt x="953" y="1311"/>
                  </a:lnTo>
                  <a:lnTo>
                    <a:pt x="1004" y="1290"/>
                  </a:lnTo>
                  <a:lnTo>
                    <a:pt x="1066" y="1249"/>
                  </a:lnTo>
                  <a:lnTo>
                    <a:pt x="1117" y="1208"/>
                  </a:lnTo>
                  <a:lnTo>
                    <a:pt x="1168" y="1167"/>
                  </a:lnTo>
                  <a:lnTo>
                    <a:pt x="1209" y="1116"/>
                  </a:lnTo>
                  <a:lnTo>
                    <a:pt x="1250" y="1065"/>
                  </a:lnTo>
                  <a:lnTo>
                    <a:pt x="1281" y="1014"/>
                  </a:lnTo>
                  <a:lnTo>
                    <a:pt x="1311" y="952"/>
                  </a:lnTo>
                  <a:lnTo>
                    <a:pt x="1332" y="891"/>
                  </a:lnTo>
                  <a:lnTo>
                    <a:pt x="1352" y="819"/>
                  </a:lnTo>
                  <a:lnTo>
                    <a:pt x="1362" y="758"/>
                  </a:lnTo>
                  <a:lnTo>
                    <a:pt x="1362" y="686"/>
                  </a:lnTo>
                  <a:lnTo>
                    <a:pt x="1362" y="615"/>
                  </a:lnTo>
                  <a:lnTo>
                    <a:pt x="1352" y="543"/>
                  </a:lnTo>
                  <a:lnTo>
                    <a:pt x="1332" y="481"/>
                  </a:lnTo>
                  <a:lnTo>
                    <a:pt x="1311" y="420"/>
                  </a:lnTo>
                  <a:lnTo>
                    <a:pt x="1281" y="359"/>
                  </a:lnTo>
                  <a:lnTo>
                    <a:pt x="1250" y="297"/>
                  </a:lnTo>
                  <a:lnTo>
                    <a:pt x="1209" y="246"/>
                  </a:lnTo>
                  <a:lnTo>
                    <a:pt x="1168" y="205"/>
                  </a:lnTo>
                  <a:lnTo>
                    <a:pt x="1117" y="154"/>
                  </a:lnTo>
                  <a:lnTo>
                    <a:pt x="1066" y="113"/>
                  </a:lnTo>
                  <a:lnTo>
                    <a:pt x="1004" y="82"/>
                  </a:lnTo>
                  <a:lnTo>
                    <a:pt x="953" y="51"/>
                  </a:lnTo>
                  <a:lnTo>
                    <a:pt x="881" y="31"/>
                  </a:lnTo>
                  <a:lnTo>
                    <a:pt x="820" y="10"/>
                  </a:lnTo>
                  <a:lnTo>
                    <a:pt x="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68576" y="2761875"/>
              <a:ext cx="250910" cy="397132"/>
            </a:xfrm>
            <a:custGeom>
              <a:avLst/>
              <a:gdLst/>
              <a:ahLst/>
              <a:cxnLst/>
              <a:rect l="l" t="t" r="r" b="b"/>
              <a:pathLst>
                <a:path w="11315" h="17909" extrusionOk="0">
                  <a:moveTo>
                    <a:pt x="7096" y="1"/>
                  </a:moveTo>
                  <a:lnTo>
                    <a:pt x="584" y="830"/>
                  </a:lnTo>
                  <a:lnTo>
                    <a:pt x="727" y="3062"/>
                  </a:lnTo>
                  <a:lnTo>
                    <a:pt x="789" y="3922"/>
                  </a:lnTo>
                  <a:lnTo>
                    <a:pt x="738" y="4260"/>
                  </a:lnTo>
                  <a:lnTo>
                    <a:pt x="605" y="5151"/>
                  </a:lnTo>
                  <a:lnTo>
                    <a:pt x="431" y="6441"/>
                  </a:lnTo>
                  <a:lnTo>
                    <a:pt x="338" y="7189"/>
                  </a:lnTo>
                  <a:lnTo>
                    <a:pt x="246" y="7977"/>
                  </a:lnTo>
                  <a:lnTo>
                    <a:pt x="164" y="8786"/>
                  </a:lnTo>
                  <a:lnTo>
                    <a:pt x="93" y="9595"/>
                  </a:lnTo>
                  <a:lnTo>
                    <a:pt x="41" y="10393"/>
                  </a:lnTo>
                  <a:lnTo>
                    <a:pt x="1" y="11141"/>
                  </a:lnTo>
                  <a:lnTo>
                    <a:pt x="1" y="11499"/>
                  </a:lnTo>
                  <a:lnTo>
                    <a:pt x="1" y="11837"/>
                  </a:lnTo>
                  <a:lnTo>
                    <a:pt x="1" y="12165"/>
                  </a:lnTo>
                  <a:lnTo>
                    <a:pt x="21" y="12462"/>
                  </a:lnTo>
                  <a:lnTo>
                    <a:pt x="41" y="12738"/>
                  </a:lnTo>
                  <a:lnTo>
                    <a:pt x="72" y="12984"/>
                  </a:lnTo>
                  <a:lnTo>
                    <a:pt x="113" y="13199"/>
                  </a:lnTo>
                  <a:lnTo>
                    <a:pt x="164" y="13383"/>
                  </a:lnTo>
                  <a:lnTo>
                    <a:pt x="236" y="13547"/>
                  </a:lnTo>
                  <a:lnTo>
                    <a:pt x="318" y="13711"/>
                  </a:lnTo>
                  <a:lnTo>
                    <a:pt x="410" y="13875"/>
                  </a:lnTo>
                  <a:lnTo>
                    <a:pt x="523" y="14028"/>
                  </a:lnTo>
                  <a:lnTo>
                    <a:pt x="646" y="14182"/>
                  </a:lnTo>
                  <a:lnTo>
                    <a:pt x="779" y="14325"/>
                  </a:lnTo>
                  <a:lnTo>
                    <a:pt x="922" y="14469"/>
                  </a:lnTo>
                  <a:lnTo>
                    <a:pt x="1076" y="14602"/>
                  </a:lnTo>
                  <a:lnTo>
                    <a:pt x="1229" y="14735"/>
                  </a:lnTo>
                  <a:lnTo>
                    <a:pt x="1403" y="14868"/>
                  </a:lnTo>
                  <a:lnTo>
                    <a:pt x="1577" y="14991"/>
                  </a:lnTo>
                  <a:lnTo>
                    <a:pt x="1762" y="15114"/>
                  </a:lnTo>
                  <a:lnTo>
                    <a:pt x="2130" y="15349"/>
                  </a:lnTo>
                  <a:lnTo>
                    <a:pt x="2509" y="15574"/>
                  </a:lnTo>
                  <a:lnTo>
                    <a:pt x="2898" y="15779"/>
                  </a:lnTo>
                  <a:lnTo>
                    <a:pt x="3277" y="15974"/>
                  </a:lnTo>
                  <a:lnTo>
                    <a:pt x="3973" y="16312"/>
                  </a:lnTo>
                  <a:lnTo>
                    <a:pt x="4291" y="16475"/>
                  </a:lnTo>
                  <a:lnTo>
                    <a:pt x="4557" y="16619"/>
                  </a:lnTo>
                  <a:lnTo>
                    <a:pt x="4782" y="16752"/>
                  </a:lnTo>
                  <a:lnTo>
                    <a:pt x="4874" y="16813"/>
                  </a:lnTo>
                  <a:lnTo>
                    <a:pt x="4956" y="16875"/>
                  </a:lnTo>
                  <a:lnTo>
                    <a:pt x="5110" y="16987"/>
                  </a:lnTo>
                  <a:lnTo>
                    <a:pt x="5294" y="17110"/>
                  </a:lnTo>
                  <a:lnTo>
                    <a:pt x="5509" y="17233"/>
                  </a:lnTo>
                  <a:lnTo>
                    <a:pt x="5734" y="17356"/>
                  </a:lnTo>
                  <a:lnTo>
                    <a:pt x="5980" y="17469"/>
                  </a:lnTo>
                  <a:lnTo>
                    <a:pt x="6236" y="17581"/>
                  </a:lnTo>
                  <a:lnTo>
                    <a:pt x="6492" y="17673"/>
                  </a:lnTo>
                  <a:lnTo>
                    <a:pt x="6748" y="17755"/>
                  </a:lnTo>
                  <a:lnTo>
                    <a:pt x="7004" y="17827"/>
                  </a:lnTo>
                  <a:lnTo>
                    <a:pt x="7260" y="17868"/>
                  </a:lnTo>
                  <a:lnTo>
                    <a:pt x="7495" y="17899"/>
                  </a:lnTo>
                  <a:lnTo>
                    <a:pt x="7608" y="17909"/>
                  </a:lnTo>
                  <a:lnTo>
                    <a:pt x="7710" y="17899"/>
                  </a:lnTo>
                  <a:lnTo>
                    <a:pt x="7813" y="17899"/>
                  </a:lnTo>
                  <a:lnTo>
                    <a:pt x="7905" y="17878"/>
                  </a:lnTo>
                  <a:lnTo>
                    <a:pt x="7997" y="17858"/>
                  </a:lnTo>
                  <a:lnTo>
                    <a:pt x="8079" y="17827"/>
                  </a:lnTo>
                  <a:lnTo>
                    <a:pt x="8151" y="17786"/>
                  </a:lnTo>
                  <a:lnTo>
                    <a:pt x="8212" y="17735"/>
                  </a:lnTo>
                  <a:lnTo>
                    <a:pt x="8274" y="17684"/>
                  </a:lnTo>
                  <a:lnTo>
                    <a:pt x="8315" y="17612"/>
                  </a:lnTo>
                  <a:lnTo>
                    <a:pt x="8356" y="17530"/>
                  </a:lnTo>
                  <a:lnTo>
                    <a:pt x="8386" y="17417"/>
                  </a:lnTo>
                  <a:lnTo>
                    <a:pt x="8417" y="17274"/>
                  </a:lnTo>
                  <a:lnTo>
                    <a:pt x="8437" y="17110"/>
                  </a:lnTo>
                  <a:lnTo>
                    <a:pt x="8478" y="16701"/>
                  </a:lnTo>
                  <a:lnTo>
                    <a:pt x="8499" y="16219"/>
                  </a:lnTo>
                  <a:lnTo>
                    <a:pt x="8509" y="15687"/>
                  </a:lnTo>
                  <a:lnTo>
                    <a:pt x="8509" y="15103"/>
                  </a:lnTo>
                  <a:lnTo>
                    <a:pt x="8499" y="14499"/>
                  </a:lnTo>
                  <a:lnTo>
                    <a:pt x="8478" y="13885"/>
                  </a:lnTo>
                  <a:lnTo>
                    <a:pt x="8427" y="12697"/>
                  </a:lnTo>
                  <a:lnTo>
                    <a:pt x="8376" y="11684"/>
                  </a:lnTo>
                  <a:lnTo>
                    <a:pt x="8315" y="10711"/>
                  </a:lnTo>
                  <a:lnTo>
                    <a:pt x="8315" y="10711"/>
                  </a:lnTo>
                  <a:lnTo>
                    <a:pt x="8407" y="10762"/>
                  </a:lnTo>
                  <a:lnTo>
                    <a:pt x="8663" y="10916"/>
                  </a:lnTo>
                  <a:lnTo>
                    <a:pt x="9031" y="11120"/>
                  </a:lnTo>
                  <a:lnTo>
                    <a:pt x="9246" y="11223"/>
                  </a:lnTo>
                  <a:lnTo>
                    <a:pt x="9461" y="11335"/>
                  </a:lnTo>
                  <a:lnTo>
                    <a:pt x="9697" y="11428"/>
                  </a:lnTo>
                  <a:lnTo>
                    <a:pt x="9922" y="11520"/>
                  </a:lnTo>
                  <a:lnTo>
                    <a:pt x="10147" y="11602"/>
                  </a:lnTo>
                  <a:lnTo>
                    <a:pt x="10362" y="11653"/>
                  </a:lnTo>
                  <a:lnTo>
                    <a:pt x="10557" y="11684"/>
                  </a:lnTo>
                  <a:lnTo>
                    <a:pt x="10649" y="11694"/>
                  </a:lnTo>
                  <a:lnTo>
                    <a:pt x="10731" y="11684"/>
                  </a:lnTo>
                  <a:lnTo>
                    <a:pt x="10813" y="11673"/>
                  </a:lnTo>
                  <a:lnTo>
                    <a:pt x="10874" y="11653"/>
                  </a:lnTo>
                  <a:lnTo>
                    <a:pt x="10936" y="11622"/>
                  </a:lnTo>
                  <a:lnTo>
                    <a:pt x="10987" y="11581"/>
                  </a:lnTo>
                  <a:lnTo>
                    <a:pt x="11151" y="11407"/>
                  </a:lnTo>
                  <a:lnTo>
                    <a:pt x="11212" y="11335"/>
                  </a:lnTo>
                  <a:lnTo>
                    <a:pt x="11253" y="11264"/>
                  </a:lnTo>
                  <a:lnTo>
                    <a:pt x="11294" y="11192"/>
                  </a:lnTo>
                  <a:lnTo>
                    <a:pt x="11304" y="11110"/>
                  </a:lnTo>
                  <a:lnTo>
                    <a:pt x="11315" y="11018"/>
                  </a:lnTo>
                  <a:lnTo>
                    <a:pt x="11304" y="10916"/>
                  </a:lnTo>
                  <a:lnTo>
                    <a:pt x="11274" y="10803"/>
                  </a:lnTo>
                  <a:lnTo>
                    <a:pt x="11233" y="10670"/>
                  </a:lnTo>
                  <a:lnTo>
                    <a:pt x="11110" y="10332"/>
                  </a:lnTo>
                  <a:lnTo>
                    <a:pt x="10926" y="9871"/>
                  </a:lnTo>
                  <a:lnTo>
                    <a:pt x="10680" y="9277"/>
                  </a:lnTo>
                  <a:lnTo>
                    <a:pt x="10516" y="8919"/>
                  </a:lnTo>
                  <a:lnTo>
                    <a:pt x="10321" y="8540"/>
                  </a:lnTo>
                  <a:lnTo>
                    <a:pt x="10096" y="8131"/>
                  </a:lnTo>
                  <a:lnTo>
                    <a:pt x="9840" y="7711"/>
                  </a:lnTo>
                  <a:lnTo>
                    <a:pt x="9574" y="7281"/>
                  </a:lnTo>
                  <a:lnTo>
                    <a:pt x="9287" y="6851"/>
                  </a:lnTo>
                  <a:lnTo>
                    <a:pt x="9001" y="6431"/>
                  </a:lnTo>
                  <a:lnTo>
                    <a:pt x="8724" y="6021"/>
                  </a:lnTo>
                  <a:lnTo>
                    <a:pt x="8181" y="5274"/>
                  </a:lnTo>
                  <a:lnTo>
                    <a:pt x="7741" y="4670"/>
                  </a:lnTo>
                  <a:lnTo>
                    <a:pt x="7321" y="4117"/>
                  </a:lnTo>
                  <a:lnTo>
                    <a:pt x="7096" y="1"/>
                  </a:lnTo>
                  <a:close/>
                </a:path>
              </a:pathLst>
            </a:custGeom>
            <a:solidFill>
              <a:srgbClr val="47C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5"/>
          <p:cNvGrpSpPr/>
          <p:nvPr/>
        </p:nvGrpSpPr>
        <p:grpSpPr>
          <a:xfrm>
            <a:off x="2042460" y="963854"/>
            <a:ext cx="1310846" cy="3333107"/>
            <a:chOff x="2870593" y="1032384"/>
            <a:chExt cx="1452300" cy="3692784"/>
          </a:xfrm>
        </p:grpSpPr>
        <p:sp>
          <p:nvSpPr>
            <p:cNvPr id="86" name="Google Shape;86;p15"/>
            <p:cNvSpPr/>
            <p:nvPr/>
          </p:nvSpPr>
          <p:spPr>
            <a:xfrm>
              <a:off x="2870593" y="4326768"/>
              <a:ext cx="1452300" cy="3984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041977" y="2338184"/>
              <a:ext cx="134203" cy="168042"/>
            </a:xfrm>
            <a:custGeom>
              <a:avLst/>
              <a:gdLst/>
              <a:ahLst/>
              <a:cxnLst/>
              <a:rect l="l" t="t" r="r" b="b"/>
              <a:pathLst>
                <a:path w="6052" h="7578" extrusionOk="0">
                  <a:moveTo>
                    <a:pt x="6052" y="1"/>
                  </a:moveTo>
                  <a:lnTo>
                    <a:pt x="0" y="339"/>
                  </a:lnTo>
                  <a:lnTo>
                    <a:pt x="72" y="7578"/>
                  </a:lnTo>
                  <a:lnTo>
                    <a:pt x="6052" y="1"/>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777418" y="2215352"/>
              <a:ext cx="225941" cy="293597"/>
            </a:xfrm>
            <a:custGeom>
              <a:avLst/>
              <a:gdLst/>
              <a:ahLst/>
              <a:cxnLst/>
              <a:rect l="l" t="t" r="r" b="b"/>
              <a:pathLst>
                <a:path w="10189" h="13240" extrusionOk="0">
                  <a:moveTo>
                    <a:pt x="328" y="1"/>
                  </a:moveTo>
                  <a:lnTo>
                    <a:pt x="308" y="31"/>
                  </a:lnTo>
                  <a:lnTo>
                    <a:pt x="287" y="103"/>
                  </a:lnTo>
                  <a:lnTo>
                    <a:pt x="246" y="369"/>
                  </a:lnTo>
                  <a:lnTo>
                    <a:pt x="195" y="769"/>
                  </a:lnTo>
                  <a:lnTo>
                    <a:pt x="144" y="1301"/>
                  </a:lnTo>
                  <a:lnTo>
                    <a:pt x="93" y="1946"/>
                  </a:lnTo>
                  <a:lnTo>
                    <a:pt x="52" y="2683"/>
                  </a:lnTo>
                  <a:lnTo>
                    <a:pt x="21" y="3482"/>
                  </a:lnTo>
                  <a:lnTo>
                    <a:pt x="0" y="4342"/>
                  </a:lnTo>
                  <a:lnTo>
                    <a:pt x="0" y="5243"/>
                  </a:lnTo>
                  <a:lnTo>
                    <a:pt x="21" y="6154"/>
                  </a:lnTo>
                  <a:lnTo>
                    <a:pt x="31" y="6615"/>
                  </a:lnTo>
                  <a:lnTo>
                    <a:pt x="52" y="7066"/>
                  </a:lnTo>
                  <a:lnTo>
                    <a:pt x="82" y="7526"/>
                  </a:lnTo>
                  <a:lnTo>
                    <a:pt x="123" y="7967"/>
                  </a:lnTo>
                  <a:lnTo>
                    <a:pt x="164" y="8407"/>
                  </a:lnTo>
                  <a:lnTo>
                    <a:pt x="215" y="8827"/>
                  </a:lnTo>
                  <a:lnTo>
                    <a:pt x="277" y="9236"/>
                  </a:lnTo>
                  <a:lnTo>
                    <a:pt x="338" y="9636"/>
                  </a:lnTo>
                  <a:lnTo>
                    <a:pt x="420" y="10014"/>
                  </a:lnTo>
                  <a:lnTo>
                    <a:pt x="502" y="10373"/>
                  </a:lnTo>
                  <a:lnTo>
                    <a:pt x="594" y="10711"/>
                  </a:lnTo>
                  <a:lnTo>
                    <a:pt x="707" y="11018"/>
                  </a:lnTo>
                  <a:lnTo>
                    <a:pt x="820" y="11304"/>
                  </a:lnTo>
                  <a:lnTo>
                    <a:pt x="953" y="11571"/>
                  </a:lnTo>
                  <a:lnTo>
                    <a:pt x="1106" y="11806"/>
                  </a:lnTo>
                  <a:lnTo>
                    <a:pt x="1270" y="12031"/>
                  </a:lnTo>
                  <a:lnTo>
                    <a:pt x="1444" y="12236"/>
                  </a:lnTo>
                  <a:lnTo>
                    <a:pt x="1639" y="12410"/>
                  </a:lnTo>
                  <a:lnTo>
                    <a:pt x="1843" y="12574"/>
                  </a:lnTo>
                  <a:lnTo>
                    <a:pt x="2058" y="12717"/>
                  </a:lnTo>
                  <a:lnTo>
                    <a:pt x="2274" y="12840"/>
                  </a:lnTo>
                  <a:lnTo>
                    <a:pt x="2509" y="12943"/>
                  </a:lnTo>
                  <a:lnTo>
                    <a:pt x="2755" y="13035"/>
                  </a:lnTo>
                  <a:lnTo>
                    <a:pt x="3011" y="13107"/>
                  </a:lnTo>
                  <a:lnTo>
                    <a:pt x="3267" y="13158"/>
                  </a:lnTo>
                  <a:lnTo>
                    <a:pt x="3533" y="13199"/>
                  </a:lnTo>
                  <a:lnTo>
                    <a:pt x="3809" y="13229"/>
                  </a:lnTo>
                  <a:lnTo>
                    <a:pt x="4086" y="13240"/>
                  </a:lnTo>
                  <a:lnTo>
                    <a:pt x="4373" y="13240"/>
                  </a:lnTo>
                  <a:lnTo>
                    <a:pt x="4659" y="13229"/>
                  </a:lnTo>
                  <a:lnTo>
                    <a:pt x="4946" y="13199"/>
                  </a:lnTo>
                  <a:lnTo>
                    <a:pt x="5243" y="13158"/>
                  </a:lnTo>
                  <a:lnTo>
                    <a:pt x="5540" y="13107"/>
                  </a:lnTo>
                  <a:lnTo>
                    <a:pt x="5837" y="13045"/>
                  </a:lnTo>
                  <a:lnTo>
                    <a:pt x="6134" y="12984"/>
                  </a:lnTo>
                  <a:lnTo>
                    <a:pt x="6431" y="12902"/>
                  </a:lnTo>
                  <a:lnTo>
                    <a:pt x="6727" y="12810"/>
                  </a:lnTo>
                  <a:lnTo>
                    <a:pt x="7024" y="12717"/>
                  </a:lnTo>
                  <a:lnTo>
                    <a:pt x="7321" y="12605"/>
                  </a:lnTo>
                  <a:lnTo>
                    <a:pt x="7608" y="12492"/>
                  </a:lnTo>
                  <a:lnTo>
                    <a:pt x="7895" y="12380"/>
                  </a:lnTo>
                  <a:lnTo>
                    <a:pt x="8181" y="12257"/>
                  </a:lnTo>
                  <a:lnTo>
                    <a:pt x="8458" y="12124"/>
                  </a:lnTo>
                  <a:lnTo>
                    <a:pt x="8734" y="11991"/>
                  </a:lnTo>
                  <a:lnTo>
                    <a:pt x="8857" y="11919"/>
                  </a:lnTo>
                  <a:lnTo>
                    <a:pt x="8980" y="11827"/>
                  </a:lnTo>
                  <a:lnTo>
                    <a:pt x="9103" y="11735"/>
                  </a:lnTo>
                  <a:lnTo>
                    <a:pt x="9205" y="11632"/>
                  </a:lnTo>
                  <a:lnTo>
                    <a:pt x="9308" y="11509"/>
                  </a:lnTo>
                  <a:lnTo>
                    <a:pt x="9410" y="11386"/>
                  </a:lnTo>
                  <a:lnTo>
                    <a:pt x="9492" y="11253"/>
                  </a:lnTo>
                  <a:lnTo>
                    <a:pt x="9584" y="11100"/>
                  </a:lnTo>
                  <a:lnTo>
                    <a:pt x="9656" y="10946"/>
                  </a:lnTo>
                  <a:lnTo>
                    <a:pt x="9727" y="10793"/>
                  </a:lnTo>
                  <a:lnTo>
                    <a:pt x="9789" y="10618"/>
                  </a:lnTo>
                  <a:lnTo>
                    <a:pt x="9850" y="10444"/>
                  </a:lnTo>
                  <a:lnTo>
                    <a:pt x="9902" y="10260"/>
                  </a:lnTo>
                  <a:lnTo>
                    <a:pt x="9953" y="10066"/>
                  </a:lnTo>
                  <a:lnTo>
                    <a:pt x="10035" y="9666"/>
                  </a:lnTo>
                  <a:lnTo>
                    <a:pt x="10096" y="9246"/>
                  </a:lnTo>
                  <a:lnTo>
                    <a:pt x="10147" y="8806"/>
                  </a:lnTo>
                  <a:lnTo>
                    <a:pt x="10168" y="8356"/>
                  </a:lnTo>
                  <a:lnTo>
                    <a:pt x="10188" y="7895"/>
                  </a:lnTo>
                  <a:lnTo>
                    <a:pt x="10188" y="7424"/>
                  </a:lnTo>
                  <a:lnTo>
                    <a:pt x="10168" y="6943"/>
                  </a:lnTo>
                  <a:lnTo>
                    <a:pt x="10147" y="6461"/>
                  </a:lnTo>
                  <a:lnTo>
                    <a:pt x="10117" y="5980"/>
                  </a:lnTo>
                  <a:lnTo>
                    <a:pt x="10076" y="5509"/>
                  </a:lnTo>
                  <a:lnTo>
                    <a:pt x="10024" y="5038"/>
                  </a:lnTo>
                  <a:lnTo>
                    <a:pt x="9973" y="4577"/>
                  </a:lnTo>
                  <a:lnTo>
                    <a:pt x="9912" y="4137"/>
                  </a:lnTo>
                  <a:lnTo>
                    <a:pt x="9789" y="3308"/>
                  </a:lnTo>
                  <a:lnTo>
                    <a:pt x="9656" y="2560"/>
                  </a:lnTo>
                  <a:lnTo>
                    <a:pt x="9543" y="1946"/>
                  </a:lnTo>
                  <a:lnTo>
                    <a:pt x="9441" y="1475"/>
                  </a:lnTo>
                  <a:lnTo>
                    <a:pt x="9349" y="1066"/>
                  </a:lnTo>
                  <a:lnTo>
                    <a:pt x="7966" y="891"/>
                  </a:lnTo>
                  <a:lnTo>
                    <a:pt x="4915" y="513"/>
                  </a:lnTo>
                  <a:lnTo>
                    <a:pt x="3267" y="308"/>
                  </a:lnTo>
                  <a:lnTo>
                    <a:pt x="1823" y="144"/>
                  </a:lnTo>
                  <a:lnTo>
                    <a:pt x="768" y="31"/>
                  </a:lnTo>
                  <a:lnTo>
                    <a:pt x="461" y="1"/>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200468" y="1032384"/>
              <a:ext cx="509293" cy="561072"/>
            </a:xfrm>
            <a:custGeom>
              <a:avLst/>
              <a:gdLst/>
              <a:ahLst/>
              <a:cxnLst/>
              <a:rect l="l" t="t" r="r" b="b"/>
              <a:pathLst>
                <a:path w="22967" h="25302" extrusionOk="0">
                  <a:moveTo>
                    <a:pt x="12748" y="1"/>
                  </a:moveTo>
                  <a:lnTo>
                    <a:pt x="12451" y="21"/>
                  </a:lnTo>
                  <a:lnTo>
                    <a:pt x="12164" y="52"/>
                  </a:lnTo>
                  <a:lnTo>
                    <a:pt x="11888" y="93"/>
                  </a:lnTo>
                  <a:lnTo>
                    <a:pt x="11621" y="144"/>
                  </a:lnTo>
                  <a:lnTo>
                    <a:pt x="11365" y="205"/>
                  </a:lnTo>
                  <a:lnTo>
                    <a:pt x="11130" y="277"/>
                  </a:lnTo>
                  <a:lnTo>
                    <a:pt x="10905" y="349"/>
                  </a:lnTo>
                  <a:lnTo>
                    <a:pt x="10700" y="420"/>
                  </a:lnTo>
                  <a:lnTo>
                    <a:pt x="10516" y="492"/>
                  </a:lnTo>
                  <a:lnTo>
                    <a:pt x="10198" y="646"/>
                  </a:lnTo>
                  <a:lnTo>
                    <a:pt x="9963" y="768"/>
                  </a:lnTo>
                  <a:lnTo>
                    <a:pt x="9819" y="850"/>
                  </a:lnTo>
                  <a:lnTo>
                    <a:pt x="9768" y="881"/>
                  </a:lnTo>
                  <a:lnTo>
                    <a:pt x="9359" y="830"/>
                  </a:lnTo>
                  <a:lnTo>
                    <a:pt x="8959" y="799"/>
                  </a:lnTo>
                  <a:lnTo>
                    <a:pt x="8580" y="789"/>
                  </a:lnTo>
                  <a:lnTo>
                    <a:pt x="8202" y="789"/>
                  </a:lnTo>
                  <a:lnTo>
                    <a:pt x="7843" y="809"/>
                  </a:lnTo>
                  <a:lnTo>
                    <a:pt x="7485" y="850"/>
                  </a:lnTo>
                  <a:lnTo>
                    <a:pt x="7147" y="902"/>
                  </a:lnTo>
                  <a:lnTo>
                    <a:pt x="6809" y="983"/>
                  </a:lnTo>
                  <a:lnTo>
                    <a:pt x="6492" y="1065"/>
                  </a:lnTo>
                  <a:lnTo>
                    <a:pt x="6185" y="1168"/>
                  </a:lnTo>
                  <a:lnTo>
                    <a:pt x="5877" y="1291"/>
                  </a:lnTo>
                  <a:lnTo>
                    <a:pt x="5591" y="1424"/>
                  </a:lnTo>
                  <a:lnTo>
                    <a:pt x="5314" y="1567"/>
                  </a:lnTo>
                  <a:lnTo>
                    <a:pt x="5038" y="1731"/>
                  </a:lnTo>
                  <a:lnTo>
                    <a:pt x="4782" y="1905"/>
                  </a:lnTo>
                  <a:lnTo>
                    <a:pt x="4526" y="2100"/>
                  </a:lnTo>
                  <a:lnTo>
                    <a:pt x="4280" y="2294"/>
                  </a:lnTo>
                  <a:lnTo>
                    <a:pt x="4045" y="2509"/>
                  </a:lnTo>
                  <a:lnTo>
                    <a:pt x="3819" y="2734"/>
                  </a:lnTo>
                  <a:lnTo>
                    <a:pt x="3604" y="2970"/>
                  </a:lnTo>
                  <a:lnTo>
                    <a:pt x="3389" y="3216"/>
                  </a:lnTo>
                  <a:lnTo>
                    <a:pt x="3195" y="3472"/>
                  </a:lnTo>
                  <a:lnTo>
                    <a:pt x="3000" y="3748"/>
                  </a:lnTo>
                  <a:lnTo>
                    <a:pt x="2816" y="4024"/>
                  </a:lnTo>
                  <a:lnTo>
                    <a:pt x="2642" y="4311"/>
                  </a:lnTo>
                  <a:lnTo>
                    <a:pt x="2468" y="4598"/>
                  </a:lnTo>
                  <a:lnTo>
                    <a:pt x="2304" y="4905"/>
                  </a:lnTo>
                  <a:lnTo>
                    <a:pt x="2150" y="5222"/>
                  </a:lnTo>
                  <a:lnTo>
                    <a:pt x="2007" y="5540"/>
                  </a:lnTo>
                  <a:lnTo>
                    <a:pt x="1864" y="5867"/>
                  </a:lnTo>
                  <a:lnTo>
                    <a:pt x="1731" y="6195"/>
                  </a:lnTo>
                  <a:lnTo>
                    <a:pt x="1608" y="6533"/>
                  </a:lnTo>
                  <a:lnTo>
                    <a:pt x="1485" y="6881"/>
                  </a:lnTo>
                  <a:lnTo>
                    <a:pt x="1372" y="7229"/>
                  </a:lnTo>
                  <a:lnTo>
                    <a:pt x="1260" y="7588"/>
                  </a:lnTo>
                  <a:lnTo>
                    <a:pt x="1157" y="7946"/>
                  </a:lnTo>
                  <a:lnTo>
                    <a:pt x="1055" y="8315"/>
                  </a:lnTo>
                  <a:lnTo>
                    <a:pt x="973" y="8683"/>
                  </a:lnTo>
                  <a:lnTo>
                    <a:pt x="799" y="9420"/>
                  </a:lnTo>
                  <a:lnTo>
                    <a:pt x="655" y="10178"/>
                  </a:lnTo>
                  <a:lnTo>
                    <a:pt x="522" y="10946"/>
                  </a:lnTo>
                  <a:lnTo>
                    <a:pt x="420" y="11714"/>
                  </a:lnTo>
                  <a:lnTo>
                    <a:pt x="328" y="12472"/>
                  </a:lnTo>
                  <a:lnTo>
                    <a:pt x="246" y="13240"/>
                  </a:lnTo>
                  <a:lnTo>
                    <a:pt x="184" y="13997"/>
                  </a:lnTo>
                  <a:lnTo>
                    <a:pt x="123" y="14734"/>
                  </a:lnTo>
                  <a:lnTo>
                    <a:pt x="82" y="15472"/>
                  </a:lnTo>
                  <a:lnTo>
                    <a:pt x="51" y="16188"/>
                  </a:lnTo>
                  <a:lnTo>
                    <a:pt x="31" y="16885"/>
                  </a:lnTo>
                  <a:lnTo>
                    <a:pt x="0" y="18195"/>
                  </a:lnTo>
                  <a:lnTo>
                    <a:pt x="0" y="18513"/>
                  </a:lnTo>
                  <a:lnTo>
                    <a:pt x="10" y="18810"/>
                  </a:lnTo>
                  <a:lnTo>
                    <a:pt x="31" y="19106"/>
                  </a:lnTo>
                  <a:lnTo>
                    <a:pt x="62" y="19393"/>
                  </a:lnTo>
                  <a:lnTo>
                    <a:pt x="103" y="19659"/>
                  </a:lnTo>
                  <a:lnTo>
                    <a:pt x="154" y="19926"/>
                  </a:lnTo>
                  <a:lnTo>
                    <a:pt x="215" y="20192"/>
                  </a:lnTo>
                  <a:lnTo>
                    <a:pt x="287" y="20438"/>
                  </a:lnTo>
                  <a:lnTo>
                    <a:pt x="359" y="20683"/>
                  </a:lnTo>
                  <a:lnTo>
                    <a:pt x="440" y="20919"/>
                  </a:lnTo>
                  <a:lnTo>
                    <a:pt x="533" y="21144"/>
                  </a:lnTo>
                  <a:lnTo>
                    <a:pt x="635" y="21359"/>
                  </a:lnTo>
                  <a:lnTo>
                    <a:pt x="748" y="21574"/>
                  </a:lnTo>
                  <a:lnTo>
                    <a:pt x="860" y="21769"/>
                  </a:lnTo>
                  <a:lnTo>
                    <a:pt x="983" y="21973"/>
                  </a:lnTo>
                  <a:lnTo>
                    <a:pt x="1116" y="22158"/>
                  </a:lnTo>
                  <a:lnTo>
                    <a:pt x="1249" y="22342"/>
                  </a:lnTo>
                  <a:lnTo>
                    <a:pt x="1403" y="22516"/>
                  </a:lnTo>
                  <a:lnTo>
                    <a:pt x="1546" y="22680"/>
                  </a:lnTo>
                  <a:lnTo>
                    <a:pt x="1710" y="22844"/>
                  </a:lnTo>
                  <a:lnTo>
                    <a:pt x="1874" y="22997"/>
                  </a:lnTo>
                  <a:lnTo>
                    <a:pt x="2038" y="23151"/>
                  </a:lnTo>
                  <a:lnTo>
                    <a:pt x="2212" y="23284"/>
                  </a:lnTo>
                  <a:lnTo>
                    <a:pt x="2396" y="23427"/>
                  </a:lnTo>
                  <a:lnTo>
                    <a:pt x="2580" y="23550"/>
                  </a:lnTo>
                  <a:lnTo>
                    <a:pt x="2775" y="23673"/>
                  </a:lnTo>
                  <a:lnTo>
                    <a:pt x="2969" y="23796"/>
                  </a:lnTo>
                  <a:lnTo>
                    <a:pt x="3164" y="23909"/>
                  </a:lnTo>
                  <a:lnTo>
                    <a:pt x="3369" y="24011"/>
                  </a:lnTo>
                  <a:lnTo>
                    <a:pt x="3574" y="24113"/>
                  </a:lnTo>
                  <a:lnTo>
                    <a:pt x="3789" y="24216"/>
                  </a:lnTo>
                  <a:lnTo>
                    <a:pt x="4004" y="24298"/>
                  </a:lnTo>
                  <a:lnTo>
                    <a:pt x="4444" y="24472"/>
                  </a:lnTo>
                  <a:lnTo>
                    <a:pt x="4905" y="24615"/>
                  </a:lnTo>
                  <a:lnTo>
                    <a:pt x="5365" y="24748"/>
                  </a:lnTo>
                  <a:lnTo>
                    <a:pt x="5836" y="24861"/>
                  </a:lnTo>
                  <a:lnTo>
                    <a:pt x="6318" y="24963"/>
                  </a:lnTo>
                  <a:lnTo>
                    <a:pt x="6809" y="25045"/>
                  </a:lnTo>
                  <a:lnTo>
                    <a:pt x="7301" y="25117"/>
                  </a:lnTo>
                  <a:lnTo>
                    <a:pt x="7792" y="25168"/>
                  </a:lnTo>
                  <a:lnTo>
                    <a:pt x="8284" y="25219"/>
                  </a:lnTo>
                  <a:lnTo>
                    <a:pt x="8765" y="25250"/>
                  </a:lnTo>
                  <a:lnTo>
                    <a:pt x="9256" y="25270"/>
                  </a:lnTo>
                  <a:lnTo>
                    <a:pt x="9737" y="25291"/>
                  </a:lnTo>
                  <a:lnTo>
                    <a:pt x="10208" y="25301"/>
                  </a:lnTo>
                  <a:lnTo>
                    <a:pt x="10679" y="25301"/>
                  </a:lnTo>
                  <a:lnTo>
                    <a:pt x="11580" y="25291"/>
                  </a:lnTo>
                  <a:lnTo>
                    <a:pt x="12010" y="25281"/>
                  </a:lnTo>
                  <a:lnTo>
                    <a:pt x="12461" y="25260"/>
                  </a:lnTo>
                  <a:lnTo>
                    <a:pt x="12901" y="25240"/>
                  </a:lnTo>
                  <a:lnTo>
                    <a:pt x="13342" y="25199"/>
                  </a:lnTo>
                  <a:lnTo>
                    <a:pt x="13792" y="25158"/>
                  </a:lnTo>
                  <a:lnTo>
                    <a:pt x="14232" y="25107"/>
                  </a:lnTo>
                  <a:lnTo>
                    <a:pt x="14683" y="25055"/>
                  </a:lnTo>
                  <a:lnTo>
                    <a:pt x="15123" y="24984"/>
                  </a:lnTo>
                  <a:lnTo>
                    <a:pt x="15563" y="24912"/>
                  </a:lnTo>
                  <a:lnTo>
                    <a:pt x="15993" y="24830"/>
                  </a:lnTo>
                  <a:lnTo>
                    <a:pt x="16424" y="24748"/>
                  </a:lnTo>
                  <a:lnTo>
                    <a:pt x="16843" y="24646"/>
                  </a:lnTo>
                  <a:lnTo>
                    <a:pt x="17263" y="24533"/>
                  </a:lnTo>
                  <a:lnTo>
                    <a:pt x="17662" y="24421"/>
                  </a:lnTo>
                  <a:lnTo>
                    <a:pt x="18062" y="24298"/>
                  </a:lnTo>
                  <a:lnTo>
                    <a:pt x="18451" y="24165"/>
                  </a:lnTo>
                  <a:lnTo>
                    <a:pt x="18830" y="24021"/>
                  </a:lnTo>
                  <a:lnTo>
                    <a:pt x="19198" y="23868"/>
                  </a:lnTo>
                  <a:lnTo>
                    <a:pt x="19557" y="23704"/>
                  </a:lnTo>
                  <a:lnTo>
                    <a:pt x="19905" y="23540"/>
                  </a:lnTo>
                  <a:lnTo>
                    <a:pt x="20232" y="23356"/>
                  </a:lnTo>
                  <a:lnTo>
                    <a:pt x="20540" y="23161"/>
                  </a:lnTo>
                  <a:lnTo>
                    <a:pt x="20837" y="22967"/>
                  </a:lnTo>
                  <a:lnTo>
                    <a:pt x="21123" y="22752"/>
                  </a:lnTo>
                  <a:lnTo>
                    <a:pt x="21389" y="22537"/>
                  </a:lnTo>
                  <a:lnTo>
                    <a:pt x="21635" y="22301"/>
                  </a:lnTo>
                  <a:lnTo>
                    <a:pt x="21860" y="22055"/>
                  </a:lnTo>
                  <a:lnTo>
                    <a:pt x="22065" y="21810"/>
                  </a:lnTo>
                  <a:lnTo>
                    <a:pt x="22249" y="21543"/>
                  </a:lnTo>
                  <a:lnTo>
                    <a:pt x="22331" y="21410"/>
                  </a:lnTo>
                  <a:lnTo>
                    <a:pt x="22413" y="21267"/>
                  </a:lnTo>
                  <a:lnTo>
                    <a:pt x="22485" y="21124"/>
                  </a:lnTo>
                  <a:lnTo>
                    <a:pt x="22546" y="20980"/>
                  </a:lnTo>
                  <a:lnTo>
                    <a:pt x="22608" y="20837"/>
                  </a:lnTo>
                  <a:lnTo>
                    <a:pt x="22669" y="20683"/>
                  </a:lnTo>
                  <a:lnTo>
                    <a:pt x="22710" y="20530"/>
                  </a:lnTo>
                  <a:lnTo>
                    <a:pt x="22761" y="20366"/>
                  </a:lnTo>
                  <a:lnTo>
                    <a:pt x="22802" y="20192"/>
                  </a:lnTo>
                  <a:lnTo>
                    <a:pt x="22833" y="20008"/>
                  </a:lnTo>
                  <a:lnTo>
                    <a:pt x="22895" y="19618"/>
                  </a:lnTo>
                  <a:lnTo>
                    <a:pt x="22936" y="19188"/>
                  </a:lnTo>
                  <a:lnTo>
                    <a:pt x="22956" y="18738"/>
                  </a:lnTo>
                  <a:lnTo>
                    <a:pt x="22966" y="18257"/>
                  </a:lnTo>
                  <a:lnTo>
                    <a:pt x="22956" y="17755"/>
                  </a:lnTo>
                  <a:lnTo>
                    <a:pt x="22925" y="17223"/>
                  </a:lnTo>
                  <a:lnTo>
                    <a:pt x="22884" y="16670"/>
                  </a:lnTo>
                  <a:lnTo>
                    <a:pt x="22823" y="16096"/>
                  </a:lnTo>
                  <a:lnTo>
                    <a:pt x="22751" y="15502"/>
                  </a:lnTo>
                  <a:lnTo>
                    <a:pt x="22659" y="14898"/>
                  </a:lnTo>
                  <a:lnTo>
                    <a:pt x="22557" y="14284"/>
                  </a:lnTo>
                  <a:lnTo>
                    <a:pt x="22434" y="13659"/>
                  </a:lnTo>
                  <a:lnTo>
                    <a:pt x="22301" y="13014"/>
                  </a:lnTo>
                  <a:lnTo>
                    <a:pt x="22147" y="12369"/>
                  </a:lnTo>
                  <a:lnTo>
                    <a:pt x="21983" y="11724"/>
                  </a:lnTo>
                  <a:lnTo>
                    <a:pt x="21799" y="11069"/>
                  </a:lnTo>
                  <a:lnTo>
                    <a:pt x="21615" y="10414"/>
                  </a:lnTo>
                  <a:lnTo>
                    <a:pt x="21400" y="9769"/>
                  </a:lnTo>
                  <a:lnTo>
                    <a:pt x="21185" y="9113"/>
                  </a:lnTo>
                  <a:lnTo>
                    <a:pt x="20949" y="8478"/>
                  </a:lnTo>
                  <a:lnTo>
                    <a:pt x="20703" y="7844"/>
                  </a:lnTo>
                  <a:lnTo>
                    <a:pt x="20447" y="7219"/>
                  </a:lnTo>
                  <a:lnTo>
                    <a:pt x="20181" y="6605"/>
                  </a:lnTo>
                  <a:lnTo>
                    <a:pt x="19895" y="6001"/>
                  </a:lnTo>
                  <a:lnTo>
                    <a:pt x="19608" y="5417"/>
                  </a:lnTo>
                  <a:lnTo>
                    <a:pt x="19301" y="4854"/>
                  </a:lnTo>
                  <a:lnTo>
                    <a:pt x="18983" y="4311"/>
                  </a:lnTo>
                  <a:lnTo>
                    <a:pt x="18656" y="3789"/>
                  </a:lnTo>
                  <a:lnTo>
                    <a:pt x="18318" y="3287"/>
                  </a:lnTo>
                  <a:lnTo>
                    <a:pt x="18144" y="3052"/>
                  </a:lnTo>
                  <a:lnTo>
                    <a:pt x="17970" y="2816"/>
                  </a:lnTo>
                  <a:lnTo>
                    <a:pt x="17785" y="2591"/>
                  </a:lnTo>
                  <a:lnTo>
                    <a:pt x="17611" y="2376"/>
                  </a:lnTo>
                  <a:lnTo>
                    <a:pt x="17427" y="2181"/>
                  </a:lnTo>
                  <a:lnTo>
                    <a:pt x="17253" y="1987"/>
                  </a:lnTo>
                  <a:lnTo>
                    <a:pt x="17069" y="1813"/>
                  </a:lnTo>
                  <a:lnTo>
                    <a:pt x="16894" y="1639"/>
                  </a:lnTo>
                  <a:lnTo>
                    <a:pt x="16710" y="1485"/>
                  </a:lnTo>
                  <a:lnTo>
                    <a:pt x="16526" y="1332"/>
                  </a:lnTo>
                  <a:lnTo>
                    <a:pt x="16352" y="1188"/>
                  </a:lnTo>
                  <a:lnTo>
                    <a:pt x="16168" y="1055"/>
                  </a:lnTo>
                  <a:lnTo>
                    <a:pt x="15983" y="932"/>
                  </a:lnTo>
                  <a:lnTo>
                    <a:pt x="15809" y="820"/>
                  </a:lnTo>
                  <a:lnTo>
                    <a:pt x="15625" y="717"/>
                  </a:lnTo>
                  <a:lnTo>
                    <a:pt x="15451" y="625"/>
                  </a:lnTo>
                  <a:lnTo>
                    <a:pt x="15266" y="533"/>
                  </a:lnTo>
                  <a:lnTo>
                    <a:pt x="15092" y="451"/>
                  </a:lnTo>
                  <a:lnTo>
                    <a:pt x="14918" y="379"/>
                  </a:lnTo>
                  <a:lnTo>
                    <a:pt x="14744" y="318"/>
                  </a:lnTo>
                  <a:lnTo>
                    <a:pt x="14560" y="257"/>
                  </a:lnTo>
                  <a:lnTo>
                    <a:pt x="14396" y="205"/>
                  </a:lnTo>
                  <a:lnTo>
                    <a:pt x="14048" y="123"/>
                  </a:lnTo>
                  <a:lnTo>
                    <a:pt x="13710" y="62"/>
                  </a:lnTo>
                  <a:lnTo>
                    <a:pt x="13383" y="21"/>
                  </a:lnTo>
                  <a:lnTo>
                    <a:pt x="130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265843" y="1341870"/>
              <a:ext cx="73821" cy="82890"/>
            </a:xfrm>
            <a:custGeom>
              <a:avLst/>
              <a:gdLst/>
              <a:ahLst/>
              <a:cxnLst/>
              <a:rect l="l" t="t" r="r" b="b"/>
              <a:pathLst>
                <a:path w="3329" h="3738" extrusionOk="0">
                  <a:moveTo>
                    <a:pt x="1680" y="0"/>
                  </a:moveTo>
                  <a:lnTo>
                    <a:pt x="1496" y="31"/>
                  </a:lnTo>
                  <a:lnTo>
                    <a:pt x="1322" y="82"/>
                  </a:lnTo>
                  <a:lnTo>
                    <a:pt x="1148" y="144"/>
                  </a:lnTo>
                  <a:lnTo>
                    <a:pt x="984" y="226"/>
                  </a:lnTo>
                  <a:lnTo>
                    <a:pt x="830" y="318"/>
                  </a:lnTo>
                  <a:lnTo>
                    <a:pt x="687" y="420"/>
                  </a:lnTo>
                  <a:lnTo>
                    <a:pt x="554" y="543"/>
                  </a:lnTo>
                  <a:lnTo>
                    <a:pt x="431" y="676"/>
                  </a:lnTo>
                  <a:lnTo>
                    <a:pt x="318" y="819"/>
                  </a:lnTo>
                  <a:lnTo>
                    <a:pt x="226" y="973"/>
                  </a:lnTo>
                  <a:lnTo>
                    <a:pt x="155" y="1137"/>
                  </a:lnTo>
                  <a:lnTo>
                    <a:pt x="83" y="1311"/>
                  </a:lnTo>
                  <a:lnTo>
                    <a:pt x="42" y="1485"/>
                  </a:lnTo>
                  <a:lnTo>
                    <a:pt x="11" y="1679"/>
                  </a:lnTo>
                  <a:lnTo>
                    <a:pt x="1" y="1864"/>
                  </a:lnTo>
                  <a:lnTo>
                    <a:pt x="11" y="2058"/>
                  </a:lnTo>
                  <a:lnTo>
                    <a:pt x="42" y="2243"/>
                  </a:lnTo>
                  <a:lnTo>
                    <a:pt x="83" y="2427"/>
                  </a:lnTo>
                  <a:lnTo>
                    <a:pt x="155" y="2601"/>
                  </a:lnTo>
                  <a:lnTo>
                    <a:pt x="226" y="2765"/>
                  </a:lnTo>
                  <a:lnTo>
                    <a:pt x="318" y="2918"/>
                  </a:lnTo>
                  <a:lnTo>
                    <a:pt x="431" y="3062"/>
                  </a:lnTo>
                  <a:lnTo>
                    <a:pt x="554" y="3195"/>
                  </a:lnTo>
                  <a:lnTo>
                    <a:pt x="687" y="3307"/>
                  </a:lnTo>
                  <a:lnTo>
                    <a:pt x="830" y="3420"/>
                  </a:lnTo>
                  <a:lnTo>
                    <a:pt x="984" y="3512"/>
                  </a:lnTo>
                  <a:lnTo>
                    <a:pt x="1148" y="3594"/>
                  </a:lnTo>
                  <a:lnTo>
                    <a:pt x="1322" y="3656"/>
                  </a:lnTo>
                  <a:lnTo>
                    <a:pt x="1496" y="3697"/>
                  </a:lnTo>
                  <a:lnTo>
                    <a:pt x="1680" y="3727"/>
                  </a:lnTo>
                  <a:lnTo>
                    <a:pt x="1875" y="3738"/>
                  </a:lnTo>
                  <a:lnTo>
                    <a:pt x="3329" y="3738"/>
                  </a:lnTo>
                  <a:lnTo>
                    <a:pt x="3329" y="0"/>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59895" y="1341870"/>
              <a:ext cx="73577" cy="82890"/>
            </a:xfrm>
            <a:custGeom>
              <a:avLst/>
              <a:gdLst/>
              <a:ahLst/>
              <a:cxnLst/>
              <a:rect l="l" t="t" r="r" b="b"/>
              <a:pathLst>
                <a:path w="3318" h="3738" extrusionOk="0">
                  <a:moveTo>
                    <a:pt x="0" y="0"/>
                  </a:moveTo>
                  <a:lnTo>
                    <a:pt x="0" y="3738"/>
                  </a:lnTo>
                  <a:lnTo>
                    <a:pt x="1444" y="3738"/>
                  </a:lnTo>
                  <a:lnTo>
                    <a:pt x="1639" y="3727"/>
                  </a:lnTo>
                  <a:lnTo>
                    <a:pt x="1823" y="3697"/>
                  </a:lnTo>
                  <a:lnTo>
                    <a:pt x="2007" y="3656"/>
                  </a:lnTo>
                  <a:lnTo>
                    <a:pt x="2181" y="3594"/>
                  </a:lnTo>
                  <a:lnTo>
                    <a:pt x="2335" y="3512"/>
                  </a:lnTo>
                  <a:lnTo>
                    <a:pt x="2499" y="3420"/>
                  </a:lnTo>
                  <a:lnTo>
                    <a:pt x="2642" y="3307"/>
                  </a:lnTo>
                  <a:lnTo>
                    <a:pt x="2775" y="3195"/>
                  </a:lnTo>
                  <a:lnTo>
                    <a:pt x="2888" y="3062"/>
                  </a:lnTo>
                  <a:lnTo>
                    <a:pt x="3001" y="2918"/>
                  </a:lnTo>
                  <a:lnTo>
                    <a:pt x="3093" y="2765"/>
                  </a:lnTo>
                  <a:lnTo>
                    <a:pt x="3175" y="2601"/>
                  </a:lnTo>
                  <a:lnTo>
                    <a:pt x="3236" y="2427"/>
                  </a:lnTo>
                  <a:lnTo>
                    <a:pt x="3277" y="2243"/>
                  </a:lnTo>
                  <a:lnTo>
                    <a:pt x="3308" y="2058"/>
                  </a:lnTo>
                  <a:lnTo>
                    <a:pt x="3318" y="1864"/>
                  </a:lnTo>
                  <a:lnTo>
                    <a:pt x="3308" y="1679"/>
                  </a:lnTo>
                  <a:lnTo>
                    <a:pt x="3277" y="1485"/>
                  </a:lnTo>
                  <a:lnTo>
                    <a:pt x="3236" y="1311"/>
                  </a:lnTo>
                  <a:lnTo>
                    <a:pt x="3175" y="1137"/>
                  </a:lnTo>
                  <a:lnTo>
                    <a:pt x="3093" y="973"/>
                  </a:lnTo>
                  <a:lnTo>
                    <a:pt x="3001" y="819"/>
                  </a:lnTo>
                  <a:lnTo>
                    <a:pt x="2888" y="676"/>
                  </a:lnTo>
                  <a:lnTo>
                    <a:pt x="2775" y="543"/>
                  </a:lnTo>
                  <a:lnTo>
                    <a:pt x="2642" y="420"/>
                  </a:lnTo>
                  <a:lnTo>
                    <a:pt x="2499" y="318"/>
                  </a:lnTo>
                  <a:lnTo>
                    <a:pt x="2335" y="226"/>
                  </a:lnTo>
                  <a:lnTo>
                    <a:pt x="2181" y="144"/>
                  </a:lnTo>
                  <a:lnTo>
                    <a:pt x="2007" y="82"/>
                  </a:lnTo>
                  <a:lnTo>
                    <a:pt x="1823" y="31"/>
                  </a:lnTo>
                  <a:lnTo>
                    <a:pt x="1639" y="0"/>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148688" y="2904022"/>
              <a:ext cx="727495" cy="1515351"/>
            </a:xfrm>
            <a:custGeom>
              <a:avLst/>
              <a:gdLst/>
              <a:ahLst/>
              <a:cxnLst/>
              <a:rect l="l" t="t" r="r" b="b"/>
              <a:pathLst>
                <a:path w="32807" h="68336" extrusionOk="0">
                  <a:moveTo>
                    <a:pt x="32806" y="0"/>
                  </a:moveTo>
                  <a:lnTo>
                    <a:pt x="1" y="1086"/>
                  </a:lnTo>
                  <a:lnTo>
                    <a:pt x="5796" y="68335"/>
                  </a:lnTo>
                  <a:lnTo>
                    <a:pt x="13905" y="68335"/>
                  </a:lnTo>
                  <a:lnTo>
                    <a:pt x="17468" y="6328"/>
                  </a:lnTo>
                  <a:lnTo>
                    <a:pt x="23397" y="68335"/>
                  </a:lnTo>
                  <a:lnTo>
                    <a:pt x="31383" y="68335"/>
                  </a:lnTo>
                  <a:lnTo>
                    <a:pt x="328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148688" y="2904022"/>
              <a:ext cx="727495" cy="157819"/>
            </a:xfrm>
            <a:custGeom>
              <a:avLst/>
              <a:gdLst/>
              <a:ahLst/>
              <a:cxnLst/>
              <a:rect l="l" t="t" r="r" b="b"/>
              <a:pathLst>
                <a:path w="32807" h="7117" extrusionOk="0">
                  <a:moveTo>
                    <a:pt x="32806" y="0"/>
                  </a:moveTo>
                  <a:lnTo>
                    <a:pt x="1" y="1086"/>
                  </a:lnTo>
                  <a:lnTo>
                    <a:pt x="523" y="7117"/>
                  </a:lnTo>
                  <a:lnTo>
                    <a:pt x="1926" y="6943"/>
                  </a:lnTo>
                  <a:lnTo>
                    <a:pt x="3339" y="6748"/>
                  </a:lnTo>
                  <a:lnTo>
                    <a:pt x="4752" y="6533"/>
                  </a:lnTo>
                  <a:lnTo>
                    <a:pt x="6175" y="6308"/>
                  </a:lnTo>
                  <a:lnTo>
                    <a:pt x="7608" y="6062"/>
                  </a:lnTo>
                  <a:lnTo>
                    <a:pt x="9021" y="5806"/>
                  </a:lnTo>
                  <a:lnTo>
                    <a:pt x="10444" y="5540"/>
                  </a:lnTo>
                  <a:lnTo>
                    <a:pt x="11847" y="5253"/>
                  </a:lnTo>
                  <a:lnTo>
                    <a:pt x="13229" y="4977"/>
                  </a:lnTo>
                  <a:lnTo>
                    <a:pt x="14601" y="4680"/>
                  </a:lnTo>
                  <a:lnTo>
                    <a:pt x="15953" y="4383"/>
                  </a:lnTo>
                  <a:lnTo>
                    <a:pt x="17274" y="4086"/>
                  </a:lnTo>
                  <a:lnTo>
                    <a:pt x="18574" y="3789"/>
                  </a:lnTo>
                  <a:lnTo>
                    <a:pt x="19834" y="3492"/>
                  </a:lnTo>
                  <a:lnTo>
                    <a:pt x="21062" y="3185"/>
                  </a:lnTo>
                  <a:lnTo>
                    <a:pt x="22250" y="2898"/>
                  </a:lnTo>
                  <a:lnTo>
                    <a:pt x="24482" y="2325"/>
                  </a:lnTo>
                  <a:lnTo>
                    <a:pt x="26520" y="1782"/>
                  </a:lnTo>
                  <a:lnTo>
                    <a:pt x="28322" y="1301"/>
                  </a:lnTo>
                  <a:lnTo>
                    <a:pt x="29858" y="861"/>
                  </a:lnTo>
                  <a:lnTo>
                    <a:pt x="31107" y="512"/>
                  </a:lnTo>
                  <a:lnTo>
                    <a:pt x="32028" y="236"/>
                  </a:lnTo>
                  <a:lnTo>
                    <a:pt x="32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33598" y="1707881"/>
              <a:ext cx="269759" cy="564243"/>
            </a:xfrm>
            <a:custGeom>
              <a:avLst/>
              <a:gdLst/>
              <a:ahLst/>
              <a:cxnLst/>
              <a:rect l="l" t="t" r="r" b="b"/>
              <a:pathLst>
                <a:path w="12165" h="25445" extrusionOk="0">
                  <a:moveTo>
                    <a:pt x="0" y="1"/>
                  </a:moveTo>
                  <a:lnTo>
                    <a:pt x="2744" y="25444"/>
                  </a:lnTo>
                  <a:lnTo>
                    <a:pt x="12164" y="24820"/>
                  </a:lnTo>
                  <a:lnTo>
                    <a:pt x="11488" y="22895"/>
                  </a:lnTo>
                  <a:lnTo>
                    <a:pt x="9881" y="18308"/>
                  </a:lnTo>
                  <a:lnTo>
                    <a:pt x="8908" y="15574"/>
                  </a:lnTo>
                  <a:lnTo>
                    <a:pt x="7925" y="12840"/>
                  </a:lnTo>
                  <a:lnTo>
                    <a:pt x="7004" y="10332"/>
                  </a:lnTo>
                  <a:lnTo>
                    <a:pt x="6594" y="9226"/>
                  </a:lnTo>
                  <a:lnTo>
                    <a:pt x="6226" y="8263"/>
                  </a:lnTo>
                  <a:lnTo>
                    <a:pt x="6052" y="7823"/>
                  </a:lnTo>
                  <a:lnTo>
                    <a:pt x="5857" y="7393"/>
                  </a:lnTo>
                  <a:lnTo>
                    <a:pt x="5652" y="6963"/>
                  </a:lnTo>
                  <a:lnTo>
                    <a:pt x="5437" y="6553"/>
                  </a:lnTo>
                  <a:lnTo>
                    <a:pt x="5212" y="6144"/>
                  </a:lnTo>
                  <a:lnTo>
                    <a:pt x="4976" y="5745"/>
                  </a:lnTo>
                  <a:lnTo>
                    <a:pt x="4731" y="5356"/>
                  </a:lnTo>
                  <a:lnTo>
                    <a:pt x="4485" y="4977"/>
                  </a:lnTo>
                  <a:lnTo>
                    <a:pt x="4229" y="4608"/>
                  </a:lnTo>
                  <a:lnTo>
                    <a:pt x="3973" y="4250"/>
                  </a:lnTo>
                  <a:lnTo>
                    <a:pt x="3717" y="3902"/>
                  </a:lnTo>
                  <a:lnTo>
                    <a:pt x="3451" y="3574"/>
                  </a:lnTo>
                  <a:lnTo>
                    <a:pt x="3195" y="3246"/>
                  </a:lnTo>
                  <a:lnTo>
                    <a:pt x="2939" y="2939"/>
                  </a:lnTo>
                  <a:lnTo>
                    <a:pt x="2427" y="2355"/>
                  </a:lnTo>
                  <a:lnTo>
                    <a:pt x="1946" y="1833"/>
                  </a:lnTo>
                  <a:lnTo>
                    <a:pt x="1495" y="1362"/>
                  </a:lnTo>
                  <a:lnTo>
                    <a:pt x="1075" y="963"/>
                  </a:lnTo>
                  <a:lnTo>
                    <a:pt x="717" y="625"/>
                  </a:lnTo>
                  <a:lnTo>
                    <a:pt x="420" y="359"/>
                  </a:lnTo>
                  <a:lnTo>
                    <a:pt x="195" y="16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010643" y="1808249"/>
              <a:ext cx="253638" cy="610544"/>
            </a:xfrm>
            <a:custGeom>
              <a:avLst/>
              <a:gdLst/>
              <a:ahLst/>
              <a:cxnLst/>
              <a:rect l="l" t="t" r="r" b="b"/>
              <a:pathLst>
                <a:path w="11438" h="27533" extrusionOk="0">
                  <a:moveTo>
                    <a:pt x="4475" y="0"/>
                  </a:moveTo>
                  <a:lnTo>
                    <a:pt x="4383" y="144"/>
                  </a:lnTo>
                  <a:lnTo>
                    <a:pt x="4127" y="543"/>
                  </a:lnTo>
                  <a:lnTo>
                    <a:pt x="3953" y="830"/>
                  </a:lnTo>
                  <a:lnTo>
                    <a:pt x="3758" y="1167"/>
                  </a:lnTo>
                  <a:lnTo>
                    <a:pt x="3553" y="1546"/>
                  </a:lnTo>
                  <a:lnTo>
                    <a:pt x="3328" y="1976"/>
                  </a:lnTo>
                  <a:lnTo>
                    <a:pt x="3093" y="2437"/>
                  </a:lnTo>
                  <a:lnTo>
                    <a:pt x="2857" y="2929"/>
                  </a:lnTo>
                  <a:lnTo>
                    <a:pt x="2632" y="3451"/>
                  </a:lnTo>
                  <a:lnTo>
                    <a:pt x="2407" y="3993"/>
                  </a:lnTo>
                  <a:lnTo>
                    <a:pt x="2202" y="4557"/>
                  </a:lnTo>
                  <a:lnTo>
                    <a:pt x="2110" y="4843"/>
                  </a:lnTo>
                  <a:lnTo>
                    <a:pt x="2017" y="5130"/>
                  </a:lnTo>
                  <a:lnTo>
                    <a:pt x="1936" y="5427"/>
                  </a:lnTo>
                  <a:lnTo>
                    <a:pt x="1864" y="5724"/>
                  </a:lnTo>
                  <a:lnTo>
                    <a:pt x="1792" y="6010"/>
                  </a:lnTo>
                  <a:lnTo>
                    <a:pt x="1741" y="6307"/>
                  </a:lnTo>
                  <a:lnTo>
                    <a:pt x="1680" y="6645"/>
                  </a:lnTo>
                  <a:lnTo>
                    <a:pt x="1618" y="7065"/>
                  </a:lnTo>
                  <a:lnTo>
                    <a:pt x="1495" y="8130"/>
                  </a:lnTo>
                  <a:lnTo>
                    <a:pt x="1362" y="9441"/>
                  </a:lnTo>
                  <a:lnTo>
                    <a:pt x="1219" y="10956"/>
                  </a:lnTo>
                  <a:lnTo>
                    <a:pt x="1075" y="12635"/>
                  </a:lnTo>
                  <a:lnTo>
                    <a:pt x="932" y="14417"/>
                  </a:lnTo>
                  <a:lnTo>
                    <a:pt x="656" y="18103"/>
                  </a:lnTo>
                  <a:lnTo>
                    <a:pt x="400" y="21656"/>
                  </a:lnTo>
                  <a:lnTo>
                    <a:pt x="195" y="24666"/>
                  </a:lnTo>
                  <a:lnTo>
                    <a:pt x="0" y="27533"/>
                  </a:lnTo>
                  <a:lnTo>
                    <a:pt x="0" y="27533"/>
                  </a:lnTo>
                  <a:lnTo>
                    <a:pt x="11437" y="26437"/>
                  </a:lnTo>
                  <a:lnTo>
                    <a:pt x="4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109858" y="1606383"/>
              <a:ext cx="797657" cy="1342120"/>
            </a:xfrm>
            <a:custGeom>
              <a:avLst/>
              <a:gdLst/>
              <a:ahLst/>
              <a:cxnLst/>
              <a:rect l="l" t="t" r="r" b="b"/>
              <a:pathLst>
                <a:path w="35971" h="60524" extrusionOk="0">
                  <a:moveTo>
                    <a:pt x="15277" y="1"/>
                  </a:moveTo>
                  <a:lnTo>
                    <a:pt x="14960" y="21"/>
                  </a:lnTo>
                  <a:lnTo>
                    <a:pt x="14632" y="42"/>
                  </a:lnTo>
                  <a:lnTo>
                    <a:pt x="14294" y="72"/>
                  </a:lnTo>
                  <a:lnTo>
                    <a:pt x="13936" y="113"/>
                  </a:lnTo>
                  <a:lnTo>
                    <a:pt x="13567" y="175"/>
                  </a:lnTo>
                  <a:lnTo>
                    <a:pt x="13189" y="236"/>
                  </a:lnTo>
                  <a:lnTo>
                    <a:pt x="12800" y="308"/>
                  </a:lnTo>
                  <a:lnTo>
                    <a:pt x="12390" y="400"/>
                  </a:lnTo>
                  <a:lnTo>
                    <a:pt x="12175" y="451"/>
                  </a:lnTo>
                  <a:lnTo>
                    <a:pt x="11960" y="513"/>
                  </a:lnTo>
                  <a:lnTo>
                    <a:pt x="11745" y="584"/>
                  </a:lnTo>
                  <a:lnTo>
                    <a:pt x="11520" y="656"/>
                  </a:lnTo>
                  <a:lnTo>
                    <a:pt x="11294" y="748"/>
                  </a:lnTo>
                  <a:lnTo>
                    <a:pt x="11059" y="840"/>
                  </a:lnTo>
                  <a:lnTo>
                    <a:pt x="10578" y="1055"/>
                  </a:lnTo>
                  <a:lnTo>
                    <a:pt x="10096" y="1301"/>
                  </a:lnTo>
                  <a:lnTo>
                    <a:pt x="9595" y="1567"/>
                  </a:lnTo>
                  <a:lnTo>
                    <a:pt x="9093" y="1864"/>
                  </a:lnTo>
                  <a:lnTo>
                    <a:pt x="8581" y="2182"/>
                  </a:lnTo>
                  <a:lnTo>
                    <a:pt x="8069" y="2509"/>
                  </a:lnTo>
                  <a:lnTo>
                    <a:pt x="7547" y="2857"/>
                  </a:lnTo>
                  <a:lnTo>
                    <a:pt x="7035" y="3216"/>
                  </a:lnTo>
                  <a:lnTo>
                    <a:pt x="6523" y="3595"/>
                  </a:lnTo>
                  <a:lnTo>
                    <a:pt x="6011" y="3973"/>
                  </a:lnTo>
                  <a:lnTo>
                    <a:pt x="5509" y="4352"/>
                  </a:lnTo>
                  <a:lnTo>
                    <a:pt x="5018" y="4741"/>
                  </a:lnTo>
                  <a:lnTo>
                    <a:pt x="4537" y="5130"/>
                  </a:lnTo>
                  <a:lnTo>
                    <a:pt x="3605" y="5888"/>
                  </a:lnTo>
                  <a:lnTo>
                    <a:pt x="2755" y="6615"/>
                  </a:lnTo>
                  <a:lnTo>
                    <a:pt x="1977" y="7291"/>
                  </a:lnTo>
                  <a:lnTo>
                    <a:pt x="1311" y="7885"/>
                  </a:lnTo>
                  <a:lnTo>
                    <a:pt x="769" y="8386"/>
                  </a:lnTo>
                  <a:lnTo>
                    <a:pt x="349" y="8776"/>
                  </a:lnTo>
                  <a:lnTo>
                    <a:pt x="1" y="9103"/>
                  </a:lnTo>
                  <a:lnTo>
                    <a:pt x="216" y="10352"/>
                  </a:lnTo>
                  <a:lnTo>
                    <a:pt x="462" y="11786"/>
                  </a:lnTo>
                  <a:lnTo>
                    <a:pt x="769" y="13680"/>
                  </a:lnTo>
                  <a:lnTo>
                    <a:pt x="1127" y="15943"/>
                  </a:lnTo>
                  <a:lnTo>
                    <a:pt x="1506" y="18503"/>
                  </a:lnTo>
                  <a:lnTo>
                    <a:pt x="1905" y="21277"/>
                  </a:lnTo>
                  <a:lnTo>
                    <a:pt x="2110" y="22731"/>
                  </a:lnTo>
                  <a:lnTo>
                    <a:pt x="2305" y="24216"/>
                  </a:lnTo>
                  <a:lnTo>
                    <a:pt x="2489" y="25711"/>
                  </a:lnTo>
                  <a:lnTo>
                    <a:pt x="2673" y="27216"/>
                  </a:lnTo>
                  <a:lnTo>
                    <a:pt x="2847" y="28731"/>
                  </a:lnTo>
                  <a:lnTo>
                    <a:pt x="3001" y="30226"/>
                  </a:lnTo>
                  <a:lnTo>
                    <a:pt x="3144" y="31701"/>
                  </a:lnTo>
                  <a:lnTo>
                    <a:pt x="3277" y="33155"/>
                  </a:lnTo>
                  <a:lnTo>
                    <a:pt x="3380" y="34568"/>
                  </a:lnTo>
                  <a:lnTo>
                    <a:pt x="3472" y="35940"/>
                  </a:lnTo>
                  <a:lnTo>
                    <a:pt x="3533" y="37250"/>
                  </a:lnTo>
                  <a:lnTo>
                    <a:pt x="3554" y="37885"/>
                  </a:lnTo>
                  <a:lnTo>
                    <a:pt x="3564" y="38499"/>
                  </a:lnTo>
                  <a:lnTo>
                    <a:pt x="3574" y="39093"/>
                  </a:lnTo>
                  <a:lnTo>
                    <a:pt x="3574" y="39667"/>
                  </a:lnTo>
                  <a:lnTo>
                    <a:pt x="3564" y="40219"/>
                  </a:lnTo>
                  <a:lnTo>
                    <a:pt x="3554" y="40752"/>
                  </a:lnTo>
                  <a:lnTo>
                    <a:pt x="3523" y="41264"/>
                  </a:lnTo>
                  <a:lnTo>
                    <a:pt x="3492" y="41755"/>
                  </a:lnTo>
                  <a:lnTo>
                    <a:pt x="3451" y="42206"/>
                  </a:lnTo>
                  <a:lnTo>
                    <a:pt x="3410" y="42646"/>
                  </a:lnTo>
                  <a:lnTo>
                    <a:pt x="3349" y="43045"/>
                  </a:lnTo>
                  <a:lnTo>
                    <a:pt x="3277" y="43424"/>
                  </a:lnTo>
                  <a:lnTo>
                    <a:pt x="3206" y="43772"/>
                  </a:lnTo>
                  <a:lnTo>
                    <a:pt x="3113" y="44080"/>
                  </a:lnTo>
                  <a:lnTo>
                    <a:pt x="2929" y="44684"/>
                  </a:lnTo>
                  <a:lnTo>
                    <a:pt x="2755" y="45298"/>
                  </a:lnTo>
                  <a:lnTo>
                    <a:pt x="2591" y="45923"/>
                  </a:lnTo>
                  <a:lnTo>
                    <a:pt x="2427" y="46568"/>
                  </a:lnTo>
                  <a:lnTo>
                    <a:pt x="2274" y="47202"/>
                  </a:lnTo>
                  <a:lnTo>
                    <a:pt x="2131" y="47858"/>
                  </a:lnTo>
                  <a:lnTo>
                    <a:pt x="1997" y="48503"/>
                  </a:lnTo>
                  <a:lnTo>
                    <a:pt x="1864" y="49158"/>
                  </a:lnTo>
                  <a:lnTo>
                    <a:pt x="1741" y="49813"/>
                  </a:lnTo>
                  <a:lnTo>
                    <a:pt x="1629" y="50458"/>
                  </a:lnTo>
                  <a:lnTo>
                    <a:pt x="1414" y="51728"/>
                  </a:lnTo>
                  <a:lnTo>
                    <a:pt x="1219" y="52967"/>
                  </a:lnTo>
                  <a:lnTo>
                    <a:pt x="1055" y="54134"/>
                  </a:lnTo>
                  <a:lnTo>
                    <a:pt x="922" y="55240"/>
                  </a:lnTo>
                  <a:lnTo>
                    <a:pt x="799" y="56254"/>
                  </a:lnTo>
                  <a:lnTo>
                    <a:pt x="707" y="57155"/>
                  </a:lnTo>
                  <a:lnTo>
                    <a:pt x="625" y="57933"/>
                  </a:lnTo>
                  <a:lnTo>
                    <a:pt x="533" y="59039"/>
                  </a:lnTo>
                  <a:lnTo>
                    <a:pt x="503" y="59438"/>
                  </a:lnTo>
                  <a:lnTo>
                    <a:pt x="871" y="59489"/>
                  </a:lnTo>
                  <a:lnTo>
                    <a:pt x="1936" y="59622"/>
                  </a:lnTo>
                  <a:lnTo>
                    <a:pt x="2694" y="59714"/>
                  </a:lnTo>
                  <a:lnTo>
                    <a:pt x="3595" y="59807"/>
                  </a:lnTo>
                  <a:lnTo>
                    <a:pt x="4608" y="59909"/>
                  </a:lnTo>
                  <a:lnTo>
                    <a:pt x="5745" y="60022"/>
                  </a:lnTo>
                  <a:lnTo>
                    <a:pt x="6974" y="60124"/>
                  </a:lnTo>
                  <a:lnTo>
                    <a:pt x="8294" y="60226"/>
                  </a:lnTo>
                  <a:lnTo>
                    <a:pt x="9697" y="60319"/>
                  </a:lnTo>
                  <a:lnTo>
                    <a:pt x="11161" y="60390"/>
                  </a:lnTo>
                  <a:lnTo>
                    <a:pt x="12677" y="60462"/>
                  </a:lnTo>
                  <a:lnTo>
                    <a:pt x="14233" y="60503"/>
                  </a:lnTo>
                  <a:lnTo>
                    <a:pt x="15021" y="60513"/>
                  </a:lnTo>
                  <a:lnTo>
                    <a:pt x="15820" y="60523"/>
                  </a:lnTo>
                  <a:lnTo>
                    <a:pt x="16619" y="60513"/>
                  </a:lnTo>
                  <a:lnTo>
                    <a:pt x="17428" y="60513"/>
                  </a:lnTo>
                  <a:lnTo>
                    <a:pt x="18236" y="60493"/>
                  </a:lnTo>
                  <a:lnTo>
                    <a:pt x="19045" y="60472"/>
                  </a:lnTo>
                  <a:lnTo>
                    <a:pt x="19864" y="60431"/>
                  </a:lnTo>
                  <a:lnTo>
                    <a:pt x="20684" y="60390"/>
                  </a:lnTo>
                  <a:lnTo>
                    <a:pt x="21513" y="60339"/>
                  </a:lnTo>
                  <a:lnTo>
                    <a:pt x="22322" y="60278"/>
                  </a:lnTo>
                  <a:lnTo>
                    <a:pt x="23141" y="60216"/>
                  </a:lnTo>
                  <a:lnTo>
                    <a:pt x="23950" y="60144"/>
                  </a:lnTo>
                  <a:lnTo>
                    <a:pt x="25537" y="59991"/>
                  </a:lnTo>
                  <a:lnTo>
                    <a:pt x="27073" y="59827"/>
                  </a:lnTo>
                  <a:lnTo>
                    <a:pt x="28537" y="59653"/>
                  </a:lnTo>
                  <a:lnTo>
                    <a:pt x="29919" y="59469"/>
                  </a:lnTo>
                  <a:lnTo>
                    <a:pt x="31199" y="59284"/>
                  </a:lnTo>
                  <a:lnTo>
                    <a:pt x="32366" y="59121"/>
                  </a:lnTo>
                  <a:lnTo>
                    <a:pt x="33400" y="58957"/>
                  </a:lnTo>
                  <a:lnTo>
                    <a:pt x="34281" y="58813"/>
                  </a:lnTo>
                  <a:lnTo>
                    <a:pt x="35530" y="58598"/>
                  </a:lnTo>
                  <a:lnTo>
                    <a:pt x="35970" y="58516"/>
                  </a:lnTo>
                  <a:lnTo>
                    <a:pt x="35571" y="56428"/>
                  </a:lnTo>
                  <a:lnTo>
                    <a:pt x="35141" y="54216"/>
                  </a:lnTo>
                  <a:lnTo>
                    <a:pt x="34619" y="51585"/>
                  </a:lnTo>
                  <a:lnTo>
                    <a:pt x="34056" y="48800"/>
                  </a:lnTo>
                  <a:lnTo>
                    <a:pt x="33503" y="46127"/>
                  </a:lnTo>
                  <a:lnTo>
                    <a:pt x="33247" y="44919"/>
                  </a:lnTo>
                  <a:lnTo>
                    <a:pt x="33001" y="43844"/>
                  </a:lnTo>
                  <a:lnTo>
                    <a:pt x="32796" y="42933"/>
                  </a:lnTo>
                  <a:lnTo>
                    <a:pt x="32612" y="42216"/>
                  </a:lnTo>
                  <a:lnTo>
                    <a:pt x="32530" y="41878"/>
                  </a:lnTo>
                  <a:lnTo>
                    <a:pt x="32458" y="41469"/>
                  </a:lnTo>
                  <a:lnTo>
                    <a:pt x="32387" y="40987"/>
                  </a:lnTo>
                  <a:lnTo>
                    <a:pt x="32325" y="40455"/>
                  </a:lnTo>
                  <a:lnTo>
                    <a:pt x="32264" y="39861"/>
                  </a:lnTo>
                  <a:lnTo>
                    <a:pt x="32202" y="39226"/>
                  </a:lnTo>
                  <a:lnTo>
                    <a:pt x="32151" y="38540"/>
                  </a:lnTo>
                  <a:lnTo>
                    <a:pt x="32100" y="37813"/>
                  </a:lnTo>
                  <a:lnTo>
                    <a:pt x="32018" y="36247"/>
                  </a:lnTo>
                  <a:lnTo>
                    <a:pt x="31946" y="34578"/>
                  </a:lnTo>
                  <a:lnTo>
                    <a:pt x="31885" y="32837"/>
                  </a:lnTo>
                  <a:lnTo>
                    <a:pt x="31834" y="31056"/>
                  </a:lnTo>
                  <a:lnTo>
                    <a:pt x="31793" y="29284"/>
                  </a:lnTo>
                  <a:lnTo>
                    <a:pt x="31752" y="27564"/>
                  </a:lnTo>
                  <a:lnTo>
                    <a:pt x="31701" y="24380"/>
                  </a:lnTo>
                  <a:lnTo>
                    <a:pt x="31660" y="21820"/>
                  </a:lnTo>
                  <a:lnTo>
                    <a:pt x="31639" y="20868"/>
                  </a:lnTo>
                  <a:lnTo>
                    <a:pt x="31619" y="20182"/>
                  </a:lnTo>
                  <a:lnTo>
                    <a:pt x="31578" y="19557"/>
                  </a:lnTo>
                  <a:lnTo>
                    <a:pt x="31506" y="18779"/>
                  </a:lnTo>
                  <a:lnTo>
                    <a:pt x="31414" y="17857"/>
                  </a:lnTo>
                  <a:lnTo>
                    <a:pt x="31301" y="16823"/>
                  </a:lnTo>
                  <a:lnTo>
                    <a:pt x="31148" y="15707"/>
                  </a:lnTo>
                  <a:lnTo>
                    <a:pt x="30984" y="14530"/>
                  </a:lnTo>
                  <a:lnTo>
                    <a:pt x="30789" y="13301"/>
                  </a:lnTo>
                  <a:lnTo>
                    <a:pt x="30574" y="12072"/>
                  </a:lnTo>
                  <a:lnTo>
                    <a:pt x="30452" y="11458"/>
                  </a:lnTo>
                  <a:lnTo>
                    <a:pt x="30339" y="10844"/>
                  </a:lnTo>
                  <a:lnTo>
                    <a:pt x="30206" y="10250"/>
                  </a:lnTo>
                  <a:lnTo>
                    <a:pt x="30073" y="9656"/>
                  </a:lnTo>
                  <a:lnTo>
                    <a:pt x="29940" y="9083"/>
                  </a:lnTo>
                  <a:lnTo>
                    <a:pt x="29796" y="8520"/>
                  </a:lnTo>
                  <a:lnTo>
                    <a:pt x="29653" y="7987"/>
                  </a:lnTo>
                  <a:lnTo>
                    <a:pt x="29499" y="7475"/>
                  </a:lnTo>
                  <a:lnTo>
                    <a:pt x="29346" y="6984"/>
                  </a:lnTo>
                  <a:lnTo>
                    <a:pt x="29182" y="6533"/>
                  </a:lnTo>
                  <a:lnTo>
                    <a:pt x="29018" y="6103"/>
                  </a:lnTo>
                  <a:lnTo>
                    <a:pt x="28844" y="5714"/>
                  </a:lnTo>
                  <a:lnTo>
                    <a:pt x="28670" y="5366"/>
                  </a:lnTo>
                  <a:lnTo>
                    <a:pt x="28588" y="5202"/>
                  </a:lnTo>
                  <a:lnTo>
                    <a:pt x="28496" y="5059"/>
                  </a:lnTo>
                  <a:lnTo>
                    <a:pt x="28404" y="4915"/>
                  </a:lnTo>
                  <a:lnTo>
                    <a:pt x="28312" y="4793"/>
                  </a:lnTo>
                  <a:lnTo>
                    <a:pt x="28219" y="4680"/>
                  </a:lnTo>
                  <a:lnTo>
                    <a:pt x="28127" y="4578"/>
                  </a:lnTo>
                  <a:lnTo>
                    <a:pt x="27933" y="4383"/>
                  </a:lnTo>
                  <a:lnTo>
                    <a:pt x="27697" y="4199"/>
                  </a:lnTo>
                  <a:lnTo>
                    <a:pt x="27441" y="4004"/>
                  </a:lnTo>
                  <a:lnTo>
                    <a:pt x="27165" y="3820"/>
                  </a:lnTo>
                  <a:lnTo>
                    <a:pt x="26858" y="3636"/>
                  </a:lnTo>
                  <a:lnTo>
                    <a:pt x="26540" y="3451"/>
                  </a:lnTo>
                  <a:lnTo>
                    <a:pt x="26202" y="3267"/>
                  </a:lnTo>
                  <a:lnTo>
                    <a:pt x="25854" y="3093"/>
                  </a:lnTo>
                  <a:lnTo>
                    <a:pt x="25486" y="2919"/>
                  </a:lnTo>
                  <a:lnTo>
                    <a:pt x="25107" y="2745"/>
                  </a:lnTo>
                  <a:lnTo>
                    <a:pt x="24728" y="2581"/>
                  </a:lnTo>
                  <a:lnTo>
                    <a:pt x="24339" y="2417"/>
                  </a:lnTo>
                  <a:lnTo>
                    <a:pt x="23561" y="2100"/>
                  </a:lnTo>
                  <a:lnTo>
                    <a:pt x="22783" y="1813"/>
                  </a:lnTo>
                  <a:lnTo>
                    <a:pt x="22025" y="1547"/>
                  </a:lnTo>
                  <a:lnTo>
                    <a:pt x="21308" y="1311"/>
                  </a:lnTo>
                  <a:lnTo>
                    <a:pt x="20653" y="1096"/>
                  </a:lnTo>
                  <a:lnTo>
                    <a:pt x="20079" y="922"/>
                  </a:lnTo>
                  <a:lnTo>
                    <a:pt x="19230" y="666"/>
                  </a:lnTo>
                  <a:lnTo>
                    <a:pt x="18922" y="584"/>
                  </a:lnTo>
                  <a:lnTo>
                    <a:pt x="18820" y="533"/>
                  </a:lnTo>
                  <a:lnTo>
                    <a:pt x="18697" y="482"/>
                  </a:lnTo>
                  <a:lnTo>
                    <a:pt x="18523" y="410"/>
                  </a:lnTo>
                  <a:lnTo>
                    <a:pt x="18298" y="339"/>
                  </a:lnTo>
                  <a:lnTo>
                    <a:pt x="18021" y="257"/>
                  </a:lnTo>
                  <a:lnTo>
                    <a:pt x="17694" y="185"/>
                  </a:lnTo>
                  <a:lnTo>
                    <a:pt x="17315" y="113"/>
                  </a:lnTo>
                  <a:lnTo>
                    <a:pt x="16885" y="62"/>
                  </a:lnTo>
                  <a:lnTo>
                    <a:pt x="16404" y="21"/>
                  </a:lnTo>
                  <a:lnTo>
                    <a:pt x="161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777418" y="1929728"/>
              <a:ext cx="39538" cy="405292"/>
            </a:xfrm>
            <a:custGeom>
              <a:avLst/>
              <a:gdLst/>
              <a:ahLst/>
              <a:cxnLst/>
              <a:rect l="l" t="t" r="r" b="b"/>
              <a:pathLst>
                <a:path w="1783" h="18277" extrusionOk="0">
                  <a:moveTo>
                    <a:pt x="891" y="0"/>
                  </a:moveTo>
                  <a:lnTo>
                    <a:pt x="0" y="16925"/>
                  </a:lnTo>
                  <a:lnTo>
                    <a:pt x="1782" y="18277"/>
                  </a:lnTo>
                  <a:lnTo>
                    <a:pt x="1669" y="13946"/>
                  </a:lnTo>
                  <a:lnTo>
                    <a:pt x="8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122808" y="1848875"/>
              <a:ext cx="121497" cy="441637"/>
            </a:xfrm>
            <a:custGeom>
              <a:avLst/>
              <a:gdLst/>
              <a:ahLst/>
              <a:cxnLst/>
              <a:rect l="l" t="t" r="r" b="b"/>
              <a:pathLst>
                <a:path w="5479" h="19916" extrusionOk="0">
                  <a:moveTo>
                    <a:pt x="0" y="1"/>
                  </a:moveTo>
                  <a:lnTo>
                    <a:pt x="3297" y="7342"/>
                  </a:lnTo>
                  <a:lnTo>
                    <a:pt x="3390" y="7557"/>
                  </a:lnTo>
                  <a:lnTo>
                    <a:pt x="3471" y="7762"/>
                  </a:lnTo>
                  <a:lnTo>
                    <a:pt x="3553" y="7977"/>
                  </a:lnTo>
                  <a:lnTo>
                    <a:pt x="3625" y="8192"/>
                  </a:lnTo>
                  <a:lnTo>
                    <a:pt x="3686" y="8417"/>
                  </a:lnTo>
                  <a:lnTo>
                    <a:pt x="3748" y="8632"/>
                  </a:lnTo>
                  <a:lnTo>
                    <a:pt x="3799" y="8858"/>
                  </a:lnTo>
                  <a:lnTo>
                    <a:pt x="3840" y="9083"/>
                  </a:lnTo>
                  <a:lnTo>
                    <a:pt x="3881" y="9308"/>
                  </a:lnTo>
                  <a:lnTo>
                    <a:pt x="3912" y="9533"/>
                  </a:lnTo>
                  <a:lnTo>
                    <a:pt x="3932" y="9759"/>
                  </a:lnTo>
                  <a:lnTo>
                    <a:pt x="3953" y="9984"/>
                  </a:lnTo>
                  <a:lnTo>
                    <a:pt x="3963" y="10219"/>
                  </a:lnTo>
                  <a:lnTo>
                    <a:pt x="3963" y="10445"/>
                  </a:lnTo>
                  <a:lnTo>
                    <a:pt x="3963" y="10670"/>
                  </a:lnTo>
                  <a:lnTo>
                    <a:pt x="3953" y="10905"/>
                  </a:lnTo>
                  <a:lnTo>
                    <a:pt x="3390" y="19916"/>
                  </a:lnTo>
                  <a:lnTo>
                    <a:pt x="5478" y="18830"/>
                  </a:lnTo>
                  <a:lnTo>
                    <a:pt x="5478" y="12605"/>
                  </a:lnTo>
                  <a:lnTo>
                    <a:pt x="5468" y="12083"/>
                  </a:lnTo>
                  <a:lnTo>
                    <a:pt x="5437" y="11571"/>
                  </a:lnTo>
                  <a:lnTo>
                    <a:pt x="5386" y="11049"/>
                  </a:lnTo>
                  <a:lnTo>
                    <a:pt x="5325" y="10537"/>
                  </a:lnTo>
                  <a:lnTo>
                    <a:pt x="5243" y="10025"/>
                  </a:lnTo>
                  <a:lnTo>
                    <a:pt x="5140" y="9523"/>
                  </a:lnTo>
                  <a:lnTo>
                    <a:pt x="5018" y="9021"/>
                  </a:lnTo>
                  <a:lnTo>
                    <a:pt x="4874" y="8520"/>
                  </a:lnTo>
                  <a:lnTo>
                    <a:pt x="4721" y="8039"/>
                  </a:lnTo>
                  <a:lnTo>
                    <a:pt x="4547" y="7547"/>
                  </a:lnTo>
                  <a:lnTo>
                    <a:pt x="4352" y="7066"/>
                  </a:lnTo>
                  <a:lnTo>
                    <a:pt x="4147" y="6595"/>
                  </a:lnTo>
                  <a:lnTo>
                    <a:pt x="3922" y="6134"/>
                  </a:lnTo>
                  <a:lnTo>
                    <a:pt x="3676" y="5673"/>
                  </a:lnTo>
                  <a:lnTo>
                    <a:pt x="3420" y="5223"/>
                  </a:lnTo>
                  <a:lnTo>
                    <a:pt x="3144" y="4783"/>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12634" y="1606383"/>
              <a:ext cx="287011" cy="183476"/>
            </a:xfrm>
            <a:custGeom>
              <a:avLst/>
              <a:gdLst/>
              <a:ahLst/>
              <a:cxnLst/>
              <a:rect l="l" t="t" r="r" b="b"/>
              <a:pathLst>
                <a:path w="12943" h="8274" extrusionOk="0">
                  <a:moveTo>
                    <a:pt x="6133" y="1"/>
                  </a:moveTo>
                  <a:lnTo>
                    <a:pt x="5816" y="21"/>
                  </a:lnTo>
                  <a:lnTo>
                    <a:pt x="5488" y="42"/>
                  </a:lnTo>
                  <a:lnTo>
                    <a:pt x="5150" y="72"/>
                  </a:lnTo>
                  <a:lnTo>
                    <a:pt x="4792" y="113"/>
                  </a:lnTo>
                  <a:lnTo>
                    <a:pt x="4423" y="175"/>
                  </a:lnTo>
                  <a:lnTo>
                    <a:pt x="4045" y="236"/>
                  </a:lnTo>
                  <a:lnTo>
                    <a:pt x="3656" y="308"/>
                  </a:lnTo>
                  <a:lnTo>
                    <a:pt x="3246" y="400"/>
                  </a:lnTo>
                  <a:lnTo>
                    <a:pt x="2877" y="492"/>
                  </a:lnTo>
                  <a:lnTo>
                    <a:pt x="2499" y="615"/>
                  </a:lnTo>
                  <a:lnTo>
                    <a:pt x="2099" y="769"/>
                  </a:lnTo>
                  <a:lnTo>
                    <a:pt x="1700" y="932"/>
                  </a:lnTo>
                  <a:lnTo>
                    <a:pt x="1280" y="1137"/>
                  </a:lnTo>
                  <a:lnTo>
                    <a:pt x="860" y="1352"/>
                  </a:lnTo>
                  <a:lnTo>
                    <a:pt x="430" y="1588"/>
                  </a:lnTo>
                  <a:lnTo>
                    <a:pt x="0" y="1833"/>
                  </a:lnTo>
                  <a:lnTo>
                    <a:pt x="72" y="2110"/>
                  </a:lnTo>
                  <a:lnTo>
                    <a:pt x="185" y="2417"/>
                  </a:lnTo>
                  <a:lnTo>
                    <a:pt x="328" y="2827"/>
                  </a:lnTo>
                  <a:lnTo>
                    <a:pt x="533" y="3308"/>
                  </a:lnTo>
                  <a:lnTo>
                    <a:pt x="645" y="3564"/>
                  </a:lnTo>
                  <a:lnTo>
                    <a:pt x="778" y="3840"/>
                  </a:lnTo>
                  <a:lnTo>
                    <a:pt x="922" y="4127"/>
                  </a:lnTo>
                  <a:lnTo>
                    <a:pt x="1075" y="4414"/>
                  </a:lnTo>
                  <a:lnTo>
                    <a:pt x="1249" y="4711"/>
                  </a:lnTo>
                  <a:lnTo>
                    <a:pt x="1434" y="5008"/>
                  </a:lnTo>
                  <a:lnTo>
                    <a:pt x="1628" y="5304"/>
                  </a:lnTo>
                  <a:lnTo>
                    <a:pt x="1843" y="5601"/>
                  </a:lnTo>
                  <a:lnTo>
                    <a:pt x="2068" y="5898"/>
                  </a:lnTo>
                  <a:lnTo>
                    <a:pt x="2314" y="6185"/>
                  </a:lnTo>
                  <a:lnTo>
                    <a:pt x="2570" y="6461"/>
                  </a:lnTo>
                  <a:lnTo>
                    <a:pt x="2847" y="6728"/>
                  </a:lnTo>
                  <a:lnTo>
                    <a:pt x="3133" y="6984"/>
                  </a:lnTo>
                  <a:lnTo>
                    <a:pt x="3441" y="7219"/>
                  </a:lnTo>
                  <a:lnTo>
                    <a:pt x="3604" y="7332"/>
                  </a:lnTo>
                  <a:lnTo>
                    <a:pt x="3758" y="7434"/>
                  </a:lnTo>
                  <a:lnTo>
                    <a:pt x="3932" y="7537"/>
                  </a:lnTo>
                  <a:lnTo>
                    <a:pt x="4106" y="7639"/>
                  </a:lnTo>
                  <a:lnTo>
                    <a:pt x="4280" y="7731"/>
                  </a:lnTo>
                  <a:lnTo>
                    <a:pt x="4454" y="7813"/>
                  </a:lnTo>
                  <a:lnTo>
                    <a:pt x="4649" y="7895"/>
                  </a:lnTo>
                  <a:lnTo>
                    <a:pt x="4833" y="7967"/>
                  </a:lnTo>
                  <a:lnTo>
                    <a:pt x="5028" y="8028"/>
                  </a:lnTo>
                  <a:lnTo>
                    <a:pt x="5222" y="8089"/>
                  </a:lnTo>
                  <a:lnTo>
                    <a:pt x="5427" y="8141"/>
                  </a:lnTo>
                  <a:lnTo>
                    <a:pt x="5632" y="8182"/>
                  </a:lnTo>
                  <a:lnTo>
                    <a:pt x="5847" y="8223"/>
                  </a:lnTo>
                  <a:lnTo>
                    <a:pt x="6062" y="8243"/>
                  </a:lnTo>
                  <a:lnTo>
                    <a:pt x="6287" y="8264"/>
                  </a:lnTo>
                  <a:lnTo>
                    <a:pt x="6512" y="8274"/>
                  </a:lnTo>
                  <a:lnTo>
                    <a:pt x="6871" y="8274"/>
                  </a:lnTo>
                  <a:lnTo>
                    <a:pt x="7045" y="8264"/>
                  </a:lnTo>
                  <a:lnTo>
                    <a:pt x="7219" y="8243"/>
                  </a:lnTo>
                  <a:lnTo>
                    <a:pt x="7383" y="8212"/>
                  </a:lnTo>
                  <a:lnTo>
                    <a:pt x="7546" y="8182"/>
                  </a:lnTo>
                  <a:lnTo>
                    <a:pt x="7710" y="8141"/>
                  </a:lnTo>
                  <a:lnTo>
                    <a:pt x="7874" y="8100"/>
                  </a:lnTo>
                  <a:lnTo>
                    <a:pt x="8038" y="8049"/>
                  </a:lnTo>
                  <a:lnTo>
                    <a:pt x="8191" y="7997"/>
                  </a:lnTo>
                  <a:lnTo>
                    <a:pt x="8488" y="7864"/>
                  </a:lnTo>
                  <a:lnTo>
                    <a:pt x="8785" y="7721"/>
                  </a:lnTo>
                  <a:lnTo>
                    <a:pt x="9062" y="7547"/>
                  </a:lnTo>
                  <a:lnTo>
                    <a:pt x="9338" y="7363"/>
                  </a:lnTo>
                  <a:lnTo>
                    <a:pt x="9594" y="7158"/>
                  </a:lnTo>
                  <a:lnTo>
                    <a:pt x="9850" y="6943"/>
                  </a:lnTo>
                  <a:lnTo>
                    <a:pt x="10086" y="6717"/>
                  </a:lnTo>
                  <a:lnTo>
                    <a:pt x="10321" y="6472"/>
                  </a:lnTo>
                  <a:lnTo>
                    <a:pt x="10536" y="6226"/>
                  </a:lnTo>
                  <a:lnTo>
                    <a:pt x="10751" y="5970"/>
                  </a:lnTo>
                  <a:lnTo>
                    <a:pt x="10946" y="5694"/>
                  </a:lnTo>
                  <a:lnTo>
                    <a:pt x="11140" y="5427"/>
                  </a:lnTo>
                  <a:lnTo>
                    <a:pt x="11325" y="5141"/>
                  </a:lnTo>
                  <a:lnTo>
                    <a:pt x="11499" y="4864"/>
                  </a:lnTo>
                  <a:lnTo>
                    <a:pt x="11662" y="4578"/>
                  </a:lnTo>
                  <a:lnTo>
                    <a:pt x="11816" y="4301"/>
                  </a:lnTo>
                  <a:lnTo>
                    <a:pt x="11959" y="4014"/>
                  </a:lnTo>
                  <a:lnTo>
                    <a:pt x="12092" y="3738"/>
                  </a:lnTo>
                  <a:lnTo>
                    <a:pt x="12226" y="3461"/>
                  </a:lnTo>
                  <a:lnTo>
                    <a:pt x="12451" y="2929"/>
                  </a:lnTo>
                  <a:lnTo>
                    <a:pt x="12645" y="2427"/>
                  </a:lnTo>
                  <a:lnTo>
                    <a:pt x="12809" y="1967"/>
                  </a:lnTo>
                  <a:lnTo>
                    <a:pt x="12942" y="1567"/>
                  </a:lnTo>
                  <a:lnTo>
                    <a:pt x="12307" y="1352"/>
                  </a:lnTo>
                  <a:lnTo>
                    <a:pt x="11714" y="1158"/>
                  </a:lnTo>
                  <a:lnTo>
                    <a:pt x="10700" y="851"/>
                  </a:lnTo>
                  <a:lnTo>
                    <a:pt x="10024" y="646"/>
                  </a:lnTo>
                  <a:lnTo>
                    <a:pt x="9778" y="584"/>
                  </a:lnTo>
                  <a:lnTo>
                    <a:pt x="9676" y="533"/>
                  </a:lnTo>
                  <a:lnTo>
                    <a:pt x="9553" y="482"/>
                  </a:lnTo>
                  <a:lnTo>
                    <a:pt x="9379" y="410"/>
                  </a:lnTo>
                  <a:lnTo>
                    <a:pt x="9154" y="339"/>
                  </a:lnTo>
                  <a:lnTo>
                    <a:pt x="8877" y="257"/>
                  </a:lnTo>
                  <a:lnTo>
                    <a:pt x="8550" y="185"/>
                  </a:lnTo>
                  <a:lnTo>
                    <a:pt x="8171" y="113"/>
                  </a:lnTo>
                  <a:lnTo>
                    <a:pt x="7741" y="62"/>
                  </a:lnTo>
                  <a:lnTo>
                    <a:pt x="7260" y="21"/>
                  </a:lnTo>
                  <a:lnTo>
                    <a:pt x="699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317845" y="1929728"/>
              <a:ext cx="391921" cy="579211"/>
            </a:xfrm>
            <a:custGeom>
              <a:avLst/>
              <a:gdLst/>
              <a:ahLst/>
              <a:cxnLst/>
              <a:rect l="l" t="t" r="r" b="b"/>
              <a:pathLst>
                <a:path w="17674" h="26120" extrusionOk="0">
                  <a:moveTo>
                    <a:pt x="1496" y="0"/>
                  </a:moveTo>
                  <a:lnTo>
                    <a:pt x="1342" y="10"/>
                  </a:lnTo>
                  <a:lnTo>
                    <a:pt x="1188" y="31"/>
                  </a:lnTo>
                  <a:lnTo>
                    <a:pt x="1045" y="72"/>
                  </a:lnTo>
                  <a:lnTo>
                    <a:pt x="912" y="123"/>
                  </a:lnTo>
                  <a:lnTo>
                    <a:pt x="779" y="184"/>
                  </a:lnTo>
                  <a:lnTo>
                    <a:pt x="656" y="256"/>
                  </a:lnTo>
                  <a:lnTo>
                    <a:pt x="543" y="348"/>
                  </a:lnTo>
                  <a:lnTo>
                    <a:pt x="441" y="440"/>
                  </a:lnTo>
                  <a:lnTo>
                    <a:pt x="339" y="543"/>
                  </a:lnTo>
                  <a:lnTo>
                    <a:pt x="257" y="666"/>
                  </a:lnTo>
                  <a:lnTo>
                    <a:pt x="175" y="788"/>
                  </a:lnTo>
                  <a:lnTo>
                    <a:pt x="113" y="911"/>
                  </a:lnTo>
                  <a:lnTo>
                    <a:pt x="62" y="1055"/>
                  </a:lnTo>
                  <a:lnTo>
                    <a:pt x="31" y="1198"/>
                  </a:lnTo>
                  <a:lnTo>
                    <a:pt x="11" y="1341"/>
                  </a:lnTo>
                  <a:lnTo>
                    <a:pt x="1" y="1495"/>
                  </a:lnTo>
                  <a:lnTo>
                    <a:pt x="1" y="24625"/>
                  </a:lnTo>
                  <a:lnTo>
                    <a:pt x="11" y="24778"/>
                  </a:lnTo>
                  <a:lnTo>
                    <a:pt x="31" y="24932"/>
                  </a:lnTo>
                  <a:lnTo>
                    <a:pt x="62" y="25075"/>
                  </a:lnTo>
                  <a:lnTo>
                    <a:pt x="113" y="25208"/>
                  </a:lnTo>
                  <a:lnTo>
                    <a:pt x="175" y="25341"/>
                  </a:lnTo>
                  <a:lnTo>
                    <a:pt x="257" y="25464"/>
                  </a:lnTo>
                  <a:lnTo>
                    <a:pt x="339" y="25577"/>
                  </a:lnTo>
                  <a:lnTo>
                    <a:pt x="441" y="25679"/>
                  </a:lnTo>
                  <a:lnTo>
                    <a:pt x="543" y="25782"/>
                  </a:lnTo>
                  <a:lnTo>
                    <a:pt x="656" y="25864"/>
                  </a:lnTo>
                  <a:lnTo>
                    <a:pt x="779" y="25946"/>
                  </a:lnTo>
                  <a:lnTo>
                    <a:pt x="912" y="26007"/>
                  </a:lnTo>
                  <a:lnTo>
                    <a:pt x="1045" y="26058"/>
                  </a:lnTo>
                  <a:lnTo>
                    <a:pt x="1188" y="26089"/>
                  </a:lnTo>
                  <a:lnTo>
                    <a:pt x="1342" y="26109"/>
                  </a:lnTo>
                  <a:lnTo>
                    <a:pt x="1496" y="26120"/>
                  </a:lnTo>
                  <a:lnTo>
                    <a:pt x="16178" y="26120"/>
                  </a:lnTo>
                  <a:lnTo>
                    <a:pt x="16332" y="26109"/>
                  </a:lnTo>
                  <a:lnTo>
                    <a:pt x="16475" y="26089"/>
                  </a:lnTo>
                  <a:lnTo>
                    <a:pt x="16619" y="26058"/>
                  </a:lnTo>
                  <a:lnTo>
                    <a:pt x="16762" y="26007"/>
                  </a:lnTo>
                  <a:lnTo>
                    <a:pt x="16895" y="25946"/>
                  </a:lnTo>
                  <a:lnTo>
                    <a:pt x="17018" y="25864"/>
                  </a:lnTo>
                  <a:lnTo>
                    <a:pt x="17131" y="25782"/>
                  </a:lnTo>
                  <a:lnTo>
                    <a:pt x="17233" y="25679"/>
                  </a:lnTo>
                  <a:lnTo>
                    <a:pt x="17335" y="25577"/>
                  </a:lnTo>
                  <a:lnTo>
                    <a:pt x="17417" y="25464"/>
                  </a:lnTo>
                  <a:lnTo>
                    <a:pt x="17489" y="25341"/>
                  </a:lnTo>
                  <a:lnTo>
                    <a:pt x="17550" y="25208"/>
                  </a:lnTo>
                  <a:lnTo>
                    <a:pt x="17602" y="25075"/>
                  </a:lnTo>
                  <a:lnTo>
                    <a:pt x="17643" y="24932"/>
                  </a:lnTo>
                  <a:lnTo>
                    <a:pt x="17663" y="24778"/>
                  </a:lnTo>
                  <a:lnTo>
                    <a:pt x="17673" y="24625"/>
                  </a:lnTo>
                  <a:lnTo>
                    <a:pt x="17673" y="1495"/>
                  </a:lnTo>
                  <a:lnTo>
                    <a:pt x="17663" y="1341"/>
                  </a:lnTo>
                  <a:lnTo>
                    <a:pt x="17643" y="1198"/>
                  </a:lnTo>
                  <a:lnTo>
                    <a:pt x="17602" y="1055"/>
                  </a:lnTo>
                  <a:lnTo>
                    <a:pt x="17550" y="911"/>
                  </a:lnTo>
                  <a:lnTo>
                    <a:pt x="17489" y="788"/>
                  </a:lnTo>
                  <a:lnTo>
                    <a:pt x="17417" y="666"/>
                  </a:lnTo>
                  <a:lnTo>
                    <a:pt x="17335" y="543"/>
                  </a:lnTo>
                  <a:lnTo>
                    <a:pt x="17233" y="440"/>
                  </a:lnTo>
                  <a:lnTo>
                    <a:pt x="17131" y="348"/>
                  </a:lnTo>
                  <a:lnTo>
                    <a:pt x="17018" y="256"/>
                  </a:lnTo>
                  <a:lnTo>
                    <a:pt x="16895" y="184"/>
                  </a:lnTo>
                  <a:lnTo>
                    <a:pt x="16762" y="123"/>
                  </a:lnTo>
                  <a:lnTo>
                    <a:pt x="16619" y="72"/>
                  </a:lnTo>
                  <a:lnTo>
                    <a:pt x="16475" y="31"/>
                  </a:lnTo>
                  <a:lnTo>
                    <a:pt x="16332" y="10"/>
                  </a:lnTo>
                  <a:lnTo>
                    <a:pt x="161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22759" y="1900434"/>
              <a:ext cx="182101" cy="88345"/>
            </a:xfrm>
            <a:custGeom>
              <a:avLst/>
              <a:gdLst/>
              <a:ahLst/>
              <a:cxnLst/>
              <a:rect l="l" t="t" r="r" b="b"/>
              <a:pathLst>
                <a:path w="8212" h="3984" extrusionOk="0">
                  <a:moveTo>
                    <a:pt x="707" y="0"/>
                  </a:moveTo>
                  <a:lnTo>
                    <a:pt x="625" y="10"/>
                  </a:lnTo>
                  <a:lnTo>
                    <a:pt x="553" y="31"/>
                  </a:lnTo>
                  <a:lnTo>
                    <a:pt x="481" y="62"/>
                  </a:lnTo>
                  <a:lnTo>
                    <a:pt x="410" y="92"/>
                  </a:lnTo>
                  <a:lnTo>
                    <a:pt x="348" y="133"/>
                  </a:lnTo>
                  <a:lnTo>
                    <a:pt x="287" y="174"/>
                  </a:lnTo>
                  <a:lnTo>
                    <a:pt x="225" y="225"/>
                  </a:lnTo>
                  <a:lnTo>
                    <a:pt x="174" y="287"/>
                  </a:lnTo>
                  <a:lnTo>
                    <a:pt x="133" y="338"/>
                  </a:lnTo>
                  <a:lnTo>
                    <a:pt x="92" y="410"/>
                  </a:lnTo>
                  <a:lnTo>
                    <a:pt x="62" y="481"/>
                  </a:lnTo>
                  <a:lnTo>
                    <a:pt x="31" y="553"/>
                  </a:lnTo>
                  <a:lnTo>
                    <a:pt x="10" y="625"/>
                  </a:lnTo>
                  <a:lnTo>
                    <a:pt x="0" y="707"/>
                  </a:lnTo>
                  <a:lnTo>
                    <a:pt x="0" y="789"/>
                  </a:lnTo>
                  <a:lnTo>
                    <a:pt x="0" y="3195"/>
                  </a:lnTo>
                  <a:lnTo>
                    <a:pt x="0" y="3266"/>
                  </a:lnTo>
                  <a:lnTo>
                    <a:pt x="10" y="3348"/>
                  </a:lnTo>
                  <a:lnTo>
                    <a:pt x="31" y="3420"/>
                  </a:lnTo>
                  <a:lnTo>
                    <a:pt x="62" y="3502"/>
                  </a:lnTo>
                  <a:lnTo>
                    <a:pt x="92" y="3563"/>
                  </a:lnTo>
                  <a:lnTo>
                    <a:pt x="133" y="3635"/>
                  </a:lnTo>
                  <a:lnTo>
                    <a:pt x="174" y="3696"/>
                  </a:lnTo>
                  <a:lnTo>
                    <a:pt x="225" y="3748"/>
                  </a:lnTo>
                  <a:lnTo>
                    <a:pt x="287" y="3799"/>
                  </a:lnTo>
                  <a:lnTo>
                    <a:pt x="348" y="3840"/>
                  </a:lnTo>
                  <a:lnTo>
                    <a:pt x="410" y="3881"/>
                  </a:lnTo>
                  <a:lnTo>
                    <a:pt x="481" y="3911"/>
                  </a:lnTo>
                  <a:lnTo>
                    <a:pt x="553" y="3942"/>
                  </a:lnTo>
                  <a:lnTo>
                    <a:pt x="625" y="3963"/>
                  </a:lnTo>
                  <a:lnTo>
                    <a:pt x="707" y="3973"/>
                  </a:lnTo>
                  <a:lnTo>
                    <a:pt x="789" y="3983"/>
                  </a:lnTo>
                  <a:lnTo>
                    <a:pt x="7423" y="3983"/>
                  </a:lnTo>
                  <a:lnTo>
                    <a:pt x="7505" y="3973"/>
                  </a:lnTo>
                  <a:lnTo>
                    <a:pt x="7587" y="3963"/>
                  </a:lnTo>
                  <a:lnTo>
                    <a:pt x="7659" y="3942"/>
                  </a:lnTo>
                  <a:lnTo>
                    <a:pt x="7731" y="3911"/>
                  </a:lnTo>
                  <a:lnTo>
                    <a:pt x="7802" y="3881"/>
                  </a:lnTo>
                  <a:lnTo>
                    <a:pt x="7864" y="3840"/>
                  </a:lnTo>
                  <a:lnTo>
                    <a:pt x="7925" y="3799"/>
                  </a:lnTo>
                  <a:lnTo>
                    <a:pt x="7976" y="3748"/>
                  </a:lnTo>
                  <a:lnTo>
                    <a:pt x="8028" y="3696"/>
                  </a:lnTo>
                  <a:lnTo>
                    <a:pt x="8079" y="3635"/>
                  </a:lnTo>
                  <a:lnTo>
                    <a:pt x="8120" y="3563"/>
                  </a:lnTo>
                  <a:lnTo>
                    <a:pt x="8150" y="3502"/>
                  </a:lnTo>
                  <a:lnTo>
                    <a:pt x="8181" y="3420"/>
                  </a:lnTo>
                  <a:lnTo>
                    <a:pt x="8191" y="3348"/>
                  </a:lnTo>
                  <a:lnTo>
                    <a:pt x="8212" y="3266"/>
                  </a:lnTo>
                  <a:lnTo>
                    <a:pt x="8212" y="3195"/>
                  </a:lnTo>
                  <a:lnTo>
                    <a:pt x="8212" y="789"/>
                  </a:lnTo>
                  <a:lnTo>
                    <a:pt x="8212" y="707"/>
                  </a:lnTo>
                  <a:lnTo>
                    <a:pt x="8191" y="625"/>
                  </a:lnTo>
                  <a:lnTo>
                    <a:pt x="8181" y="553"/>
                  </a:lnTo>
                  <a:lnTo>
                    <a:pt x="8150" y="481"/>
                  </a:lnTo>
                  <a:lnTo>
                    <a:pt x="8120" y="410"/>
                  </a:lnTo>
                  <a:lnTo>
                    <a:pt x="8079" y="338"/>
                  </a:lnTo>
                  <a:lnTo>
                    <a:pt x="8028" y="287"/>
                  </a:lnTo>
                  <a:lnTo>
                    <a:pt x="7976" y="225"/>
                  </a:lnTo>
                  <a:lnTo>
                    <a:pt x="7925" y="174"/>
                  </a:lnTo>
                  <a:lnTo>
                    <a:pt x="7864" y="133"/>
                  </a:lnTo>
                  <a:lnTo>
                    <a:pt x="7802" y="92"/>
                  </a:lnTo>
                  <a:lnTo>
                    <a:pt x="7731" y="62"/>
                  </a:lnTo>
                  <a:lnTo>
                    <a:pt x="7659" y="31"/>
                  </a:lnTo>
                  <a:lnTo>
                    <a:pt x="7587" y="10"/>
                  </a:lnTo>
                  <a:lnTo>
                    <a:pt x="75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384595" y="1448136"/>
              <a:ext cx="144891" cy="190971"/>
            </a:xfrm>
            <a:custGeom>
              <a:avLst/>
              <a:gdLst/>
              <a:ahLst/>
              <a:cxnLst/>
              <a:rect l="l" t="t" r="r" b="b"/>
              <a:pathLst>
                <a:path w="6534" h="8612" extrusionOk="0">
                  <a:moveTo>
                    <a:pt x="185" y="0"/>
                  </a:moveTo>
                  <a:lnTo>
                    <a:pt x="1" y="7536"/>
                  </a:lnTo>
                  <a:lnTo>
                    <a:pt x="32" y="7567"/>
                  </a:lnTo>
                  <a:lnTo>
                    <a:pt x="155" y="7669"/>
                  </a:lnTo>
                  <a:lnTo>
                    <a:pt x="359" y="7812"/>
                  </a:lnTo>
                  <a:lnTo>
                    <a:pt x="492" y="7905"/>
                  </a:lnTo>
                  <a:lnTo>
                    <a:pt x="646" y="7987"/>
                  </a:lnTo>
                  <a:lnTo>
                    <a:pt x="830" y="8079"/>
                  </a:lnTo>
                  <a:lnTo>
                    <a:pt x="1035" y="8171"/>
                  </a:lnTo>
                  <a:lnTo>
                    <a:pt x="1260" y="8263"/>
                  </a:lnTo>
                  <a:lnTo>
                    <a:pt x="1516" y="8345"/>
                  </a:lnTo>
                  <a:lnTo>
                    <a:pt x="1793" y="8417"/>
                  </a:lnTo>
                  <a:lnTo>
                    <a:pt x="2100" y="8488"/>
                  </a:lnTo>
                  <a:lnTo>
                    <a:pt x="2428" y="8550"/>
                  </a:lnTo>
                  <a:lnTo>
                    <a:pt x="2786" y="8591"/>
                  </a:lnTo>
                  <a:lnTo>
                    <a:pt x="2970" y="8601"/>
                  </a:lnTo>
                  <a:lnTo>
                    <a:pt x="3155" y="8611"/>
                  </a:lnTo>
                  <a:lnTo>
                    <a:pt x="3339" y="8611"/>
                  </a:lnTo>
                  <a:lnTo>
                    <a:pt x="3513" y="8601"/>
                  </a:lnTo>
                  <a:lnTo>
                    <a:pt x="3871" y="8580"/>
                  </a:lnTo>
                  <a:lnTo>
                    <a:pt x="4209" y="8529"/>
                  </a:lnTo>
                  <a:lnTo>
                    <a:pt x="4537" y="8468"/>
                  </a:lnTo>
                  <a:lnTo>
                    <a:pt x="4844" y="8396"/>
                  </a:lnTo>
                  <a:lnTo>
                    <a:pt x="5131" y="8314"/>
                  </a:lnTo>
                  <a:lnTo>
                    <a:pt x="5397" y="8222"/>
                  </a:lnTo>
                  <a:lnTo>
                    <a:pt x="5653" y="8130"/>
                  </a:lnTo>
                  <a:lnTo>
                    <a:pt x="5868" y="8038"/>
                  </a:lnTo>
                  <a:lnTo>
                    <a:pt x="6226" y="7884"/>
                  </a:lnTo>
                  <a:lnTo>
                    <a:pt x="6452" y="7761"/>
                  </a:lnTo>
                  <a:lnTo>
                    <a:pt x="6533" y="7720"/>
                  </a:lnTo>
                  <a:lnTo>
                    <a:pt x="6533" y="0"/>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385748" y="1448136"/>
              <a:ext cx="143738" cy="122628"/>
            </a:xfrm>
            <a:custGeom>
              <a:avLst/>
              <a:gdLst/>
              <a:ahLst/>
              <a:cxnLst/>
              <a:rect l="l" t="t" r="r" b="b"/>
              <a:pathLst>
                <a:path w="6482" h="5530" extrusionOk="0">
                  <a:moveTo>
                    <a:pt x="133" y="0"/>
                  </a:moveTo>
                  <a:lnTo>
                    <a:pt x="0" y="5529"/>
                  </a:lnTo>
                  <a:lnTo>
                    <a:pt x="328" y="5488"/>
                  </a:lnTo>
                  <a:lnTo>
                    <a:pt x="645" y="5447"/>
                  </a:lnTo>
                  <a:lnTo>
                    <a:pt x="963" y="5396"/>
                  </a:lnTo>
                  <a:lnTo>
                    <a:pt x="1270" y="5345"/>
                  </a:lnTo>
                  <a:lnTo>
                    <a:pt x="1843" y="5232"/>
                  </a:lnTo>
                  <a:lnTo>
                    <a:pt x="2386" y="5099"/>
                  </a:lnTo>
                  <a:lnTo>
                    <a:pt x="2898" y="4956"/>
                  </a:lnTo>
                  <a:lnTo>
                    <a:pt x="3379" y="4792"/>
                  </a:lnTo>
                  <a:lnTo>
                    <a:pt x="3819" y="4628"/>
                  </a:lnTo>
                  <a:lnTo>
                    <a:pt x="4229" y="4444"/>
                  </a:lnTo>
                  <a:lnTo>
                    <a:pt x="4608" y="4260"/>
                  </a:lnTo>
                  <a:lnTo>
                    <a:pt x="4956" y="4075"/>
                  </a:lnTo>
                  <a:lnTo>
                    <a:pt x="5283" y="3881"/>
                  </a:lnTo>
                  <a:lnTo>
                    <a:pt x="5570" y="3686"/>
                  </a:lnTo>
                  <a:lnTo>
                    <a:pt x="5836" y="3502"/>
                  </a:lnTo>
                  <a:lnTo>
                    <a:pt x="6082" y="3307"/>
                  </a:lnTo>
                  <a:lnTo>
                    <a:pt x="6287" y="3123"/>
                  </a:lnTo>
                  <a:lnTo>
                    <a:pt x="6481" y="2949"/>
                  </a:lnTo>
                  <a:lnTo>
                    <a:pt x="6481" y="0"/>
                  </a:lnTo>
                  <a:close/>
                </a:path>
              </a:pathLst>
            </a:custGeom>
            <a:solidFill>
              <a:srgbClr val="FFA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311725" y="1154994"/>
              <a:ext cx="267475" cy="362850"/>
            </a:xfrm>
            <a:custGeom>
              <a:avLst/>
              <a:gdLst/>
              <a:ahLst/>
              <a:cxnLst/>
              <a:rect l="l" t="t" r="r" b="b"/>
              <a:pathLst>
                <a:path w="12062" h="16363" extrusionOk="0">
                  <a:moveTo>
                    <a:pt x="5529" y="1"/>
                  </a:moveTo>
                  <a:lnTo>
                    <a:pt x="5273" y="11"/>
                  </a:lnTo>
                  <a:lnTo>
                    <a:pt x="5028" y="21"/>
                  </a:lnTo>
                  <a:lnTo>
                    <a:pt x="4782" y="42"/>
                  </a:lnTo>
                  <a:lnTo>
                    <a:pt x="4546" y="72"/>
                  </a:lnTo>
                  <a:lnTo>
                    <a:pt x="4321" y="103"/>
                  </a:lnTo>
                  <a:lnTo>
                    <a:pt x="4096" y="144"/>
                  </a:lnTo>
                  <a:lnTo>
                    <a:pt x="3881" y="195"/>
                  </a:lnTo>
                  <a:lnTo>
                    <a:pt x="3676" y="246"/>
                  </a:lnTo>
                  <a:lnTo>
                    <a:pt x="3482" y="318"/>
                  </a:lnTo>
                  <a:lnTo>
                    <a:pt x="3297" y="379"/>
                  </a:lnTo>
                  <a:lnTo>
                    <a:pt x="3113" y="461"/>
                  </a:lnTo>
                  <a:lnTo>
                    <a:pt x="2929" y="543"/>
                  </a:lnTo>
                  <a:lnTo>
                    <a:pt x="2765" y="625"/>
                  </a:lnTo>
                  <a:lnTo>
                    <a:pt x="2601" y="728"/>
                  </a:lnTo>
                  <a:lnTo>
                    <a:pt x="2447" y="820"/>
                  </a:lnTo>
                  <a:lnTo>
                    <a:pt x="2294" y="922"/>
                  </a:lnTo>
                  <a:lnTo>
                    <a:pt x="2150" y="1035"/>
                  </a:lnTo>
                  <a:lnTo>
                    <a:pt x="2007" y="1147"/>
                  </a:lnTo>
                  <a:lnTo>
                    <a:pt x="1874" y="1270"/>
                  </a:lnTo>
                  <a:lnTo>
                    <a:pt x="1751" y="1393"/>
                  </a:lnTo>
                  <a:lnTo>
                    <a:pt x="1628" y="1526"/>
                  </a:lnTo>
                  <a:lnTo>
                    <a:pt x="1516" y="1659"/>
                  </a:lnTo>
                  <a:lnTo>
                    <a:pt x="1403" y="1792"/>
                  </a:lnTo>
                  <a:lnTo>
                    <a:pt x="1301" y="1936"/>
                  </a:lnTo>
                  <a:lnTo>
                    <a:pt x="1208" y="2079"/>
                  </a:lnTo>
                  <a:lnTo>
                    <a:pt x="1106" y="2222"/>
                  </a:lnTo>
                  <a:lnTo>
                    <a:pt x="942" y="2530"/>
                  </a:lnTo>
                  <a:lnTo>
                    <a:pt x="778" y="2847"/>
                  </a:lnTo>
                  <a:lnTo>
                    <a:pt x="645" y="3175"/>
                  </a:lnTo>
                  <a:lnTo>
                    <a:pt x="522" y="3502"/>
                  </a:lnTo>
                  <a:lnTo>
                    <a:pt x="420" y="3850"/>
                  </a:lnTo>
                  <a:lnTo>
                    <a:pt x="328" y="4188"/>
                  </a:lnTo>
                  <a:lnTo>
                    <a:pt x="256" y="4547"/>
                  </a:lnTo>
                  <a:lnTo>
                    <a:pt x="185" y="4895"/>
                  </a:lnTo>
                  <a:lnTo>
                    <a:pt x="133" y="5243"/>
                  </a:lnTo>
                  <a:lnTo>
                    <a:pt x="92" y="5601"/>
                  </a:lnTo>
                  <a:lnTo>
                    <a:pt x="62" y="5949"/>
                  </a:lnTo>
                  <a:lnTo>
                    <a:pt x="31" y="6298"/>
                  </a:lnTo>
                  <a:lnTo>
                    <a:pt x="21" y="6635"/>
                  </a:lnTo>
                  <a:lnTo>
                    <a:pt x="0" y="7291"/>
                  </a:lnTo>
                  <a:lnTo>
                    <a:pt x="0" y="7915"/>
                  </a:lnTo>
                  <a:lnTo>
                    <a:pt x="10" y="8478"/>
                  </a:lnTo>
                  <a:lnTo>
                    <a:pt x="10" y="8755"/>
                  </a:lnTo>
                  <a:lnTo>
                    <a:pt x="31" y="9052"/>
                  </a:lnTo>
                  <a:lnTo>
                    <a:pt x="51" y="9349"/>
                  </a:lnTo>
                  <a:lnTo>
                    <a:pt x="82" y="9666"/>
                  </a:lnTo>
                  <a:lnTo>
                    <a:pt x="113" y="10004"/>
                  </a:lnTo>
                  <a:lnTo>
                    <a:pt x="164" y="10342"/>
                  </a:lnTo>
                  <a:lnTo>
                    <a:pt x="226" y="10680"/>
                  </a:lnTo>
                  <a:lnTo>
                    <a:pt x="297" y="11028"/>
                  </a:lnTo>
                  <a:lnTo>
                    <a:pt x="379" y="11386"/>
                  </a:lnTo>
                  <a:lnTo>
                    <a:pt x="471" y="11734"/>
                  </a:lnTo>
                  <a:lnTo>
                    <a:pt x="574" y="12093"/>
                  </a:lnTo>
                  <a:lnTo>
                    <a:pt x="697" y="12441"/>
                  </a:lnTo>
                  <a:lnTo>
                    <a:pt x="830" y="12789"/>
                  </a:lnTo>
                  <a:lnTo>
                    <a:pt x="983" y="13127"/>
                  </a:lnTo>
                  <a:lnTo>
                    <a:pt x="1147" y="13465"/>
                  </a:lnTo>
                  <a:lnTo>
                    <a:pt x="1342" y="13793"/>
                  </a:lnTo>
                  <a:lnTo>
                    <a:pt x="1536" y="14100"/>
                  </a:lnTo>
                  <a:lnTo>
                    <a:pt x="1761" y="14407"/>
                  </a:lnTo>
                  <a:lnTo>
                    <a:pt x="1874" y="14550"/>
                  </a:lnTo>
                  <a:lnTo>
                    <a:pt x="1997" y="14683"/>
                  </a:lnTo>
                  <a:lnTo>
                    <a:pt x="2130" y="14827"/>
                  </a:lnTo>
                  <a:lnTo>
                    <a:pt x="2263" y="14960"/>
                  </a:lnTo>
                  <a:lnTo>
                    <a:pt x="2396" y="15083"/>
                  </a:lnTo>
                  <a:lnTo>
                    <a:pt x="2540" y="15205"/>
                  </a:lnTo>
                  <a:lnTo>
                    <a:pt x="2683" y="15328"/>
                  </a:lnTo>
                  <a:lnTo>
                    <a:pt x="2836" y="15441"/>
                  </a:lnTo>
                  <a:lnTo>
                    <a:pt x="3000" y="15554"/>
                  </a:lnTo>
                  <a:lnTo>
                    <a:pt x="3164" y="15656"/>
                  </a:lnTo>
                  <a:lnTo>
                    <a:pt x="3338" y="15748"/>
                  </a:lnTo>
                  <a:lnTo>
                    <a:pt x="3512" y="15840"/>
                  </a:lnTo>
                  <a:lnTo>
                    <a:pt x="3697" y="15922"/>
                  </a:lnTo>
                  <a:lnTo>
                    <a:pt x="3881" y="15994"/>
                  </a:lnTo>
                  <a:lnTo>
                    <a:pt x="4075" y="16066"/>
                  </a:lnTo>
                  <a:lnTo>
                    <a:pt x="4280" y="16127"/>
                  </a:lnTo>
                  <a:lnTo>
                    <a:pt x="4485" y="16188"/>
                  </a:lnTo>
                  <a:lnTo>
                    <a:pt x="4690" y="16240"/>
                  </a:lnTo>
                  <a:lnTo>
                    <a:pt x="4915" y="16281"/>
                  </a:lnTo>
                  <a:lnTo>
                    <a:pt x="5140" y="16311"/>
                  </a:lnTo>
                  <a:lnTo>
                    <a:pt x="5376" y="16332"/>
                  </a:lnTo>
                  <a:lnTo>
                    <a:pt x="5611" y="16352"/>
                  </a:lnTo>
                  <a:lnTo>
                    <a:pt x="5857" y="16362"/>
                  </a:lnTo>
                  <a:lnTo>
                    <a:pt x="6113" y="16362"/>
                  </a:lnTo>
                  <a:lnTo>
                    <a:pt x="6369" y="16352"/>
                  </a:lnTo>
                  <a:lnTo>
                    <a:pt x="6635" y="16332"/>
                  </a:lnTo>
                  <a:lnTo>
                    <a:pt x="6912" y="16301"/>
                  </a:lnTo>
                  <a:lnTo>
                    <a:pt x="7188" y="16260"/>
                  </a:lnTo>
                  <a:lnTo>
                    <a:pt x="7475" y="16219"/>
                  </a:lnTo>
                  <a:lnTo>
                    <a:pt x="7741" y="16158"/>
                  </a:lnTo>
                  <a:lnTo>
                    <a:pt x="7997" y="16086"/>
                  </a:lnTo>
                  <a:lnTo>
                    <a:pt x="8243" y="16014"/>
                  </a:lnTo>
                  <a:lnTo>
                    <a:pt x="8488" y="15932"/>
                  </a:lnTo>
                  <a:lnTo>
                    <a:pt x="8714" y="15830"/>
                  </a:lnTo>
                  <a:lnTo>
                    <a:pt x="8929" y="15728"/>
                  </a:lnTo>
                  <a:lnTo>
                    <a:pt x="9144" y="15625"/>
                  </a:lnTo>
                  <a:lnTo>
                    <a:pt x="9338" y="15502"/>
                  </a:lnTo>
                  <a:lnTo>
                    <a:pt x="9533" y="15380"/>
                  </a:lnTo>
                  <a:lnTo>
                    <a:pt x="9717" y="15246"/>
                  </a:lnTo>
                  <a:lnTo>
                    <a:pt x="9891" y="15113"/>
                  </a:lnTo>
                  <a:lnTo>
                    <a:pt x="10055" y="14970"/>
                  </a:lnTo>
                  <a:lnTo>
                    <a:pt x="10209" y="14816"/>
                  </a:lnTo>
                  <a:lnTo>
                    <a:pt x="10362" y="14663"/>
                  </a:lnTo>
                  <a:lnTo>
                    <a:pt x="10495" y="14509"/>
                  </a:lnTo>
                  <a:lnTo>
                    <a:pt x="10628" y="14345"/>
                  </a:lnTo>
                  <a:lnTo>
                    <a:pt x="10761" y="14171"/>
                  </a:lnTo>
                  <a:lnTo>
                    <a:pt x="10874" y="13997"/>
                  </a:lnTo>
                  <a:lnTo>
                    <a:pt x="10987" y="13823"/>
                  </a:lnTo>
                  <a:lnTo>
                    <a:pt x="11089" y="13649"/>
                  </a:lnTo>
                  <a:lnTo>
                    <a:pt x="11191" y="13465"/>
                  </a:lnTo>
                  <a:lnTo>
                    <a:pt x="11284" y="13281"/>
                  </a:lnTo>
                  <a:lnTo>
                    <a:pt x="11366" y="13086"/>
                  </a:lnTo>
                  <a:lnTo>
                    <a:pt x="11447" y="12902"/>
                  </a:lnTo>
                  <a:lnTo>
                    <a:pt x="11519" y="12707"/>
                  </a:lnTo>
                  <a:lnTo>
                    <a:pt x="11642" y="12318"/>
                  </a:lnTo>
                  <a:lnTo>
                    <a:pt x="11755" y="11929"/>
                  </a:lnTo>
                  <a:lnTo>
                    <a:pt x="11847" y="11540"/>
                  </a:lnTo>
                  <a:lnTo>
                    <a:pt x="11918" y="11151"/>
                  </a:lnTo>
                  <a:lnTo>
                    <a:pt x="11970" y="10772"/>
                  </a:lnTo>
                  <a:lnTo>
                    <a:pt x="12011" y="10403"/>
                  </a:lnTo>
                  <a:lnTo>
                    <a:pt x="12041" y="10035"/>
                  </a:lnTo>
                  <a:lnTo>
                    <a:pt x="12052" y="9687"/>
                  </a:lnTo>
                  <a:lnTo>
                    <a:pt x="12062" y="9359"/>
                  </a:lnTo>
                  <a:lnTo>
                    <a:pt x="12062" y="9042"/>
                  </a:lnTo>
                  <a:lnTo>
                    <a:pt x="12052" y="8745"/>
                  </a:lnTo>
                  <a:lnTo>
                    <a:pt x="12021" y="8243"/>
                  </a:lnTo>
                  <a:lnTo>
                    <a:pt x="11980" y="7854"/>
                  </a:lnTo>
                  <a:lnTo>
                    <a:pt x="11949" y="7598"/>
                  </a:lnTo>
                  <a:lnTo>
                    <a:pt x="11939" y="7516"/>
                  </a:lnTo>
                  <a:lnTo>
                    <a:pt x="11550" y="7219"/>
                  </a:lnTo>
                  <a:lnTo>
                    <a:pt x="11110" y="6881"/>
                  </a:lnTo>
                  <a:lnTo>
                    <a:pt x="10557" y="6451"/>
                  </a:lnTo>
                  <a:lnTo>
                    <a:pt x="9912" y="5929"/>
                  </a:lnTo>
                  <a:lnTo>
                    <a:pt x="9215" y="5356"/>
                  </a:lnTo>
                  <a:lnTo>
                    <a:pt x="8499" y="4741"/>
                  </a:lnTo>
                  <a:lnTo>
                    <a:pt x="8140" y="4424"/>
                  </a:lnTo>
                  <a:lnTo>
                    <a:pt x="7792" y="4106"/>
                  </a:lnTo>
                  <a:lnTo>
                    <a:pt x="7618" y="3943"/>
                  </a:lnTo>
                  <a:lnTo>
                    <a:pt x="7464" y="3779"/>
                  </a:lnTo>
                  <a:lnTo>
                    <a:pt x="7311" y="3605"/>
                  </a:lnTo>
                  <a:lnTo>
                    <a:pt x="7168" y="3441"/>
                  </a:lnTo>
                  <a:lnTo>
                    <a:pt x="7024" y="3267"/>
                  </a:lnTo>
                  <a:lnTo>
                    <a:pt x="6901" y="3093"/>
                  </a:lnTo>
                  <a:lnTo>
                    <a:pt x="6666" y="2745"/>
                  </a:lnTo>
                  <a:lnTo>
                    <a:pt x="6451" y="2397"/>
                  </a:lnTo>
                  <a:lnTo>
                    <a:pt x="6267" y="2059"/>
                  </a:lnTo>
                  <a:lnTo>
                    <a:pt x="6103" y="1731"/>
                  </a:lnTo>
                  <a:lnTo>
                    <a:pt x="5970" y="1414"/>
                  </a:lnTo>
                  <a:lnTo>
                    <a:pt x="5857" y="1117"/>
                  </a:lnTo>
                  <a:lnTo>
                    <a:pt x="5765" y="850"/>
                  </a:lnTo>
                  <a:lnTo>
                    <a:pt x="5683" y="615"/>
                  </a:lnTo>
                  <a:lnTo>
                    <a:pt x="5632" y="400"/>
                  </a:lnTo>
                  <a:lnTo>
                    <a:pt x="5560" y="113"/>
                  </a:lnTo>
                  <a:lnTo>
                    <a:pt x="5529" y="1"/>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457487" y="1282594"/>
              <a:ext cx="11376" cy="100608"/>
            </a:xfrm>
            <a:custGeom>
              <a:avLst/>
              <a:gdLst/>
              <a:ahLst/>
              <a:cxnLst/>
              <a:rect l="l" t="t" r="r" b="b"/>
              <a:pathLst>
                <a:path w="513" h="4537" fill="none" extrusionOk="0">
                  <a:moveTo>
                    <a:pt x="513" y="1"/>
                  </a:moveTo>
                  <a:lnTo>
                    <a:pt x="1" y="1178"/>
                  </a:lnTo>
                  <a:lnTo>
                    <a:pt x="513" y="4537"/>
                  </a:lnTo>
                </a:path>
              </a:pathLst>
            </a:custGeom>
            <a:solidFill>
              <a:schemeClr val="dk1"/>
            </a:solidFill>
            <a:ln w="8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546035" y="2260990"/>
              <a:ext cx="376709" cy="245233"/>
            </a:xfrm>
            <a:custGeom>
              <a:avLst/>
              <a:gdLst/>
              <a:ahLst/>
              <a:cxnLst/>
              <a:rect l="l" t="t" r="r" b="b"/>
              <a:pathLst>
                <a:path w="16988" h="11059" extrusionOk="0">
                  <a:moveTo>
                    <a:pt x="933" y="1"/>
                  </a:moveTo>
                  <a:lnTo>
                    <a:pt x="1" y="5223"/>
                  </a:lnTo>
                  <a:lnTo>
                    <a:pt x="13496" y="11059"/>
                  </a:lnTo>
                  <a:lnTo>
                    <a:pt x="16987" y="2816"/>
                  </a:lnTo>
                  <a:lnTo>
                    <a:pt x="16854" y="2816"/>
                  </a:lnTo>
                  <a:lnTo>
                    <a:pt x="16475" y="2806"/>
                  </a:lnTo>
                  <a:lnTo>
                    <a:pt x="15882" y="2775"/>
                  </a:lnTo>
                  <a:lnTo>
                    <a:pt x="15513" y="2745"/>
                  </a:lnTo>
                  <a:lnTo>
                    <a:pt x="15103" y="2704"/>
                  </a:lnTo>
                  <a:lnTo>
                    <a:pt x="14653" y="2653"/>
                  </a:lnTo>
                  <a:lnTo>
                    <a:pt x="14172" y="2591"/>
                  </a:lnTo>
                  <a:lnTo>
                    <a:pt x="13649" y="2509"/>
                  </a:lnTo>
                  <a:lnTo>
                    <a:pt x="13097" y="2417"/>
                  </a:lnTo>
                  <a:lnTo>
                    <a:pt x="12533" y="2304"/>
                  </a:lnTo>
                  <a:lnTo>
                    <a:pt x="11940" y="2182"/>
                  </a:lnTo>
                  <a:lnTo>
                    <a:pt x="11325" y="2038"/>
                  </a:lnTo>
                  <a:lnTo>
                    <a:pt x="10701" y="1864"/>
                  </a:lnTo>
                  <a:lnTo>
                    <a:pt x="10056" y="1690"/>
                  </a:lnTo>
                  <a:lnTo>
                    <a:pt x="9339" y="1516"/>
                  </a:lnTo>
                  <a:lnTo>
                    <a:pt x="8581" y="1352"/>
                  </a:lnTo>
                  <a:lnTo>
                    <a:pt x="7793" y="1188"/>
                  </a:lnTo>
                  <a:lnTo>
                    <a:pt x="6984" y="1025"/>
                  </a:lnTo>
                  <a:lnTo>
                    <a:pt x="6175" y="871"/>
                  </a:lnTo>
                  <a:lnTo>
                    <a:pt x="4588" y="584"/>
                  </a:lnTo>
                  <a:lnTo>
                    <a:pt x="3165" y="349"/>
                  </a:lnTo>
                  <a:lnTo>
                    <a:pt x="1998" y="165"/>
                  </a:lnTo>
                  <a:lnTo>
                    <a:pt x="933" y="1"/>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42199" y="2186524"/>
              <a:ext cx="311980" cy="361475"/>
            </a:xfrm>
            <a:custGeom>
              <a:avLst/>
              <a:gdLst/>
              <a:ahLst/>
              <a:cxnLst/>
              <a:rect l="l" t="t" r="r" b="b"/>
              <a:pathLst>
                <a:path w="14069" h="16301" extrusionOk="0">
                  <a:moveTo>
                    <a:pt x="12011" y="0"/>
                  </a:moveTo>
                  <a:lnTo>
                    <a:pt x="11345" y="604"/>
                  </a:lnTo>
                  <a:lnTo>
                    <a:pt x="10598" y="1280"/>
                  </a:lnTo>
                  <a:lnTo>
                    <a:pt x="9666" y="2120"/>
                  </a:lnTo>
                  <a:lnTo>
                    <a:pt x="8591" y="3072"/>
                  </a:lnTo>
                  <a:lnTo>
                    <a:pt x="7455" y="4055"/>
                  </a:lnTo>
                  <a:lnTo>
                    <a:pt x="6308" y="5028"/>
                  </a:lnTo>
                  <a:lnTo>
                    <a:pt x="5745" y="5499"/>
                  </a:lnTo>
                  <a:lnTo>
                    <a:pt x="5212" y="5929"/>
                  </a:lnTo>
                  <a:lnTo>
                    <a:pt x="4946" y="6144"/>
                  </a:lnTo>
                  <a:lnTo>
                    <a:pt x="4680" y="6369"/>
                  </a:lnTo>
                  <a:lnTo>
                    <a:pt x="4424" y="6604"/>
                  </a:lnTo>
                  <a:lnTo>
                    <a:pt x="4158" y="6840"/>
                  </a:lnTo>
                  <a:lnTo>
                    <a:pt x="3902" y="7086"/>
                  </a:lnTo>
                  <a:lnTo>
                    <a:pt x="3646" y="7342"/>
                  </a:lnTo>
                  <a:lnTo>
                    <a:pt x="3390" y="7598"/>
                  </a:lnTo>
                  <a:lnTo>
                    <a:pt x="3144" y="7864"/>
                  </a:lnTo>
                  <a:lnTo>
                    <a:pt x="2898" y="8140"/>
                  </a:lnTo>
                  <a:lnTo>
                    <a:pt x="2663" y="8407"/>
                  </a:lnTo>
                  <a:lnTo>
                    <a:pt x="2427" y="8693"/>
                  </a:lnTo>
                  <a:lnTo>
                    <a:pt x="2202" y="8970"/>
                  </a:lnTo>
                  <a:lnTo>
                    <a:pt x="1987" y="9256"/>
                  </a:lnTo>
                  <a:lnTo>
                    <a:pt x="1772" y="9543"/>
                  </a:lnTo>
                  <a:lnTo>
                    <a:pt x="1567" y="9830"/>
                  </a:lnTo>
                  <a:lnTo>
                    <a:pt x="1373" y="10116"/>
                  </a:lnTo>
                  <a:lnTo>
                    <a:pt x="1188" y="10413"/>
                  </a:lnTo>
                  <a:lnTo>
                    <a:pt x="1014" y="10700"/>
                  </a:lnTo>
                  <a:lnTo>
                    <a:pt x="861" y="10987"/>
                  </a:lnTo>
                  <a:lnTo>
                    <a:pt x="707" y="11273"/>
                  </a:lnTo>
                  <a:lnTo>
                    <a:pt x="574" y="11560"/>
                  </a:lnTo>
                  <a:lnTo>
                    <a:pt x="441" y="11847"/>
                  </a:lnTo>
                  <a:lnTo>
                    <a:pt x="338" y="12123"/>
                  </a:lnTo>
                  <a:lnTo>
                    <a:pt x="236" y="12400"/>
                  </a:lnTo>
                  <a:lnTo>
                    <a:pt x="154" y="12676"/>
                  </a:lnTo>
                  <a:lnTo>
                    <a:pt x="93" y="12942"/>
                  </a:lnTo>
                  <a:lnTo>
                    <a:pt x="42" y="13198"/>
                  </a:lnTo>
                  <a:lnTo>
                    <a:pt x="11" y="13454"/>
                  </a:lnTo>
                  <a:lnTo>
                    <a:pt x="1" y="13710"/>
                  </a:lnTo>
                  <a:lnTo>
                    <a:pt x="1" y="13956"/>
                  </a:lnTo>
                  <a:lnTo>
                    <a:pt x="21" y="14192"/>
                  </a:lnTo>
                  <a:lnTo>
                    <a:pt x="62" y="14417"/>
                  </a:lnTo>
                  <a:lnTo>
                    <a:pt x="123" y="14632"/>
                  </a:lnTo>
                  <a:lnTo>
                    <a:pt x="205" y="14837"/>
                  </a:lnTo>
                  <a:lnTo>
                    <a:pt x="297" y="15031"/>
                  </a:lnTo>
                  <a:lnTo>
                    <a:pt x="410" y="15205"/>
                  </a:lnTo>
                  <a:lnTo>
                    <a:pt x="533" y="15369"/>
                  </a:lnTo>
                  <a:lnTo>
                    <a:pt x="676" y="15523"/>
                  </a:lnTo>
                  <a:lnTo>
                    <a:pt x="830" y="15666"/>
                  </a:lnTo>
                  <a:lnTo>
                    <a:pt x="994" y="15789"/>
                  </a:lnTo>
                  <a:lnTo>
                    <a:pt x="1168" y="15901"/>
                  </a:lnTo>
                  <a:lnTo>
                    <a:pt x="1362" y="16004"/>
                  </a:lnTo>
                  <a:lnTo>
                    <a:pt x="1557" y="16086"/>
                  </a:lnTo>
                  <a:lnTo>
                    <a:pt x="1772" y="16157"/>
                  </a:lnTo>
                  <a:lnTo>
                    <a:pt x="1997" y="16209"/>
                  </a:lnTo>
                  <a:lnTo>
                    <a:pt x="2222" y="16260"/>
                  </a:lnTo>
                  <a:lnTo>
                    <a:pt x="2458" y="16280"/>
                  </a:lnTo>
                  <a:lnTo>
                    <a:pt x="2714" y="16301"/>
                  </a:lnTo>
                  <a:lnTo>
                    <a:pt x="2960" y="16301"/>
                  </a:lnTo>
                  <a:lnTo>
                    <a:pt x="3226" y="16291"/>
                  </a:lnTo>
                  <a:lnTo>
                    <a:pt x="3492" y="16260"/>
                  </a:lnTo>
                  <a:lnTo>
                    <a:pt x="3769" y="16219"/>
                  </a:lnTo>
                  <a:lnTo>
                    <a:pt x="4045" y="16157"/>
                  </a:lnTo>
                  <a:lnTo>
                    <a:pt x="4321" y="16086"/>
                  </a:lnTo>
                  <a:lnTo>
                    <a:pt x="4608" y="16004"/>
                  </a:lnTo>
                  <a:lnTo>
                    <a:pt x="4895" y="15901"/>
                  </a:lnTo>
                  <a:lnTo>
                    <a:pt x="5182" y="15789"/>
                  </a:lnTo>
                  <a:lnTo>
                    <a:pt x="5478" y="15656"/>
                  </a:lnTo>
                  <a:lnTo>
                    <a:pt x="5765" y="15502"/>
                  </a:lnTo>
                  <a:lnTo>
                    <a:pt x="6062" y="15349"/>
                  </a:lnTo>
                  <a:lnTo>
                    <a:pt x="6349" y="15164"/>
                  </a:lnTo>
                  <a:lnTo>
                    <a:pt x="6646" y="14970"/>
                  </a:lnTo>
                  <a:lnTo>
                    <a:pt x="6932" y="14765"/>
                  </a:lnTo>
                  <a:lnTo>
                    <a:pt x="7219" y="14540"/>
                  </a:lnTo>
                  <a:lnTo>
                    <a:pt x="7506" y="14294"/>
                  </a:lnTo>
                  <a:lnTo>
                    <a:pt x="7803" y="14017"/>
                  </a:lnTo>
                  <a:lnTo>
                    <a:pt x="8100" y="13700"/>
                  </a:lnTo>
                  <a:lnTo>
                    <a:pt x="8386" y="13362"/>
                  </a:lnTo>
                  <a:lnTo>
                    <a:pt x="8693" y="13004"/>
                  </a:lnTo>
                  <a:lnTo>
                    <a:pt x="8990" y="12625"/>
                  </a:lnTo>
                  <a:lnTo>
                    <a:pt x="9287" y="12215"/>
                  </a:lnTo>
                  <a:lnTo>
                    <a:pt x="9574" y="11796"/>
                  </a:lnTo>
                  <a:lnTo>
                    <a:pt x="9871" y="11366"/>
                  </a:lnTo>
                  <a:lnTo>
                    <a:pt x="10158" y="10925"/>
                  </a:lnTo>
                  <a:lnTo>
                    <a:pt x="10444" y="10475"/>
                  </a:lnTo>
                  <a:lnTo>
                    <a:pt x="10731" y="10014"/>
                  </a:lnTo>
                  <a:lnTo>
                    <a:pt x="11274" y="9093"/>
                  </a:lnTo>
                  <a:lnTo>
                    <a:pt x="11786" y="8181"/>
                  </a:lnTo>
                  <a:lnTo>
                    <a:pt x="12267" y="7290"/>
                  </a:lnTo>
                  <a:lnTo>
                    <a:pt x="12707" y="6461"/>
                  </a:lnTo>
                  <a:lnTo>
                    <a:pt x="13096" y="5693"/>
                  </a:lnTo>
                  <a:lnTo>
                    <a:pt x="13424" y="5017"/>
                  </a:lnTo>
                  <a:lnTo>
                    <a:pt x="13895" y="4034"/>
                  </a:lnTo>
                  <a:lnTo>
                    <a:pt x="14069" y="3666"/>
                  </a:lnTo>
                  <a:lnTo>
                    <a:pt x="12011" y="0"/>
                  </a:lnTo>
                  <a:close/>
                </a:path>
              </a:pathLst>
            </a:custGeom>
            <a:solidFill>
              <a:srgbClr val="FF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269036" y="2136783"/>
              <a:ext cx="297677" cy="242750"/>
            </a:xfrm>
            <a:custGeom>
              <a:avLst/>
              <a:gdLst/>
              <a:ahLst/>
              <a:cxnLst/>
              <a:rect l="l" t="t" r="r" b="b"/>
              <a:pathLst>
                <a:path w="13424" h="10947" extrusionOk="0">
                  <a:moveTo>
                    <a:pt x="533" y="1"/>
                  </a:moveTo>
                  <a:lnTo>
                    <a:pt x="420" y="21"/>
                  </a:lnTo>
                  <a:lnTo>
                    <a:pt x="369" y="32"/>
                  </a:lnTo>
                  <a:lnTo>
                    <a:pt x="328" y="62"/>
                  </a:lnTo>
                  <a:lnTo>
                    <a:pt x="277" y="103"/>
                  </a:lnTo>
                  <a:lnTo>
                    <a:pt x="246" y="144"/>
                  </a:lnTo>
                  <a:lnTo>
                    <a:pt x="205" y="206"/>
                  </a:lnTo>
                  <a:lnTo>
                    <a:pt x="174" y="267"/>
                  </a:lnTo>
                  <a:lnTo>
                    <a:pt x="123" y="411"/>
                  </a:lnTo>
                  <a:lnTo>
                    <a:pt x="72" y="595"/>
                  </a:lnTo>
                  <a:lnTo>
                    <a:pt x="41" y="800"/>
                  </a:lnTo>
                  <a:lnTo>
                    <a:pt x="21" y="1025"/>
                  </a:lnTo>
                  <a:lnTo>
                    <a:pt x="11" y="1281"/>
                  </a:lnTo>
                  <a:lnTo>
                    <a:pt x="0" y="1557"/>
                  </a:lnTo>
                  <a:lnTo>
                    <a:pt x="11" y="1844"/>
                  </a:lnTo>
                  <a:lnTo>
                    <a:pt x="21" y="2151"/>
                  </a:lnTo>
                  <a:lnTo>
                    <a:pt x="41" y="2479"/>
                  </a:lnTo>
                  <a:lnTo>
                    <a:pt x="103" y="3155"/>
                  </a:lnTo>
                  <a:lnTo>
                    <a:pt x="185" y="3861"/>
                  </a:lnTo>
                  <a:lnTo>
                    <a:pt x="297" y="4578"/>
                  </a:lnTo>
                  <a:lnTo>
                    <a:pt x="420" y="5295"/>
                  </a:lnTo>
                  <a:lnTo>
                    <a:pt x="553" y="5981"/>
                  </a:lnTo>
                  <a:lnTo>
                    <a:pt x="707" y="6615"/>
                  </a:lnTo>
                  <a:lnTo>
                    <a:pt x="850" y="7199"/>
                  </a:lnTo>
                  <a:lnTo>
                    <a:pt x="1004" y="7701"/>
                  </a:lnTo>
                  <a:lnTo>
                    <a:pt x="1075" y="7916"/>
                  </a:lnTo>
                  <a:lnTo>
                    <a:pt x="1147" y="8110"/>
                  </a:lnTo>
                  <a:lnTo>
                    <a:pt x="1219" y="8274"/>
                  </a:lnTo>
                  <a:lnTo>
                    <a:pt x="1290" y="8397"/>
                  </a:lnTo>
                  <a:lnTo>
                    <a:pt x="1434" y="8622"/>
                  </a:lnTo>
                  <a:lnTo>
                    <a:pt x="1587" y="8837"/>
                  </a:lnTo>
                  <a:lnTo>
                    <a:pt x="1772" y="9042"/>
                  </a:lnTo>
                  <a:lnTo>
                    <a:pt x="1966" y="9237"/>
                  </a:lnTo>
                  <a:lnTo>
                    <a:pt x="2171" y="9411"/>
                  </a:lnTo>
                  <a:lnTo>
                    <a:pt x="2396" y="9585"/>
                  </a:lnTo>
                  <a:lnTo>
                    <a:pt x="2622" y="9748"/>
                  </a:lnTo>
                  <a:lnTo>
                    <a:pt x="2857" y="9902"/>
                  </a:lnTo>
                  <a:lnTo>
                    <a:pt x="3103" y="10045"/>
                  </a:lnTo>
                  <a:lnTo>
                    <a:pt x="3348" y="10179"/>
                  </a:lnTo>
                  <a:lnTo>
                    <a:pt x="3604" y="10301"/>
                  </a:lnTo>
                  <a:lnTo>
                    <a:pt x="3850" y="10414"/>
                  </a:lnTo>
                  <a:lnTo>
                    <a:pt x="4106" y="10516"/>
                  </a:lnTo>
                  <a:lnTo>
                    <a:pt x="4352" y="10609"/>
                  </a:lnTo>
                  <a:lnTo>
                    <a:pt x="4598" y="10690"/>
                  </a:lnTo>
                  <a:lnTo>
                    <a:pt x="4833" y="10762"/>
                  </a:lnTo>
                  <a:lnTo>
                    <a:pt x="4966" y="10803"/>
                  </a:lnTo>
                  <a:lnTo>
                    <a:pt x="5130" y="10824"/>
                  </a:lnTo>
                  <a:lnTo>
                    <a:pt x="5314" y="10854"/>
                  </a:lnTo>
                  <a:lnTo>
                    <a:pt x="5519" y="10875"/>
                  </a:lnTo>
                  <a:lnTo>
                    <a:pt x="6000" y="10905"/>
                  </a:lnTo>
                  <a:lnTo>
                    <a:pt x="6553" y="10936"/>
                  </a:lnTo>
                  <a:lnTo>
                    <a:pt x="7157" y="10946"/>
                  </a:lnTo>
                  <a:lnTo>
                    <a:pt x="8468" y="10946"/>
                  </a:lnTo>
                  <a:lnTo>
                    <a:pt x="9123" y="10936"/>
                  </a:lnTo>
                  <a:lnTo>
                    <a:pt x="10393" y="10905"/>
                  </a:lnTo>
                  <a:lnTo>
                    <a:pt x="11468" y="10875"/>
                  </a:lnTo>
                  <a:lnTo>
                    <a:pt x="12492" y="10824"/>
                  </a:lnTo>
                  <a:lnTo>
                    <a:pt x="13424" y="5602"/>
                  </a:lnTo>
                  <a:lnTo>
                    <a:pt x="12820" y="4793"/>
                  </a:lnTo>
                  <a:lnTo>
                    <a:pt x="12195" y="3963"/>
                  </a:lnTo>
                  <a:lnTo>
                    <a:pt x="11437" y="3001"/>
                  </a:lnTo>
                  <a:lnTo>
                    <a:pt x="11038" y="2510"/>
                  </a:lnTo>
                  <a:lnTo>
                    <a:pt x="10639" y="2018"/>
                  </a:lnTo>
                  <a:lnTo>
                    <a:pt x="10250" y="1557"/>
                  </a:lnTo>
                  <a:lnTo>
                    <a:pt x="9881" y="1137"/>
                  </a:lnTo>
                  <a:lnTo>
                    <a:pt x="9533" y="769"/>
                  </a:lnTo>
                  <a:lnTo>
                    <a:pt x="9369" y="605"/>
                  </a:lnTo>
                  <a:lnTo>
                    <a:pt x="9226" y="472"/>
                  </a:lnTo>
                  <a:lnTo>
                    <a:pt x="9082" y="349"/>
                  </a:lnTo>
                  <a:lnTo>
                    <a:pt x="8959" y="247"/>
                  </a:lnTo>
                  <a:lnTo>
                    <a:pt x="8847" y="175"/>
                  </a:lnTo>
                  <a:lnTo>
                    <a:pt x="8755" y="124"/>
                  </a:lnTo>
                  <a:lnTo>
                    <a:pt x="8663" y="93"/>
                  </a:lnTo>
                  <a:lnTo>
                    <a:pt x="8581" y="62"/>
                  </a:lnTo>
                  <a:lnTo>
                    <a:pt x="8396" y="32"/>
                  </a:lnTo>
                  <a:lnTo>
                    <a:pt x="8212" y="21"/>
                  </a:lnTo>
                  <a:lnTo>
                    <a:pt x="8028" y="21"/>
                  </a:lnTo>
                  <a:lnTo>
                    <a:pt x="7854" y="52"/>
                  </a:lnTo>
                  <a:lnTo>
                    <a:pt x="7680" y="93"/>
                  </a:lnTo>
                  <a:lnTo>
                    <a:pt x="7516" y="144"/>
                  </a:lnTo>
                  <a:lnTo>
                    <a:pt x="7352" y="206"/>
                  </a:lnTo>
                  <a:lnTo>
                    <a:pt x="7209" y="288"/>
                  </a:lnTo>
                  <a:lnTo>
                    <a:pt x="7075" y="380"/>
                  </a:lnTo>
                  <a:lnTo>
                    <a:pt x="6963" y="472"/>
                  </a:lnTo>
                  <a:lnTo>
                    <a:pt x="6860" y="574"/>
                  </a:lnTo>
                  <a:lnTo>
                    <a:pt x="6789" y="677"/>
                  </a:lnTo>
                  <a:lnTo>
                    <a:pt x="6738" y="779"/>
                  </a:lnTo>
                  <a:lnTo>
                    <a:pt x="6717" y="841"/>
                  </a:lnTo>
                  <a:lnTo>
                    <a:pt x="6707" y="892"/>
                  </a:lnTo>
                  <a:lnTo>
                    <a:pt x="6697" y="943"/>
                  </a:lnTo>
                  <a:lnTo>
                    <a:pt x="6697" y="994"/>
                  </a:lnTo>
                  <a:lnTo>
                    <a:pt x="6738" y="1230"/>
                  </a:lnTo>
                  <a:lnTo>
                    <a:pt x="6789" y="1516"/>
                  </a:lnTo>
                  <a:lnTo>
                    <a:pt x="6912" y="2110"/>
                  </a:lnTo>
                  <a:lnTo>
                    <a:pt x="7024" y="2602"/>
                  </a:lnTo>
                  <a:lnTo>
                    <a:pt x="7075" y="2806"/>
                  </a:lnTo>
                  <a:lnTo>
                    <a:pt x="6830" y="2673"/>
                  </a:lnTo>
                  <a:lnTo>
                    <a:pt x="6185" y="2335"/>
                  </a:lnTo>
                  <a:lnTo>
                    <a:pt x="5243" y="1844"/>
                  </a:lnTo>
                  <a:lnTo>
                    <a:pt x="4710" y="1578"/>
                  </a:lnTo>
                  <a:lnTo>
                    <a:pt x="4137" y="1301"/>
                  </a:lnTo>
                  <a:lnTo>
                    <a:pt x="3564" y="1035"/>
                  </a:lnTo>
                  <a:lnTo>
                    <a:pt x="2990" y="769"/>
                  </a:lnTo>
                  <a:lnTo>
                    <a:pt x="2427" y="533"/>
                  </a:lnTo>
                  <a:lnTo>
                    <a:pt x="1905" y="329"/>
                  </a:lnTo>
                  <a:lnTo>
                    <a:pt x="1659" y="247"/>
                  </a:lnTo>
                  <a:lnTo>
                    <a:pt x="1424" y="165"/>
                  </a:lnTo>
                  <a:lnTo>
                    <a:pt x="1209" y="103"/>
                  </a:lnTo>
                  <a:lnTo>
                    <a:pt x="1004" y="52"/>
                  </a:lnTo>
                  <a:lnTo>
                    <a:pt x="819" y="21"/>
                  </a:lnTo>
                  <a:lnTo>
                    <a:pt x="666" y="1"/>
                  </a:lnTo>
                  <a:close/>
                </a:path>
              </a:pathLst>
            </a:custGeom>
            <a:solidFill>
              <a:srgbClr val="47C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089877" y="4419406"/>
              <a:ext cx="380789" cy="220708"/>
            </a:xfrm>
            <a:custGeom>
              <a:avLst/>
              <a:gdLst/>
              <a:ahLst/>
              <a:cxnLst/>
              <a:rect l="l" t="t" r="r" b="b"/>
              <a:pathLst>
                <a:path w="17172" h="9953" extrusionOk="0">
                  <a:moveTo>
                    <a:pt x="8448" y="0"/>
                  </a:moveTo>
                  <a:lnTo>
                    <a:pt x="8110" y="215"/>
                  </a:lnTo>
                  <a:lnTo>
                    <a:pt x="7199" y="809"/>
                  </a:lnTo>
                  <a:lnTo>
                    <a:pt x="6595" y="1219"/>
                  </a:lnTo>
                  <a:lnTo>
                    <a:pt x="5909" y="1680"/>
                  </a:lnTo>
                  <a:lnTo>
                    <a:pt x="5182" y="2192"/>
                  </a:lnTo>
                  <a:lnTo>
                    <a:pt x="4414" y="2724"/>
                  </a:lnTo>
                  <a:lnTo>
                    <a:pt x="3656" y="3277"/>
                  </a:lnTo>
                  <a:lnTo>
                    <a:pt x="2909" y="3840"/>
                  </a:lnTo>
                  <a:lnTo>
                    <a:pt x="2202" y="4403"/>
                  </a:lnTo>
                  <a:lnTo>
                    <a:pt x="1864" y="4669"/>
                  </a:lnTo>
                  <a:lnTo>
                    <a:pt x="1557" y="4936"/>
                  </a:lnTo>
                  <a:lnTo>
                    <a:pt x="1270" y="5192"/>
                  </a:lnTo>
                  <a:lnTo>
                    <a:pt x="1004" y="5437"/>
                  </a:lnTo>
                  <a:lnTo>
                    <a:pt x="758" y="5673"/>
                  </a:lnTo>
                  <a:lnTo>
                    <a:pt x="554" y="5898"/>
                  </a:lnTo>
                  <a:lnTo>
                    <a:pt x="380" y="6113"/>
                  </a:lnTo>
                  <a:lnTo>
                    <a:pt x="236" y="6297"/>
                  </a:lnTo>
                  <a:lnTo>
                    <a:pt x="175" y="6390"/>
                  </a:lnTo>
                  <a:lnTo>
                    <a:pt x="134" y="6482"/>
                  </a:lnTo>
                  <a:lnTo>
                    <a:pt x="93" y="6564"/>
                  </a:lnTo>
                  <a:lnTo>
                    <a:pt x="72" y="6635"/>
                  </a:lnTo>
                  <a:lnTo>
                    <a:pt x="42" y="6789"/>
                  </a:lnTo>
                  <a:lnTo>
                    <a:pt x="11" y="6943"/>
                  </a:lnTo>
                  <a:lnTo>
                    <a:pt x="1" y="7096"/>
                  </a:lnTo>
                  <a:lnTo>
                    <a:pt x="1" y="7260"/>
                  </a:lnTo>
                  <a:lnTo>
                    <a:pt x="11" y="7424"/>
                  </a:lnTo>
                  <a:lnTo>
                    <a:pt x="31" y="7588"/>
                  </a:lnTo>
                  <a:lnTo>
                    <a:pt x="62" y="7751"/>
                  </a:lnTo>
                  <a:lnTo>
                    <a:pt x="113" y="7915"/>
                  </a:lnTo>
                  <a:lnTo>
                    <a:pt x="165" y="8069"/>
                  </a:lnTo>
                  <a:lnTo>
                    <a:pt x="226" y="8233"/>
                  </a:lnTo>
                  <a:lnTo>
                    <a:pt x="308" y="8386"/>
                  </a:lnTo>
                  <a:lnTo>
                    <a:pt x="390" y="8550"/>
                  </a:lnTo>
                  <a:lnTo>
                    <a:pt x="492" y="8693"/>
                  </a:lnTo>
                  <a:lnTo>
                    <a:pt x="605" y="8837"/>
                  </a:lnTo>
                  <a:lnTo>
                    <a:pt x="728" y="8980"/>
                  </a:lnTo>
                  <a:lnTo>
                    <a:pt x="861" y="9113"/>
                  </a:lnTo>
                  <a:lnTo>
                    <a:pt x="1004" y="9246"/>
                  </a:lnTo>
                  <a:lnTo>
                    <a:pt x="1168" y="9359"/>
                  </a:lnTo>
                  <a:lnTo>
                    <a:pt x="1332" y="9472"/>
                  </a:lnTo>
                  <a:lnTo>
                    <a:pt x="1516" y="9574"/>
                  </a:lnTo>
                  <a:lnTo>
                    <a:pt x="1711" y="9666"/>
                  </a:lnTo>
                  <a:lnTo>
                    <a:pt x="1915" y="9748"/>
                  </a:lnTo>
                  <a:lnTo>
                    <a:pt x="2130" y="9809"/>
                  </a:lnTo>
                  <a:lnTo>
                    <a:pt x="2356" y="9871"/>
                  </a:lnTo>
                  <a:lnTo>
                    <a:pt x="2601" y="9912"/>
                  </a:lnTo>
                  <a:lnTo>
                    <a:pt x="2857" y="9943"/>
                  </a:lnTo>
                  <a:lnTo>
                    <a:pt x="3124" y="9953"/>
                  </a:lnTo>
                  <a:lnTo>
                    <a:pt x="3400" y="9953"/>
                  </a:lnTo>
                  <a:lnTo>
                    <a:pt x="3687" y="9943"/>
                  </a:lnTo>
                  <a:lnTo>
                    <a:pt x="3994" y="9912"/>
                  </a:lnTo>
                  <a:lnTo>
                    <a:pt x="4311" y="9861"/>
                  </a:lnTo>
                  <a:lnTo>
                    <a:pt x="4639" y="9789"/>
                  </a:lnTo>
                  <a:lnTo>
                    <a:pt x="4967" y="9707"/>
                  </a:lnTo>
                  <a:lnTo>
                    <a:pt x="5294" y="9605"/>
                  </a:lnTo>
                  <a:lnTo>
                    <a:pt x="5622" y="9482"/>
                  </a:lnTo>
                  <a:lnTo>
                    <a:pt x="5939" y="9359"/>
                  </a:lnTo>
                  <a:lnTo>
                    <a:pt x="6257" y="9216"/>
                  </a:lnTo>
                  <a:lnTo>
                    <a:pt x="6564" y="9062"/>
                  </a:lnTo>
                  <a:lnTo>
                    <a:pt x="6871" y="8898"/>
                  </a:lnTo>
                  <a:lnTo>
                    <a:pt x="7168" y="8724"/>
                  </a:lnTo>
                  <a:lnTo>
                    <a:pt x="7465" y="8550"/>
                  </a:lnTo>
                  <a:lnTo>
                    <a:pt x="7762" y="8366"/>
                  </a:lnTo>
                  <a:lnTo>
                    <a:pt x="8049" y="8171"/>
                  </a:lnTo>
                  <a:lnTo>
                    <a:pt x="8335" y="7977"/>
                  </a:lnTo>
                  <a:lnTo>
                    <a:pt x="8888" y="7567"/>
                  </a:lnTo>
                  <a:lnTo>
                    <a:pt x="9431" y="7158"/>
                  </a:lnTo>
                  <a:lnTo>
                    <a:pt x="10455" y="6349"/>
                  </a:lnTo>
                  <a:lnTo>
                    <a:pt x="10936" y="5970"/>
                  </a:lnTo>
                  <a:lnTo>
                    <a:pt x="11407" y="5611"/>
                  </a:lnTo>
                  <a:lnTo>
                    <a:pt x="11858" y="5294"/>
                  </a:lnTo>
                  <a:lnTo>
                    <a:pt x="12073" y="5151"/>
                  </a:lnTo>
                  <a:lnTo>
                    <a:pt x="12288" y="5018"/>
                  </a:lnTo>
                  <a:lnTo>
                    <a:pt x="12492" y="4905"/>
                  </a:lnTo>
                  <a:lnTo>
                    <a:pt x="12697" y="4803"/>
                  </a:lnTo>
                  <a:lnTo>
                    <a:pt x="12902" y="4721"/>
                  </a:lnTo>
                  <a:lnTo>
                    <a:pt x="13096" y="4649"/>
                  </a:lnTo>
                  <a:lnTo>
                    <a:pt x="13475" y="4526"/>
                  </a:lnTo>
                  <a:lnTo>
                    <a:pt x="13834" y="4424"/>
                  </a:lnTo>
                  <a:lnTo>
                    <a:pt x="14468" y="4260"/>
                  </a:lnTo>
                  <a:lnTo>
                    <a:pt x="15021" y="4127"/>
                  </a:lnTo>
                  <a:lnTo>
                    <a:pt x="15503" y="4004"/>
                  </a:lnTo>
                  <a:lnTo>
                    <a:pt x="15728" y="3942"/>
                  </a:lnTo>
                  <a:lnTo>
                    <a:pt x="15933" y="3871"/>
                  </a:lnTo>
                  <a:lnTo>
                    <a:pt x="16117" y="3799"/>
                  </a:lnTo>
                  <a:lnTo>
                    <a:pt x="16301" y="3707"/>
                  </a:lnTo>
                  <a:lnTo>
                    <a:pt x="16465" y="3615"/>
                  </a:lnTo>
                  <a:lnTo>
                    <a:pt x="16619" y="3502"/>
                  </a:lnTo>
                  <a:lnTo>
                    <a:pt x="16772" y="3379"/>
                  </a:lnTo>
                  <a:lnTo>
                    <a:pt x="16916" y="3236"/>
                  </a:lnTo>
                  <a:lnTo>
                    <a:pt x="16977" y="3154"/>
                  </a:lnTo>
                  <a:lnTo>
                    <a:pt x="17038" y="3062"/>
                  </a:lnTo>
                  <a:lnTo>
                    <a:pt x="17079" y="2960"/>
                  </a:lnTo>
                  <a:lnTo>
                    <a:pt x="17120" y="2857"/>
                  </a:lnTo>
                  <a:lnTo>
                    <a:pt x="17141" y="2745"/>
                  </a:lnTo>
                  <a:lnTo>
                    <a:pt x="17161" y="2632"/>
                  </a:lnTo>
                  <a:lnTo>
                    <a:pt x="17172" y="2509"/>
                  </a:lnTo>
                  <a:lnTo>
                    <a:pt x="17172" y="2376"/>
                  </a:lnTo>
                  <a:lnTo>
                    <a:pt x="17161" y="2120"/>
                  </a:lnTo>
                  <a:lnTo>
                    <a:pt x="17131" y="1843"/>
                  </a:lnTo>
                  <a:lnTo>
                    <a:pt x="17079" y="1577"/>
                  </a:lnTo>
                  <a:lnTo>
                    <a:pt x="17018" y="1301"/>
                  </a:lnTo>
                  <a:lnTo>
                    <a:pt x="16946" y="1045"/>
                  </a:lnTo>
                  <a:lnTo>
                    <a:pt x="16864" y="799"/>
                  </a:lnTo>
                  <a:lnTo>
                    <a:pt x="16711" y="390"/>
                  </a:lnTo>
                  <a:lnTo>
                    <a:pt x="16598" y="103"/>
                  </a:lnTo>
                  <a:lnTo>
                    <a:pt x="165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651171" y="4419406"/>
              <a:ext cx="380789" cy="220708"/>
            </a:xfrm>
            <a:custGeom>
              <a:avLst/>
              <a:gdLst/>
              <a:ahLst/>
              <a:cxnLst/>
              <a:rect l="l" t="t" r="r" b="b"/>
              <a:pathLst>
                <a:path w="17172" h="9953" extrusionOk="0">
                  <a:moveTo>
                    <a:pt x="615" y="0"/>
                  </a:moveTo>
                  <a:lnTo>
                    <a:pt x="574" y="103"/>
                  </a:lnTo>
                  <a:lnTo>
                    <a:pt x="461" y="390"/>
                  </a:lnTo>
                  <a:lnTo>
                    <a:pt x="308" y="799"/>
                  </a:lnTo>
                  <a:lnTo>
                    <a:pt x="236" y="1045"/>
                  </a:lnTo>
                  <a:lnTo>
                    <a:pt x="154" y="1301"/>
                  </a:lnTo>
                  <a:lnTo>
                    <a:pt x="93" y="1577"/>
                  </a:lnTo>
                  <a:lnTo>
                    <a:pt x="42" y="1843"/>
                  </a:lnTo>
                  <a:lnTo>
                    <a:pt x="11" y="2120"/>
                  </a:lnTo>
                  <a:lnTo>
                    <a:pt x="1" y="2376"/>
                  </a:lnTo>
                  <a:lnTo>
                    <a:pt x="1" y="2509"/>
                  </a:lnTo>
                  <a:lnTo>
                    <a:pt x="11" y="2632"/>
                  </a:lnTo>
                  <a:lnTo>
                    <a:pt x="31" y="2745"/>
                  </a:lnTo>
                  <a:lnTo>
                    <a:pt x="62" y="2857"/>
                  </a:lnTo>
                  <a:lnTo>
                    <a:pt x="93" y="2960"/>
                  </a:lnTo>
                  <a:lnTo>
                    <a:pt x="134" y="3062"/>
                  </a:lnTo>
                  <a:lnTo>
                    <a:pt x="195" y="3154"/>
                  </a:lnTo>
                  <a:lnTo>
                    <a:pt x="257" y="3236"/>
                  </a:lnTo>
                  <a:lnTo>
                    <a:pt x="400" y="3379"/>
                  </a:lnTo>
                  <a:lnTo>
                    <a:pt x="553" y="3502"/>
                  </a:lnTo>
                  <a:lnTo>
                    <a:pt x="707" y="3615"/>
                  </a:lnTo>
                  <a:lnTo>
                    <a:pt x="881" y="3707"/>
                  </a:lnTo>
                  <a:lnTo>
                    <a:pt x="1055" y="3799"/>
                  </a:lnTo>
                  <a:lnTo>
                    <a:pt x="1250" y="3871"/>
                  </a:lnTo>
                  <a:lnTo>
                    <a:pt x="1455" y="3942"/>
                  </a:lnTo>
                  <a:lnTo>
                    <a:pt x="1670" y="4004"/>
                  </a:lnTo>
                  <a:lnTo>
                    <a:pt x="2151" y="4127"/>
                  </a:lnTo>
                  <a:lnTo>
                    <a:pt x="2704" y="4260"/>
                  </a:lnTo>
                  <a:lnTo>
                    <a:pt x="3349" y="4424"/>
                  </a:lnTo>
                  <a:lnTo>
                    <a:pt x="3697" y="4526"/>
                  </a:lnTo>
                  <a:lnTo>
                    <a:pt x="4076" y="4649"/>
                  </a:lnTo>
                  <a:lnTo>
                    <a:pt x="4270" y="4721"/>
                  </a:lnTo>
                  <a:lnTo>
                    <a:pt x="4475" y="4803"/>
                  </a:lnTo>
                  <a:lnTo>
                    <a:pt x="4680" y="4905"/>
                  </a:lnTo>
                  <a:lnTo>
                    <a:pt x="4885" y="5018"/>
                  </a:lnTo>
                  <a:lnTo>
                    <a:pt x="5100" y="5151"/>
                  </a:lnTo>
                  <a:lnTo>
                    <a:pt x="5325" y="5294"/>
                  </a:lnTo>
                  <a:lnTo>
                    <a:pt x="5765" y="5611"/>
                  </a:lnTo>
                  <a:lnTo>
                    <a:pt x="6236" y="5970"/>
                  </a:lnTo>
                  <a:lnTo>
                    <a:pt x="6728" y="6349"/>
                  </a:lnTo>
                  <a:lnTo>
                    <a:pt x="7741" y="7158"/>
                  </a:lnTo>
                  <a:lnTo>
                    <a:pt x="8284" y="7567"/>
                  </a:lnTo>
                  <a:lnTo>
                    <a:pt x="8837" y="7977"/>
                  </a:lnTo>
                  <a:lnTo>
                    <a:pt x="9124" y="8171"/>
                  </a:lnTo>
                  <a:lnTo>
                    <a:pt x="9410" y="8366"/>
                  </a:lnTo>
                  <a:lnTo>
                    <a:pt x="9707" y="8550"/>
                  </a:lnTo>
                  <a:lnTo>
                    <a:pt x="10004" y="8724"/>
                  </a:lnTo>
                  <a:lnTo>
                    <a:pt x="10301" y="8898"/>
                  </a:lnTo>
                  <a:lnTo>
                    <a:pt x="10608" y="9062"/>
                  </a:lnTo>
                  <a:lnTo>
                    <a:pt x="10915" y="9216"/>
                  </a:lnTo>
                  <a:lnTo>
                    <a:pt x="11233" y="9359"/>
                  </a:lnTo>
                  <a:lnTo>
                    <a:pt x="11550" y="9482"/>
                  </a:lnTo>
                  <a:lnTo>
                    <a:pt x="11878" y="9605"/>
                  </a:lnTo>
                  <a:lnTo>
                    <a:pt x="12205" y="9707"/>
                  </a:lnTo>
                  <a:lnTo>
                    <a:pt x="12533" y="9789"/>
                  </a:lnTo>
                  <a:lnTo>
                    <a:pt x="12871" y="9861"/>
                  </a:lnTo>
                  <a:lnTo>
                    <a:pt x="13178" y="9912"/>
                  </a:lnTo>
                  <a:lnTo>
                    <a:pt x="13485" y="9943"/>
                  </a:lnTo>
                  <a:lnTo>
                    <a:pt x="13772" y="9953"/>
                  </a:lnTo>
                  <a:lnTo>
                    <a:pt x="14048" y="9953"/>
                  </a:lnTo>
                  <a:lnTo>
                    <a:pt x="14315" y="9943"/>
                  </a:lnTo>
                  <a:lnTo>
                    <a:pt x="14571" y="9912"/>
                  </a:lnTo>
                  <a:lnTo>
                    <a:pt x="14816" y="9871"/>
                  </a:lnTo>
                  <a:lnTo>
                    <a:pt x="15042" y="9809"/>
                  </a:lnTo>
                  <a:lnTo>
                    <a:pt x="15257" y="9748"/>
                  </a:lnTo>
                  <a:lnTo>
                    <a:pt x="15461" y="9666"/>
                  </a:lnTo>
                  <a:lnTo>
                    <a:pt x="15656" y="9574"/>
                  </a:lnTo>
                  <a:lnTo>
                    <a:pt x="15840" y="9472"/>
                  </a:lnTo>
                  <a:lnTo>
                    <a:pt x="16014" y="9359"/>
                  </a:lnTo>
                  <a:lnTo>
                    <a:pt x="16168" y="9246"/>
                  </a:lnTo>
                  <a:lnTo>
                    <a:pt x="16311" y="9113"/>
                  </a:lnTo>
                  <a:lnTo>
                    <a:pt x="16444" y="8980"/>
                  </a:lnTo>
                  <a:lnTo>
                    <a:pt x="16567" y="8837"/>
                  </a:lnTo>
                  <a:lnTo>
                    <a:pt x="16680" y="8693"/>
                  </a:lnTo>
                  <a:lnTo>
                    <a:pt x="16782" y="8550"/>
                  </a:lnTo>
                  <a:lnTo>
                    <a:pt x="16864" y="8386"/>
                  </a:lnTo>
                  <a:lnTo>
                    <a:pt x="16946" y="8233"/>
                  </a:lnTo>
                  <a:lnTo>
                    <a:pt x="17008" y="8069"/>
                  </a:lnTo>
                  <a:lnTo>
                    <a:pt x="17069" y="7915"/>
                  </a:lnTo>
                  <a:lnTo>
                    <a:pt x="17110" y="7751"/>
                  </a:lnTo>
                  <a:lnTo>
                    <a:pt x="17141" y="7588"/>
                  </a:lnTo>
                  <a:lnTo>
                    <a:pt x="17161" y="7424"/>
                  </a:lnTo>
                  <a:lnTo>
                    <a:pt x="17171" y="7260"/>
                  </a:lnTo>
                  <a:lnTo>
                    <a:pt x="17171" y="7096"/>
                  </a:lnTo>
                  <a:lnTo>
                    <a:pt x="17161" y="6943"/>
                  </a:lnTo>
                  <a:lnTo>
                    <a:pt x="17130" y="6789"/>
                  </a:lnTo>
                  <a:lnTo>
                    <a:pt x="17100" y="6635"/>
                  </a:lnTo>
                  <a:lnTo>
                    <a:pt x="17079" y="6564"/>
                  </a:lnTo>
                  <a:lnTo>
                    <a:pt x="17038" y="6482"/>
                  </a:lnTo>
                  <a:lnTo>
                    <a:pt x="16997" y="6390"/>
                  </a:lnTo>
                  <a:lnTo>
                    <a:pt x="16936" y="6297"/>
                  </a:lnTo>
                  <a:lnTo>
                    <a:pt x="16803" y="6113"/>
                  </a:lnTo>
                  <a:lnTo>
                    <a:pt x="16618" y="5898"/>
                  </a:lnTo>
                  <a:lnTo>
                    <a:pt x="16414" y="5673"/>
                  </a:lnTo>
                  <a:lnTo>
                    <a:pt x="16178" y="5437"/>
                  </a:lnTo>
                  <a:lnTo>
                    <a:pt x="15912" y="5192"/>
                  </a:lnTo>
                  <a:lnTo>
                    <a:pt x="15615" y="4936"/>
                  </a:lnTo>
                  <a:lnTo>
                    <a:pt x="15308" y="4669"/>
                  </a:lnTo>
                  <a:lnTo>
                    <a:pt x="14970" y="4403"/>
                  </a:lnTo>
                  <a:lnTo>
                    <a:pt x="14263" y="3840"/>
                  </a:lnTo>
                  <a:lnTo>
                    <a:pt x="13516" y="3277"/>
                  </a:lnTo>
                  <a:lnTo>
                    <a:pt x="12758" y="2724"/>
                  </a:lnTo>
                  <a:lnTo>
                    <a:pt x="11990" y="2192"/>
                  </a:lnTo>
                  <a:lnTo>
                    <a:pt x="11263" y="1680"/>
                  </a:lnTo>
                  <a:lnTo>
                    <a:pt x="10577" y="1219"/>
                  </a:lnTo>
                  <a:lnTo>
                    <a:pt x="9973" y="809"/>
                  </a:lnTo>
                  <a:lnTo>
                    <a:pt x="9062" y="215"/>
                  </a:lnTo>
                  <a:lnTo>
                    <a:pt x="87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313299" y="1367527"/>
              <a:ext cx="265679" cy="150324"/>
            </a:xfrm>
            <a:custGeom>
              <a:avLst/>
              <a:gdLst/>
              <a:ahLst/>
              <a:cxnLst/>
              <a:rect l="l" t="t" r="r" b="b"/>
              <a:pathLst>
                <a:path w="11981" h="6779" extrusionOk="0">
                  <a:moveTo>
                    <a:pt x="1" y="0"/>
                  </a:moveTo>
                  <a:lnTo>
                    <a:pt x="32" y="297"/>
                  </a:lnTo>
                  <a:lnTo>
                    <a:pt x="73" y="584"/>
                  </a:lnTo>
                  <a:lnTo>
                    <a:pt x="114" y="891"/>
                  </a:lnTo>
                  <a:lnTo>
                    <a:pt x="175" y="1188"/>
                  </a:lnTo>
                  <a:lnTo>
                    <a:pt x="236" y="1505"/>
                  </a:lnTo>
                  <a:lnTo>
                    <a:pt x="308" y="1813"/>
                  </a:lnTo>
                  <a:lnTo>
                    <a:pt x="390" y="2130"/>
                  </a:lnTo>
                  <a:lnTo>
                    <a:pt x="482" y="2437"/>
                  </a:lnTo>
                  <a:lnTo>
                    <a:pt x="585" y="2744"/>
                  </a:lnTo>
                  <a:lnTo>
                    <a:pt x="707" y="3052"/>
                  </a:lnTo>
                  <a:lnTo>
                    <a:pt x="830" y="3359"/>
                  </a:lnTo>
                  <a:lnTo>
                    <a:pt x="974" y="3656"/>
                  </a:lnTo>
                  <a:lnTo>
                    <a:pt x="1117" y="3953"/>
                  </a:lnTo>
                  <a:lnTo>
                    <a:pt x="1291" y="4239"/>
                  </a:lnTo>
                  <a:lnTo>
                    <a:pt x="1465" y="4516"/>
                  </a:lnTo>
                  <a:lnTo>
                    <a:pt x="1660" y="4782"/>
                  </a:lnTo>
                  <a:lnTo>
                    <a:pt x="1864" y="5038"/>
                  </a:lnTo>
                  <a:lnTo>
                    <a:pt x="2090" y="5284"/>
                  </a:lnTo>
                  <a:lnTo>
                    <a:pt x="2335" y="5509"/>
                  </a:lnTo>
                  <a:lnTo>
                    <a:pt x="2591" y="5724"/>
                  </a:lnTo>
                  <a:lnTo>
                    <a:pt x="2858" y="5918"/>
                  </a:lnTo>
                  <a:lnTo>
                    <a:pt x="3001" y="6011"/>
                  </a:lnTo>
                  <a:lnTo>
                    <a:pt x="3155" y="6103"/>
                  </a:lnTo>
                  <a:lnTo>
                    <a:pt x="3298" y="6185"/>
                  </a:lnTo>
                  <a:lnTo>
                    <a:pt x="3462" y="6267"/>
                  </a:lnTo>
                  <a:lnTo>
                    <a:pt x="3615" y="6338"/>
                  </a:lnTo>
                  <a:lnTo>
                    <a:pt x="3789" y="6400"/>
                  </a:lnTo>
                  <a:lnTo>
                    <a:pt x="3953" y="6471"/>
                  </a:lnTo>
                  <a:lnTo>
                    <a:pt x="4127" y="6523"/>
                  </a:lnTo>
                  <a:lnTo>
                    <a:pt x="4312" y="6574"/>
                  </a:lnTo>
                  <a:lnTo>
                    <a:pt x="4496" y="6625"/>
                  </a:lnTo>
                  <a:lnTo>
                    <a:pt x="4690" y="6666"/>
                  </a:lnTo>
                  <a:lnTo>
                    <a:pt x="4885" y="6697"/>
                  </a:lnTo>
                  <a:lnTo>
                    <a:pt x="5079" y="6727"/>
                  </a:lnTo>
                  <a:lnTo>
                    <a:pt x="5284" y="6748"/>
                  </a:lnTo>
                  <a:lnTo>
                    <a:pt x="5499" y="6768"/>
                  </a:lnTo>
                  <a:lnTo>
                    <a:pt x="5714" y="6778"/>
                  </a:lnTo>
                  <a:lnTo>
                    <a:pt x="5929" y="6778"/>
                  </a:lnTo>
                  <a:lnTo>
                    <a:pt x="6155" y="6768"/>
                  </a:lnTo>
                  <a:lnTo>
                    <a:pt x="6390" y="6758"/>
                  </a:lnTo>
                  <a:lnTo>
                    <a:pt x="6626" y="6738"/>
                  </a:lnTo>
                  <a:lnTo>
                    <a:pt x="6871" y="6717"/>
                  </a:lnTo>
                  <a:lnTo>
                    <a:pt x="7117" y="6676"/>
                  </a:lnTo>
                  <a:lnTo>
                    <a:pt x="7496" y="6615"/>
                  </a:lnTo>
                  <a:lnTo>
                    <a:pt x="7844" y="6533"/>
                  </a:lnTo>
                  <a:lnTo>
                    <a:pt x="8172" y="6430"/>
                  </a:lnTo>
                  <a:lnTo>
                    <a:pt x="8489" y="6318"/>
                  </a:lnTo>
                  <a:lnTo>
                    <a:pt x="8786" y="6185"/>
                  </a:lnTo>
                  <a:lnTo>
                    <a:pt x="9073" y="6041"/>
                  </a:lnTo>
                  <a:lnTo>
                    <a:pt x="9329" y="5888"/>
                  </a:lnTo>
                  <a:lnTo>
                    <a:pt x="9585" y="5714"/>
                  </a:lnTo>
                  <a:lnTo>
                    <a:pt x="9810" y="5529"/>
                  </a:lnTo>
                  <a:lnTo>
                    <a:pt x="10035" y="5345"/>
                  </a:lnTo>
                  <a:lnTo>
                    <a:pt x="10230" y="5140"/>
                  </a:lnTo>
                  <a:lnTo>
                    <a:pt x="10424" y="4925"/>
                  </a:lnTo>
                  <a:lnTo>
                    <a:pt x="10598" y="4710"/>
                  </a:lnTo>
                  <a:lnTo>
                    <a:pt x="10762" y="4485"/>
                  </a:lnTo>
                  <a:lnTo>
                    <a:pt x="10916" y="4249"/>
                  </a:lnTo>
                  <a:lnTo>
                    <a:pt x="11049" y="4004"/>
                  </a:lnTo>
                  <a:lnTo>
                    <a:pt x="11172" y="3758"/>
                  </a:lnTo>
                  <a:lnTo>
                    <a:pt x="11295" y="3512"/>
                  </a:lnTo>
                  <a:lnTo>
                    <a:pt x="11397" y="3256"/>
                  </a:lnTo>
                  <a:lnTo>
                    <a:pt x="11489" y="3000"/>
                  </a:lnTo>
                  <a:lnTo>
                    <a:pt x="11571" y="2744"/>
                  </a:lnTo>
                  <a:lnTo>
                    <a:pt x="11643" y="2488"/>
                  </a:lnTo>
                  <a:lnTo>
                    <a:pt x="11714" y="2232"/>
                  </a:lnTo>
                  <a:lnTo>
                    <a:pt x="11766" y="1966"/>
                  </a:lnTo>
                  <a:lnTo>
                    <a:pt x="11817" y="1710"/>
                  </a:lnTo>
                  <a:lnTo>
                    <a:pt x="11858" y="1454"/>
                  </a:lnTo>
                  <a:lnTo>
                    <a:pt x="11899" y="1198"/>
                  </a:lnTo>
                  <a:lnTo>
                    <a:pt x="11929" y="953"/>
                  </a:lnTo>
                  <a:lnTo>
                    <a:pt x="11970" y="471"/>
                  </a:lnTo>
                  <a:lnTo>
                    <a:pt x="1198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485872" y="1253078"/>
              <a:ext cx="69053" cy="7296"/>
            </a:xfrm>
            <a:custGeom>
              <a:avLst/>
              <a:gdLst/>
              <a:ahLst/>
              <a:cxnLst/>
              <a:rect l="l" t="t" r="r" b="b"/>
              <a:pathLst>
                <a:path w="3114" h="329" fill="none" extrusionOk="0">
                  <a:moveTo>
                    <a:pt x="1" y="328"/>
                  </a:moveTo>
                  <a:lnTo>
                    <a:pt x="1" y="328"/>
                  </a:lnTo>
                  <a:lnTo>
                    <a:pt x="62" y="298"/>
                  </a:lnTo>
                  <a:lnTo>
                    <a:pt x="216" y="226"/>
                  </a:lnTo>
                  <a:lnTo>
                    <a:pt x="338" y="185"/>
                  </a:lnTo>
                  <a:lnTo>
                    <a:pt x="482" y="134"/>
                  </a:lnTo>
                  <a:lnTo>
                    <a:pt x="646" y="93"/>
                  </a:lnTo>
                  <a:lnTo>
                    <a:pt x="840" y="52"/>
                  </a:lnTo>
                  <a:lnTo>
                    <a:pt x="1045" y="21"/>
                  </a:lnTo>
                  <a:lnTo>
                    <a:pt x="1280" y="1"/>
                  </a:lnTo>
                  <a:lnTo>
                    <a:pt x="1536" y="1"/>
                  </a:lnTo>
                  <a:lnTo>
                    <a:pt x="1813" y="21"/>
                  </a:lnTo>
                  <a:lnTo>
                    <a:pt x="2110" y="52"/>
                  </a:lnTo>
                  <a:lnTo>
                    <a:pt x="2427" y="113"/>
                  </a:lnTo>
                  <a:lnTo>
                    <a:pt x="2591" y="165"/>
                  </a:lnTo>
                  <a:lnTo>
                    <a:pt x="2765" y="206"/>
                  </a:lnTo>
                  <a:lnTo>
                    <a:pt x="2939" y="267"/>
                  </a:lnTo>
                  <a:lnTo>
                    <a:pt x="3113" y="328"/>
                  </a:lnTo>
                </a:path>
              </a:pathLst>
            </a:custGeom>
            <a:solidFill>
              <a:schemeClr val="dk1"/>
            </a:solidFill>
            <a:ln w="8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503812" y="1280332"/>
              <a:ext cx="35214" cy="35214"/>
            </a:xfrm>
            <a:custGeom>
              <a:avLst/>
              <a:gdLst/>
              <a:ahLst/>
              <a:cxnLst/>
              <a:rect l="l" t="t" r="r" b="b"/>
              <a:pathLst>
                <a:path w="1588" h="1588" extrusionOk="0">
                  <a:moveTo>
                    <a:pt x="717" y="1"/>
                  </a:moveTo>
                  <a:lnTo>
                    <a:pt x="635" y="11"/>
                  </a:lnTo>
                  <a:lnTo>
                    <a:pt x="564" y="31"/>
                  </a:lnTo>
                  <a:lnTo>
                    <a:pt x="492" y="62"/>
                  </a:lnTo>
                  <a:lnTo>
                    <a:pt x="420" y="93"/>
                  </a:lnTo>
                  <a:lnTo>
                    <a:pt x="349" y="134"/>
                  </a:lnTo>
                  <a:lnTo>
                    <a:pt x="287" y="175"/>
                  </a:lnTo>
                  <a:lnTo>
                    <a:pt x="236" y="226"/>
                  </a:lnTo>
                  <a:lnTo>
                    <a:pt x="185" y="287"/>
                  </a:lnTo>
                  <a:lnTo>
                    <a:pt x="144" y="349"/>
                  </a:lnTo>
                  <a:lnTo>
                    <a:pt x="103" y="410"/>
                  </a:lnTo>
                  <a:lnTo>
                    <a:pt x="62" y="482"/>
                  </a:lnTo>
                  <a:lnTo>
                    <a:pt x="41" y="553"/>
                  </a:lnTo>
                  <a:lnTo>
                    <a:pt x="21" y="625"/>
                  </a:lnTo>
                  <a:lnTo>
                    <a:pt x="11" y="707"/>
                  </a:lnTo>
                  <a:lnTo>
                    <a:pt x="0" y="789"/>
                  </a:lnTo>
                  <a:lnTo>
                    <a:pt x="11" y="871"/>
                  </a:lnTo>
                  <a:lnTo>
                    <a:pt x="21" y="953"/>
                  </a:lnTo>
                  <a:lnTo>
                    <a:pt x="41" y="1024"/>
                  </a:lnTo>
                  <a:lnTo>
                    <a:pt x="62" y="1096"/>
                  </a:lnTo>
                  <a:lnTo>
                    <a:pt x="103" y="1168"/>
                  </a:lnTo>
                  <a:lnTo>
                    <a:pt x="144" y="1229"/>
                  </a:lnTo>
                  <a:lnTo>
                    <a:pt x="185" y="1291"/>
                  </a:lnTo>
                  <a:lnTo>
                    <a:pt x="236" y="1352"/>
                  </a:lnTo>
                  <a:lnTo>
                    <a:pt x="287" y="1403"/>
                  </a:lnTo>
                  <a:lnTo>
                    <a:pt x="349" y="1444"/>
                  </a:lnTo>
                  <a:lnTo>
                    <a:pt x="420" y="1485"/>
                  </a:lnTo>
                  <a:lnTo>
                    <a:pt x="492" y="1516"/>
                  </a:lnTo>
                  <a:lnTo>
                    <a:pt x="564" y="1547"/>
                  </a:lnTo>
                  <a:lnTo>
                    <a:pt x="635" y="1567"/>
                  </a:lnTo>
                  <a:lnTo>
                    <a:pt x="717" y="1577"/>
                  </a:lnTo>
                  <a:lnTo>
                    <a:pt x="799" y="1588"/>
                  </a:lnTo>
                  <a:lnTo>
                    <a:pt x="881" y="1577"/>
                  </a:lnTo>
                  <a:lnTo>
                    <a:pt x="953" y="1567"/>
                  </a:lnTo>
                  <a:lnTo>
                    <a:pt x="1035" y="1547"/>
                  </a:lnTo>
                  <a:lnTo>
                    <a:pt x="1106" y="1516"/>
                  </a:lnTo>
                  <a:lnTo>
                    <a:pt x="1178" y="1485"/>
                  </a:lnTo>
                  <a:lnTo>
                    <a:pt x="1239" y="1444"/>
                  </a:lnTo>
                  <a:lnTo>
                    <a:pt x="1301" y="1403"/>
                  </a:lnTo>
                  <a:lnTo>
                    <a:pt x="1362" y="1352"/>
                  </a:lnTo>
                  <a:lnTo>
                    <a:pt x="1413" y="1291"/>
                  </a:lnTo>
                  <a:lnTo>
                    <a:pt x="1454" y="1229"/>
                  </a:lnTo>
                  <a:lnTo>
                    <a:pt x="1495" y="1168"/>
                  </a:lnTo>
                  <a:lnTo>
                    <a:pt x="1526" y="1096"/>
                  </a:lnTo>
                  <a:lnTo>
                    <a:pt x="1557" y="1024"/>
                  </a:lnTo>
                  <a:lnTo>
                    <a:pt x="1577" y="953"/>
                  </a:lnTo>
                  <a:lnTo>
                    <a:pt x="1587" y="871"/>
                  </a:lnTo>
                  <a:lnTo>
                    <a:pt x="1587" y="789"/>
                  </a:lnTo>
                  <a:lnTo>
                    <a:pt x="1587" y="707"/>
                  </a:lnTo>
                  <a:lnTo>
                    <a:pt x="1577" y="625"/>
                  </a:lnTo>
                  <a:lnTo>
                    <a:pt x="1557" y="553"/>
                  </a:lnTo>
                  <a:lnTo>
                    <a:pt x="1526" y="482"/>
                  </a:lnTo>
                  <a:lnTo>
                    <a:pt x="1495" y="410"/>
                  </a:lnTo>
                  <a:lnTo>
                    <a:pt x="1454" y="349"/>
                  </a:lnTo>
                  <a:lnTo>
                    <a:pt x="1413" y="287"/>
                  </a:lnTo>
                  <a:lnTo>
                    <a:pt x="1362" y="226"/>
                  </a:lnTo>
                  <a:lnTo>
                    <a:pt x="1301" y="175"/>
                  </a:lnTo>
                  <a:lnTo>
                    <a:pt x="1239" y="134"/>
                  </a:lnTo>
                  <a:lnTo>
                    <a:pt x="1178" y="93"/>
                  </a:lnTo>
                  <a:lnTo>
                    <a:pt x="1106" y="62"/>
                  </a:lnTo>
                  <a:lnTo>
                    <a:pt x="1035" y="31"/>
                  </a:lnTo>
                  <a:lnTo>
                    <a:pt x="953" y="11"/>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353504" y="1253078"/>
              <a:ext cx="69031" cy="7296"/>
            </a:xfrm>
            <a:custGeom>
              <a:avLst/>
              <a:gdLst/>
              <a:ahLst/>
              <a:cxnLst/>
              <a:rect l="l" t="t" r="r" b="b"/>
              <a:pathLst>
                <a:path w="3113" h="329" fill="none" extrusionOk="0">
                  <a:moveTo>
                    <a:pt x="3113" y="328"/>
                  </a:moveTo>
                  <a:lnTo>
                    <a:pt x="3113" y="328"/>
                  </a:lnTo>
                  <a:lnTo>
                    <a:pt x="3051" y="298"/>
                  </a:lnTo>
                  <a:lnTo>
                    <a:pt x="2898" y="226"/>
                  </a:lnTo>
                  <a:lnTo>
                    <a:pt x="2775" y="185"/>
                  </a:lnTo>
                  <a:lnTo>
                    <a:pt x="2632" y="134"/>
                  </a:lnTo>
                  <a:lnTo>
                    <a:pt x="2468" y="93"/>
                  </a:lnTo>
                  <a:lnTo>
                    <a:pt x="2273" y="52"/>
                  </a:lnTo>
                  <a:lnTo>
                    <a:pt x="2069" y="21"/>
                  </a:lnTo>
                  <a:lnTo>
                    <a:pt x="1833" y="1"/>
                  </a:lnTo>
                  <a:lnTo>
                    <a:pt x="1577" y="1"/>
                  </a:lnTo>
                  <a:lnTo>
                    <a:pt x="1301" y="21"/>
                  </a:lnTo>
                  <a:lnTo>
                    <a:pt x="1004" y="52"/>
                  </a:lnTo>
                  <a:lnTo>
                    <a:pt x="686" y="113"/>
                  </a:lnTo>
                  <a:lnTo>
                    <a:pt x="522" y="165"/>
                  </a:lnTo>
                  <a:lnTo>
                    <a:pt x="348" y="206"/>
                  </a:lnTo>
                  <a:lnTo>
                    <a:pt x="174" y="267"/>
                  </a:lnTo>
                  <a:lnTo>
                    <a:pt x="0" y="328"/>
                  </a:lnTo>
                </a:path>
              </a:pathLst>
            </a:custGeom>
            <a:solidFill>
              <a:schemeClr val="dk1"/>
            </a:solidFill>
            <a:ln w="8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369382" y="1280332"/>
              <a:ext cx="35214" cy="35214"/>
            </a:xfrm>
            <a:custGeom>
              <a:avLst/>
              <a:gdLst/>
              <a:ahLst/>
              <a:cxnLst/>
              <a:rect l="l" t="t" r="r" b="b"/>
              <a:pathLst>
                <a:path w="1588" h="1588" extrusionOk="0">
                  <a:moveTo>
                    <a:pt x="707" y="1"/>
                  </a:moveTo>
                  <a:lnTo>
                    <a:pt x="636" y="11"/>
                  </a:lnTo>
                  <a:lnTo>
                    <a:pt x="554" y="31"/>
                  </a:lnTo>
                  <a:lnTo>
                    <a:pt x="482" y="62"/>
                  </a:lnTo>
                  <a:lnTo>
                    <a:pt x="411" y="93"/>
                  </a:lnTo>
                  <a:lnTo>
                    <a:pt x="349" y="134"/>
                  </a:lnTo>
                  <a:lnTo>
                    <a:pt x="288" y="175"/>
                  </a:lnTo>
                  <a:lnTo>
                    <a:pt x="226" y="226"/>
                  </a:lnTo>
                  <a:lnTo>
                    <a:pt x="175" y="287"/>
                  </a:lnTo>
                  <a:lnTo>
                    <a:pt x="134" y="349"/>
                  </a:lnTo>
                  <a:lnTo>
                    <a:pt x="93" y="410"/>
                  </a:lnTo>
                  <a:lnTo>
                    <a:pt x="62" y="482"/>
                  </a:lnTo>
                  <a:lnTo>
                    <a:pt x="32" y="553"/>
                  </a:lnTo>
                  <a:lnTo>
                    <a:pt x="11" y="625"/>
                  </a:lnTo>
                  <a:lnTo>
                    <a:pt x="1" y="707"/>
                  </a:lnTo>
                  <a:lnTo>
                    <a:pt x="1" y="789"/>
                  </a:lnTo>
                  <a:lnTo>
                    <a:pt x="1" y="871"/>
                  </a:lnTo>
                  <a:lnTo>
                    <a:pt x="11" y="953"/>
                  </a:lnTo>
                  <a:lnTo>
                    <a:pt x="32" y="1024"/>
                  </a:lnTo>
                  <a:lnTo>
                    <a:pt x="62" y="1096"/>
                  </a:lnTo>
                  <a:lnTo>
                    <a:pt x="93" y="1168"/>
                  </a:lnTo>
                  <a:lnTo>
                    <a:pt x="134" y="1229"/>
                  </a:lnTo>
                  <a:lnTo>
                    <a:pt x="175" y="1291"/>
                  </a:lnTo>
                  <a:lnTo>
                    <a:pt x="226" y="1352"/>
                  </a:lnTo>
                  <a:lnTo>
                    <a:pt x="288" y="1403"/>
                  </a:lnTo>
                  <a:lnTo>
                    <a:pt x="349" y="1444"/>
                  </a:lnTo>
                  <a:lnTo>
                    <a:pt x="411" y="1485"/>
                  </a:lnTo>
                  <a:lnTo>
                    <a:pt x="482" y="1516"/>
                  </a:lnTo>
                  <a:lnTo>
                    <a:pt x="554" y="1547"/>
                  </a:lnTo>
                  <a:lnTo>
                    <a:pt x="636" y="1567"/>
                  </a:lnTo>
                  <a:lnTo>
                    <a:pt x="707" y="1577"/>
                  </a:lnTo>
                  <a:lnTo>
                    <a:pt x="789" y="1588"/>
                  </a:lnTo>
                  <a:lnTo>
                    <a:pt x="871" y="1577"/>
                  </a:lnTo>
                  <a:lnTo>
                    <a:pt x="953" y="1567"/>
                  </a:lnTo>
                  <a:lnTo>
                    <a:pt x="1025" y="1547"/>
                  </a:lnTo>
                  <a:lnTo>
                    <a:pt x="1097" y="1516"/>
                  </a:lnTo>
                  <a:lnTo>
                    <a:pt x="1168" y="1485"/>
                  </a:lnTo>
                  <a:lnTo>
                    <a:pt x="1240" y="1444"/>
                  </a:lnTo>
                  <a:lnTo>
                    <a:pt x="1291" y="1403"/>
                  </a:lnTo>
                  <a:lnTo>
                    <a:pt x="1353" y="1352"/>
                  </a:lnTo>
                  <a:lnTo>
                    <a:pt x="1404" y="1291"/>
                  </a:lnTo>
                  <a:lnTo>
                    <a:pt x="1445" y="1229"/>
                  </a:lnTo>
                  <a:lnTo>
                    <a:pt x="1486" y="1168"/>
                  </a:lnTo>
                  <a:lnTo>
                    <a:pt x="1527" y="1096"/>
                  </a:lnTo>
                  <a:lnTo>
                    <a:pt x="1547" y="1024"/>
                  </a:lnTo>
                  <a:lnTo>
                    <a:pt x="1568" y="953"/>
                  </a:lnTo>
                  <a:lnTo>
                    <a:pt x="1578" y="871"/>
                  </a:lnTo>
                  <a:lnTo>
                    <a:pt x="1588" y="789"/>
                  </a:lnTo>
                  <a:lnTo>
                    <a:pt x="1578" y="707"/>
                  </a:lnTo>
                  <a:lnTo>
                    <a:pt x="1568" y="625"/>
                  </a:lnTo>
                  <a:lnTo>
                    <a:pt x="1547" y="553"/>
                  </a:lnTo>
                  <a:lnTo>
                    <a:pt x="1527" y="482"/>
                  </a:lnTo>
                  <a:lnTo>
                    <a:pt x="1486" y="410"/>
                  </a:lnTo>
                  <a:lnTo>
                    <a:pt x="1445" y="349"/>
                  </a:lnTo>
                  <a:lnTo>
                    <a:pt x="1404" y="287"/>
                  </a:lnTo>
                  <a:lnTo>
                    <a:pt x="1353" y="226"/>
                  </a:lnTo>
                  <a:lnTo>
                    <a:pt x="1291" y="175"/>
                  </a:lnTo>
                  <a:lnTo>
                    <a:pt x="1240" y="134"/>
                  </a:lnTo>
                  <a:lnTo>
                    <a:pt x="1168" y="93"/>
                  </a:lnTo>
                  <a:lnTo>
                    <a:pt x="1097" y="62"/>
                  </a:lnTo>
                  <a:lnTo>
                    <a:pt x="1025" y="31"/>
                  </a:lnTo>
                  <a:lnTo>
                    <a:pt x="953" y="11"/>
                  </a:lnTo>
                  <a:lnTo>
                    <a:pt x="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209316" y="2617932"/>
              <a:ext cx="176446" cy="57012"/>
            </a:xfrm>
            <a:custGeom>
              <a:avLst/>
              <a:gdLst/>
              <a:ahLst/>
              <a:cxnLst/>
              <a:rect l="l" t="t" r="r" b="b"/>
              <a:pathLst>
                <a:path w="7957" h="2571" extrusionOk="0">
                  <a:moveTo>
                    <a:pt x="0" y="0"/>
                  </a:moveTo>
                  <a:lnTo>
                    <a:pt x="0" y="2570"/>
                  </a:lnTo>
                  <a:lnTo>
                    <a:pt x="7956" y="2570"/>
                  </a:lnTo>
                  <a:lnTo>
                    <a:pt x="79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621433" y="2617932"/>
              <a:ext cx="176424" cy="57012"/>
            </a:xfrm>
            <a:custGeom>
              <a:avLst/>
              <a:gdLst/>
              <a:ahLst/>
              <a:cxnLst/>
              <a:rect l="l" t="t" r="r" b="b"/>
              <a:pathLst>
                <a:path w="7956" h="2571" extrusionOk="0">
                  <a:moveTo>
                    <a:pt x="0" y="0"/>
                  </a:moveTo>
                  <a:lnTo>
                    <a:pt x="0" y="2570"/>
                  </a:lnTo>
                  <a:lnTo>
                    <a:pt x="7956" y="2570"/>
                  </a:lnTo>
                  <a:lnTo>
                    <a:pt x="79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47;p15">
            <a:extLst>
              <a:ext uri="{FF2B5EF4-FFF2-40B4-BE49-F238E27FC236}">
                <a16:creationId xmlns:a16="http://schemas.microsoft.com/office/drawing/2014/main" id="{FA678686-08BB-E54A-A53B-B953DA0EF37C}"/>
              </a:ext>
            </a:extLst>
          </p:cNvPr>
          <p:cNvSpPr txBox="1">
            <a:spLocks/>
          </p:cNvSpPr>
          <p:nvPr/>
        </p:nvSpPr>
        <p:spPr>
          <a:xfrm>
            <a:off x="3471041" y="3185325"/>
            <a:ext cx="3437400" cy="41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US" dirty="0" err="1"/>
              <a:t>Yujin</a:t>
            </a:r>
            <a:r>
              <a:rPr lang="en-US" dirty="0"/>
              <a:t> Han, </a:t>
            </a:r>
            <a:r>
              <a:rPr lang="en-US" altLang="zh-CN" dirty="0"/>
              <a:t>Biostatistics, GSAS</a:t>
            </a:r>
            <a:endParaRPr lang="en-US" dirty="0"/>
          </a:p>
        </p:txBody>
      </p:sp>
      <p:pic>
        <p:nvPicPr>
          <p:cNvPr id="119" name="Picture 2">
            <a:extLst>
              <a:ext uri="{FF2B5EF4-FFF2-40B4-BE49-F238E27FC236}">
                <a16:creationId xmlns:a16="http://schemas.microsoft.com/office/drawing/2014/main" id="{2C6A54A6-14E3-E142-A080-BC4D2E223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lvl="0"/>
            <a:r>
              <a:rPr lang="en-US" altLang="zh-CN" dirty="0"/>
              <a:t>Health Assessment Webpage</a:t>
            </a:r>
            <a:endParaRPr dirty="0"/>
          </a:p>
        </p:txBody>
      </p:sp>
      <p:grpSp>
        <p:nvGrpSpPr>
          <p:cNvPr id="252" name="Google Shape;252;p18"/>
          <p:cNvGrpSpPr/>
          <p:nvPr/>
        </p:nvGrpSpPr>
        <p:grpSpPr>
          <a:xfrm>
            <a:off x="2106755" y="3222013"/>
            <a:ext cx="1692837" cy="1500012"/>
            <a:chOff x="2106722" y="3222013"/>
            <a:chExt cx="1692837" cy="1500012"/>
          </a:xfrm>
        </p:grpSpPr>
        <p:grpSp>
          <p:nvGrpSpPr>
            <p:cNvPr id="253" name="Google Shape;253;p18"/>
            <p:cNvGrpSpPr/>
            <p:nvPr/>
          </p:nvGrpSpPr>
          <p:grpSpPr>
            <a:xfrm>
              <a:off x="2106722" y="3942625"/>
              <a:ext cx="1692837" cy="779400"/>
              <a:chOff x="2106722" y="3942625"/>
              <a:chExt cx="1692837" cy="779400"/>
            </a:xfrm>
          </p:grpSpPr>
          <p:sp>
            <p:nvSpPr>
              <p:cNvPr id="254" name="Google Shape;254;p18"/>
              <p:cNvSpPr txBox="1"/>
              <p:nvPr/>
            </p:nvSpPr>
            <p:spPr>
              <a:xfrm>
                <a:off x="2106722"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Pre-Processing</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55" name="Google Shape;255;p18"/>
              <p:cNvSpPr txBox="1"/>
              <p:nvPr/>
            </p:nvSpPr>
            <p:spPr>
              <a:xfrm>
                <a:off x="2168159" y="4239025"/>
                <a:ext cx="1631400" cy="483000"/>
              </a:xfrm>
              <a:prstGeom prst="rect">
                <a:avLst/>
              </a:prstGeom>
              <a:noFill/>
              <a:ln>
                <a:noFill/>
              </a:ln>
            </p:spPr>
            <p:txBody>
              <a:bodyPr spcFirstLastPara="1" wrap="square" lIns="91425" tIns="91425" rIns="91425" bIns="91425" anchor="t" anchorCtr="0">
                <a:noAutofit/>
              </a:bodyPr>
              <a:lstStyle/>
              <a:p>
                <a:pPr lvl="0" algn="ctr"/>
                <a:r>
                  <a:rPr lang="en-US" dirty="0">
                    <a:solidFill>
                      <a:schemeClr val="accent6">
                        <a:lumMod val="20000"/>
                        <a:lumOff val="80000"/>
                      </a:schemeClr>
                    </a:solidFill>
                    <a:latin typeface="Roboto"/>
                    <a:ea typeface="Roboto"/>
                    <a:cs typeface="Roboto"/>
                    <a:sym typeface="Roboto"/>
                  </a:rPr>
                  <a:t>Feature Selection Data Clean</a:t>
                </a:r>
                <a:endParaRPr dirty="0">
                  <a:solidFill>
                    <a:schemeClr val="accent6">
                      <a:lumMod val="20000"/>
                      <a:lumOff val="80000"/>
                    </a:schemeClr>
                  </a:solidFill>
                  <a:latin typeface="Roboto"/>
                  <a:ea typeface="Roboto"/>
                  <a:cs typeface="Roboto"/>
                  <a:sym typeface="Roboto"/>
                </a:endParaRPr>
              </a:p>
            </p:txBody>
          </p:sp>
        </p:grpSp>
        <p:sp>
          <p:nvSpPr>
            <p:cNvPr id="256" name="Google Shape;256;p18"/>
            <p:cNvSpPr/>
            <p:nvPr/>
          </p:nvSpPr>
          <p:spPr>
            <a:xfrm>
              <a:off x="26179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02</a:t>
              </a:r>
              <a:endParaRPr>
                <a:solidFill>
                  <a:srgbClr val="FFFFFF"/>
                </a:solidFill>
              </a:endParaRPr>
            </a:p>
          </p:txBody>
        </p:sp>
      </p:grpSp>
      <p:grpSp>
        <p:nvGrpSpPr>
          <p:cNvPr id="257" name="Google Shape;257;p18"/>
          <p:cNvGrpSpPr/>
          <p:nvPr/>
        </p:nvGrpSpPr>
        <p:grpSpPr>
          <a:xfrm>
            <a:off x="3756303" y="3222013"/>
            <a:ext cx="1631400" cy="1017012"/>
            <a:chOff x="3756344" y="3222013"/>
            <a:chExt cx="1631400" cy="1017012"/>
          </a:xfrm>
        </p:grpSpPr>
        <p:sp>
          <p:nvSpPr>
            <p:cNvPr id="259" name="Google Shape;259;p18"/>
            <p:cNvSpPr txBox="1"/>
            <p:nvPr/>
          </p:nvSpPr>
          <p:spPr>
            <a:xfrm>
              <a:off x="3756344"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Visualization</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1" name="Google Shape;261;p18"/>
            <p:cNvSpPr/>
            <p:nvPr/>
          </p:nvSpPr>
          <p:spPr>
            <a:xfrm>
              <a:off x="4267663"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03</a:t>
              </a:r>
              <a:endParaRPr>
                <a:solidFill>
                  <a:srgbClr val="FFFFFF"/>
                </a:solidFill>
              </a:endParaRPr>
            </a:p>
          </p:txBody>
        </p:sp>
      </p:grpSp>
      <p:grpSp>
        <p:nvGrpSpPr>
          <p:cNvPr id="262" name="Google Shape;262;p18"/>
          <p:cNvGrpSpPr/>
          <p:nvPr/>
        </p:nvGrpSpPr>
        <p:grpSpPr>
          <a:xfrm>
            <a:off x="5405926" y="3222013"/>
            <a:ext cx="1860287" cy="1509950"/>
            <a:chOff x="5405937" y="3222013"/>
            <a:chExt cx="1860287" cy="1509950"/>
          </a:xfrm>
        </p:grpSpPr>
        <p:grpSp>
          <p:nvGrpSpPr>
            <p:cNvPr id="263" name="Google Shape;263;p18"/>
            <p:cNvGrpSpPr/>
            <p:nvPr/>
          </p:nvGrpSpPr>
          <p:grpSpPr>
            <a:xfrm>
              <a:off x="5405937" y="3942625"/>
              <a:ext cx="1860287" cy="789338"/>
              <a:chOff x="5405937" y="3942625"/>
              <a:chExt cx="1860287" cy="789338"/>
            </a:xfrm>
          </p:grpSpPr>
          <p:sp>
            <p:nvSpPr>
              <p:cNvPr id="264" name="Google Shape;264;p18"/>
              <p:cNvSpPr txBox="1"/>
              <p:nvPr/>
            </p:nvSpPr>
            <p:spPr>
              <a:xfrm>
                <a:off x="5405966"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Training Model</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5" name="Google Shape;265;p18"/>
              <p:cNvSpPr txBox="1"/>
              <p:nvPr/>
            </p:nvSpPr>
            <p:spPr>
              <a:xfrm>
                <a:off x="5405937" y="4248963"/>
                <a:ext cx="1860287" cy="483000"/>
              </a:xfrm>
              <a:prstGeom prst="rect">
                <a:avLst/>
              </a:prstGeom>
              <a:noFill/>
              <a:ln>
                <a:noFill/>
              </a:ln>
            </p:spPr>
            <p:txBody>
              <a:bodyPr spcFirstLastPara="1" wrap="square" lIns="91425" tIns="91425" rIns="91425" bIns="91425" anchor="t" anchorCtr="0">
                <a:noAutofit/>
              </a:bodyPr>
              <a:lstStyle/>
              <a:p>
                <a:pPr lvl="0"/>
                <a:r>
                  <a:rPr lang="en-US" altLang="zh-CN" sz="1200" dirty="0">
                    <a:solidFill>
                      <a:schemeClr val="accent6">
                        <a:lumMod val="20000"/>
                        <a:lumOff val="80000"/>
                      </a:schemeClr>
                    </a:solidFill>
                  </a:rPr>
                  <a:t>M</a:t>
                </a:r>
                <a:r>
                  <a:rPr lang="en-US" altLang="zh-CN" dirty="0">
                    <a:solidFill>
                      <a:schemeClr val="accent6">
                        <a:lumMod val="20000"/>
                        <a:lumOff val="80000"/>
                      </a:schemeClr>
                    </a:solidFill>
                  </a:rPr>
                  <a:t>ultinomial</a:t>
                </a:r>
                <a:r>
                  <a:rPr lang="en-US" altLang="zh-CN" sz="1200" dirty="0">
                    <a:solidFill>
                      <a:schemeClr val="accent6">
                        <a:lumMod val="20000"/>
                        <a:lumOff val="80000"/>
                      </a:schemeClr>
                    </a:solidFill>
                  </a:rPr>
                  <a:t> </a:t>
                </a:r>
                <a:r>
                  <a:rPr lang="en-US" altLang="zh-CN" sz="1200" dirty="0" err="1">
                    <a:solidFill>
                      <a:schemeClr val="accent6">
                        <a:lumMod val="20000"/>
                        <a:lumOff val="80000"/>
                      </a:schemeClr>
                    </a:solidFill>
                  </a:rPr>
                  <a:t>Xgboost</a:t>
                </a:r>
                <a:endParaRPr lang="en-US" altLang="zh-CN" dirty="0">
                  <a:solidFill>
                    <a:schemeClr val="accent6">
                      <a:lumMod val="20000"/>
                      <a:lumOff val="80000"/>
                    </a:schemeClr>
                  </a:solidFill>
                  <a:sym typeface="Roboto"/>
                </a:endParaRPr>
              </a:p>
            </p:txBody>
          </p:sp>
        </p:grpSp>
        <p:sp>
          <p:nvSpPr>
            <p:cNvPr id="266" name="Google Shape;266;p18"/>
            <p:cNvSpPr/>
            <p:nvPr/>
          </p:nvSpPr>
          <p:spPr>
            <a:xfrm>
              <a:off x="59171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04</a:t>
              </a:r>
              <a:endParaRPr>
                <a:solidFill>
                  <a:srgbClr val="FFFFFF"/>
                </a:solidFill>
              </a:endParaRPr>
            </a:p>
          </p:txBody>
        </p:sp>
      </p:grpSp>
      <p:grpSp>
        <p:nvGrpSpPr>
          <p:cNvPr id="267" name="Google Shape;267;p18"/>
          <p:cNvGrpSpPr/>
          <p:nvPr/>
        </p:nvGrpSpPr>
        <p:grpSpPr>
          <a:xfrm>
            <a:off x="7055503" y="3222013"/>
            <a:ext cx="1631423" cy="1509950"/>
            <a:chOff x="7055503" y="3222013"/>
            <a:chExt cx="1631423" cy="1509950"/>
          </a:xfrm>
        </p:grpSpPr>
        <p:grpSp>
          <p:nvGrpSpPr>
            <p:cNvPr id="268" name="Google Shape;268;p18"/>
            <p:cNvGrpSpPr/>
            <p:nvPr/>
          </p:nvGrpSpPr>
          <p:grpSpPr>
            <a:xfrm>
              <a:off x="7055503" y="3942625"/>
              <a:ext cx="1631423" cy="789338"/>
              <a:chOff x="7055503" y="3942625"/>
              <a:chExt cx="1631423" cy="789338"/>
            </a:xfrm>
          </p:grpSpPr>
          <p:sp>
            <p:nvSpPr>
              <p:cNvPr id="269" name="Google Shape;269;p18"/>
              <p:cNvSpPr txBox="1"/>
              <p:nvPr/>
            </p:nvSpPr>
            <p:spPr>
              <a:xfrm>
                <a:off x="7055525"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latin typeface="Fira Sans Extra Condensed"/>
                    <a:ea typeface="Fira Sans Extra Condensed"/>
                    <a:cs typeface="Fira Sans Extra Condensed"/>
                    <a:sym typeface="Fira Sans Extra Condensed"/>
                  </a:rPr>
                  <a:t>Deployment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70" name="Google Shape;270;p18"/>
              <p:cNvSpPr txBox="1"/>
              <p:nvPr/>
            </p:nvSpPr>
            <p:spPr>
              <a:xfrm>
                <a:off x="7055503" y="4248963"/>
                <a:ext cx="1631400"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000000"/>
                    </a:solidFill>
                    <a:latin typeface="Roboto"/>
                    <a:ea typeface="Roboto"/>
                    <a:cs typeface="Roboto"/>
                    <a:sym typeface="Roboto"/>
                  </a:rPr>
                  <a:t>Flask</a:t>
                </a:r>
                <a:endParaRPr dirty="0">
                  <a:solidFill>
                    <a:srgbClr val="000000"/>
                  </a:solidFill>
                  <a:latin typeface="Roboto"/>
                  <a:ea typeface="Roboto"/>
                  <a:cs typeface="Roboto"/>
                  <a:sym typeface="Roboto"/>
                </a:endParaRPr>
              </a:p>
            </p:txBody>
          </p:sp>
        </p:grpSp>
        <p:sp>
          <p:nvSpPr>
            <p:cNvPr id="271" name="Google Shape;271;p18"/>
            <p:cNvSpPr/>
            <p:nvPr/>
          </p:nvSpPr>
          <p:spPr>
            <a:xfrm>
              <a:off x="7566775" y="3222013"/>
              <a:ext cx="609000" cy="60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05</a:t>
              </a:r>
              <a:endParaRPr>
                <a:solidFill>
                  <a:srgbClr val="FFFFFF"/>
                </a:solidFill>
              </a:endParaRPr>
            </a:p>
          </p:txBody>
        </p:sp>
      </p:grpSp>
      <p:sp>
        <p:nvSpPr>
          <p:cNvPr id="272" name="Google Shape;272;p18"/>
          <p:cNvSpPr txBox="1"/>
          <p:nvPr/>
        </p:nvSpPr>
        <p:spPr>
          <a:xfrm>
            <a:off x="3388575" y="1088725"/>
            <a:ext cx="23670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The whole process</a:t>
            </a:r>
            <a:endParaRPr sz="2100" b="1" dirty="0">
              <a:solidFill>
                <a:schemeClr val="dk1"/>
              </a:solidFill>
              <a:latin typeface="Fira Sans Extra Condensed"/>
              <a:ea typeface="Fira Sans Extra Condensed"/>
              <a:cs typeface="Fira Sans Extra Condensed"/>
              <a:sym typeface="Fira Sans Extra Condensed"/>
            </a:endParaRPr>
          </a:p>
        </p:txBody>
      </p:sp>
      <p:sp>
        <p:nvSpPr>
          <p:cNvPr id="273" name="Google Shape;273;p18"/>
          <p:cNvSpPr/>
          <p:nvPr/>
        </p:nvSpPr>
        <p:spPr>
          <a:xfrm>
            <a:off x="9683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4" name="Google Shape;274;p18"/>
          <p:cNvSpPr/>
          <p:nvPr/>
        </p:nvSpPr>
        <p:spPr>
          <a:xfrm>
            <a:off x="26179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5" name="Google Shape;275;p18"/>
          <p:cNvSpPr/>
          <p:nvPr/>
        </p:nvSpPr>
        <p:spPr>
          <a:xfrm>
            <a:off x="42675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6" name="Google Shape;276;p18"/>
          <p:cNvSpPr/>
          <p:nvPr/>
        </p:nvSpPr>
        <p:spPr>
          <a:xfrm>
            <a:off x="59171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7" name="Google Shape;277;p18"/>
          <p:cNvSpPr/>
          <p:nvPr/>
        </p:nvSpPr>
        <p:spPr>
          <a:xfrm>
            <a:off x="7566775" y="2098963"/>
            <a:ext cx="609000" cy="60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nvGrpSpPr>
          <p:cNvPr id="278" name="Google Shape;278;p18"/>
          <p:cNvGrpSpPr/>
          <p:nvPr/>
        </p:nvGrpSpPr>
        <p:grpSpPr>
          <a:xfrm>
            <a:off x="2772812" y="2227536"/>
            <a:ext cx="299344" cy="351880"/>
            <a:chOff x="-27691025" y="3175300"/>
            <a:chExt cx="251275" cy="295375"/>
          </a:xfrm>
        </p:grpSpPr>
        <p:sp>
          <p:nvSpPr>
            <p:cNvPr id="279" name="Google Shape;279;p18"/>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8"/>
          <p:cNvGrpSpPr/>
          <p:nvPr/>
        </p:nvGrpSpPr>
        <p:grpSpPr>
          <a:xfrm>
            <a:off x="1095035" y="2238339"/>
            <a:ext cx="355633" cy="330288"/>
            <a:chOff x="-25465200" y="3565175"/>
            <a:chExt cx="298525" cy="277250"/>
          </a:xfrm>
        </p:grpSpPr>
        <p:sp>
          <p:nvSpPr>
            <p:cNvPr id="284" name="Google Shape;284;p18"/>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7695249" y="2227543"/>
            <a:ext cx="351910" cy="351880"/>
            <a:chOff x="-25094250" y="3547050"/>
            <a:chExt cx="295400" cy="295375"/>
          </a:xfrm>
        </p:grpSpPr>
        <p:sp>
          <p:nvSpPr>
            <p:cNvPr id="287" name="Google Shape;287;p18"/>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a:off x="4402443" y="2233852"/>
            <a:ext cx="339253" cy="339253"/>
            <a:chOff x="5660400" y="238125"/>
            <a:chExt cx="481825" cy="481825"/>
          </a:xfrm>
        </p:grpSpPr>
        <p:sp>
          <p:nvSpPr>
            <p:cNvPr id="293" name="Google Shape;293;p1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 name="Google Shape;294;p1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5" name="Google Shape;295;p18"/>
          <p:cNvGrpSpPr/>
          <p:nvPr/>
        </p:nvGrpSpPr>
        <p:grpSpPr>
          <a:xfrm>
            <a:off x="6046672" y="2229410"/>
            <a:ext cx="350004" cy="348128"/>
            <a:chOff x="-24353075" y="3891250"/>
            <a:chExt cx="293800" cy="292225"/>
          </a:xfrm>
        </p:grpSpPr>
        <p:sp>
          <p:nvSpPr>
            <p:cNvPr id="296" name="Google Shape;296;p18"/>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18"/>
          <p:cNvCxnSpPr>
            <a:stCxn id="273" idx="6"/>
            <a:endCxn id="274" idx="2"/>
          </p:cNvCxnSpPr>
          <p:nvPr/>
        </p:nvCxnSpPr>
        <p:spPr>
          <a:xfrm>
            <a:off x="15773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299" name="Google Shape;299;p18"/>
          <p:cNvCxnSpPr>
            <a:stCxn id="274" idx="6"/>
            <a:endCxn id="275" idx="2"/>
          </p:cNvCxnSpPr>
          <p:nvPr/>
        </p:nvCxnSpPr>
        <p:spPr>
          <a:xfrm>
            <a:off x="32269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0" name="Google Shape;300;p18"/>
          <p:cNvCxnSpPr>
            <a:stCxn id="275" idx="6"/>
            <a:endCxn id="276" idx="2"/>
          </p:cNvCxnSpPr>
          <p:nvPr/>
        </p:nvCxnSpPr>
        <p:spPr>
          <a:xfrm>
            <a:off x="48765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1" name="Google Shape;301;p18"/>
          <p:cNvCxnSpPr>
            <a:stCxn id="276" idx="6"/>
            <a:endCxn id="277" idx="2"/>
          </p:cNvCxnSpPr>
          <p:nvPr/>
        </p:nvCxnSpPr>
        <p:spPr>
          <a:xfrm>
            <a:off x="6526175" y="2403463"/>
            <a:ext cx="1040700" cy="0"/>
          </a:xfrm>
          <a:prstGeom prst="straightConnector1">
            <a:avLst/>
          </a:prstGeom>
          <a:noFill/>
          <a:ln w="9525" cap="flat" cmpd="sng">
            <a:solidFill>
              <a:schemeClr val="dk2"/>
            </a:solidFill>
            <a:prstDash val="solid"/>
            <a:round/>
            <a:headEnd type="none" w="med" len="med"/>
            <a:tailEnd type="triangle" w="med" len="med"/>
          </a:ln>
        </p:spPr>
      </p:cxnSp>
      <p:cxnSp>
        <p:nvCxnSpPr>
          <p:cNvPr id="302" name="Google Shape;302;p18"/>
          <p:cNvCxnSpPr>
            <a:cxnSpLocks/>
            <a:stCxn id="273" idx="4"/>
          </p:cNvCxnSpPr>
          <p:nvPr/>
        </p:nvCxnSpPr>
        <p:spPr>
          <a:xfrm>
            <a:off x="12728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3" name="Google Shape;303;p18"/>
          <p:cNvCxnSpPr>
            <a:stCxn id="274" idx="4"/>
            <a:endCxn id="256" idx="0"/>
          </p:cNvCxnSpPr>
          <p:nvPr/>
        </p:nvCxnSpPr>
        <p:spPr>
          <a:xfrm>
            <a:off x="29224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4" name="Google Shape;304;p18"/>
          <p:cNvCxnSpPr>
            <a:stCxn id="275" idx="4"/>
            <a:endCxn id="261" idx="0"/>
          </p:cNvCxnSpPr>
          <p:nvPr/>
        </p:nvCxnSpPr>
        <p:spPr>
          <a:xfrm>
            <a:off x="45720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5" name="Google Shape;305;p18"/>
          <p:cNvCxnSpPr>
            <a:stCxn id="276" idx="4"/>
            <a:endCxn id="266" idx="0"/>
          </p:cNvCxnSpPr>
          <p:nvPr/>
        </p:nvCxnSpPr>
        <p:spPr>
          <a:xfrm>
            <a:off x="62216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6" name="Google Shape;306;p18"/>
          <p:cNvCxnSpPr>
            <a:stCxn id="277" idx="4"/>
            <a:endCxn id="271" idx="0"/>
          </p:cNvCxnSpPr>
          <p:nvPr/>
        </p:nvCxnSpPr>
        <p:spPr>
          <a:xfrm>
            <a:off x="7871275" y="2707963"/>
            <a:ext cx="0" cy="514200"/>
          </a:xfrm>
          <a:prstGeom prst="straightConnector1">
            <a:avLst/>
          </a:prstGeom>
          <a:noFill/>
          <a:ln w="9525" cap="flat" cmpd="sng">
            <a:solidFill>
              <a:schemeClr val="dk2"/>
            </a:solidFill>
            <a:prstDash val="solid"/>
            <a:round/>
            <a:headEnd type="none" w="med" len="med"/>
            <a:tailEnd type="none" w="med" len="med"/>
          </a:ln>
        </p:spPr>
      </p:cxnSp>
      <p:sp>
        <p:nvSpPr>
          <p:cNvPr id="307" name="Google Shape;307;p18"/>
          <p:cNvSpPr/>
          <p:nvPr/>
        </p:nvSpPr>
        <p:spPr>
          <a:xfrm>
            <a:off x="9683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08" name="Google Shape;308;p18"/>
          <p:cNvSpPr/>
          <p:nvPr/>
        </p:nvSpPr>
        <p:spPr>
          <a:xfrm>
            <a:off x="7566775" y="948475"/>
            <a:ext cx="609000" cy="60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309" name="Google Shape;309;p18"/>
          <p:cNvCxnSpPr>
            <a:stCxn id="307" idx="4"/>
            <a:endCxn id="273" idx="0"/>
          </p:cNvCxnSpPr>
          <p:nvPr/>
        </p:nvCxnSpPr>
        <p:spPr>
          <a:xfrm>
            <a:off x="1272875" y="1557475"/>
            <a:ext cx="0" cy="54150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10" name="Google Shape;310;p18"/>
          <p:cNvCxnSpPr>
            <a:stCxn id="308" idx="4"/>
            <a:endCxn id="277" idx="0"/>
          </p:cNvCxnSpPr>
          <p:nvPr/>
        </p:nvCxnSpPr>
        <p:spPr>
          <a:xfrm>
            <a:off x="7871275" y="1557475"/>
            <a:ext cx="0" cy="541500"/>
          </a:xfrm>
          <a:prstGeom prst="straightConnector1">
            <a:avLst/>
          </a:prstGeom>
          <a:noFill/>
          <a:ln w="9525" cap="flat" cmpd="sng">
            <a:solidFill>
              <a:schemeClr val="dk2"/>
            </a:solidFill>
            <a:prstDash val="solid"/>
            <a:round/>
            <a:headEnd type="triangle" w="med" len="med"/>
            <a:tailEnd type="none" w="med" len="med"/>
          </a:ln>
        </p:spPr>
      </p:cxnSp>
      <p:grpSp>
        <p:nvGrpSpPr>
          <p:cNvPr id="311" name="Google Shape;311;p18"/>
          <p:cNvGrpSpPr/>
          <p:nvPr/>
        </p:nvGrpSpPr>
        <p:grpSpPr>
          <a:xfrm>
            <a:off x="7699901" y="1089636"/>
            <a:ext cx="342580" cy="339271"/>
            <a:chOff x="5049725" y="1435050"/>
            <a:chExt cx="486550" cy="481850"/>
          </a:xfrm>
        </p:grpSpPr>
        <p:sp>
          <p:nvSpPr>
            <p:cNvPr id="312" name="Google Shape;312;p1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3" name="Google Shape;313;p1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 name="Google Shape;314;p1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 name="Google Shape;315;p18"/>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6" name="Google Shape;316;p18"/>
          <p:cNvGrpSpPr/>
          <p:nvPr/>
        </p:nvGrpSpPr>
        <p:grpSpPr>
          <a:xfrm>
            <a:off x="1126811" y="1078839"/>
            <a:ext cx="292078" cy="339253"/>
            <a:chOff x="4492800" y="2027925"/>
            <a:chExt cx="414825" cy="481825"/>
          </a:xfrm>
        </p:grpSpPr>
        <p:sp>
          <p:nvSpPr>
            <p:cNvPr id="317" name="Google Shape;317;p18"/>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 name="Google Shape;318;p18"/>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319" name="Google Shape;319;p18"/>
          <p:cNvCxnSpPr>
            <a:stCxn id="307" idx="6"/>
            <a:endCxn id="272" idx="1"/>
          </p:cNvCxnSpPr>
          <p:nvPr/>
        </p:nvCxnSpPr>
        <p:spPr>
          <a:xfrm>
            <a:off x="1577375" y="1252975"/>
            <a:ext cx="1811100" cy="0"/>
          </a:xfrm>
          <a:prstGeom prst="straightConnector1">
            <a:avLst/>
          </a:prstGeom>
          <a:noFill/>
          <a:ln w="9525" cap="flat" cmpd="sng">
            <a:solidFill>
              <a:schemeClr val="dk2"/>
            </a:solidFill>
            <a:prstDash val="dot"/>
            <a:round/>
            <a:headEnd type="none" w="med" len="med"/>
            <a:tailEnd type="none" w="med" len="med"/>
          </a:ln>
        </p:spPr>
      </p:cxnSp>
      <p:cxnSp>
        <p:nvCxnSpPr>
          <p:cNvPr id="320" name="Google Shape;320;p18"/>
          <p:cNvCxnSpPr>
            <a:stCxn id="272" idx="3"/>
            <a:endCxn id="308" idx="2"/>
          </p:cNvCxnSpPr>
          <p:nvPr/>
        </p:nvCxnSpPr>
        <p:spPr>
          <a:xfrm>
            <a:off x="5755575" y="1252975"/>
            <a:ext cx="1811100" cy="0"/>
          </a:xfrm>
          <a:prstGeom prst="straightConnector1">
            <a:avLst/>
          </a:prstGeom>
          <a:noFill/>
          <a:ln w="9525" cap="flat" cmpd="sng">
            <a:solidFill>
              <a:schemeClr val="dk2"/>
            </a:solidFill>
            <a:prstDash val="dot"/>
            <a:round/>
            <a:headEnd type="none" w="med" len="med"/>
            <a:tailEnd type="none" w="med" len="med"/>
          </a:ln>
        </p:spPr>
      </p:cxnSp>
      <p:grpSp>
        <p:nvGrpSpPr>
          <p:cNvPr id="77" name="Google Shape;247;p18">
            <a:extLst>
              <a:ext uri="{FF2B5EF4-FFF2-40B4-BE49-F238E27FC236}">
                <a16:creationId xmlns:a16="http://schemas.microsoft.com/office/drawing/2014/main" id="{9C1D1115-1480-9146-B06D-BBABCBF6226A}"/>
              </a:ext>
            </a:extLst>
          </p:cNvPr>
          <p:cNvGrpSpPr/>
          <p:nvPr/>
        </p:nvGrpSpPr>
        <p:grpSpPr>
          <a:xfrm>
            <a:off x="330450" y="3222013"/>
            <a:ext cx="1943097" cy="1503481"/>
            <a:chOff x="330450" y="3222013"/>
            <a:chExt cx="1943097" cy="1503481"/>
          </a:xfrm>
        </p:grpSpPr>
        <p:grpSp>
          <p:nvGrpSpPr>
            <p:cNvPr id="78" name="Google Shape;248;p18">
              <a:extLst>
                <a:ext uri="{FF2B5EF4-FFF2-40B4-BE49-F238E27FC236}">
                  <a16:creationId xmlns:a16="http://schemas.microsoft.com/office/drawing/2014/main" id="{C5730992-7E85-1040-B1E0-6FAA9DA531C5}"/>
                </a:ext>
              </a:extLst>
            </p:cNvPr>
            <p:cNvGrpSpPr/>
            <p:nvPr/>
          </p:nvGrpSpPr>
          <p:grpSpPr>
            <a:xfrm>
              <a:off x="330450" y="3942625"/>
              <a:ext cx="1943097" cy="782869"/>
              <a:chOff x="330450" y="3942625"/>
              <a:chExt cx="1943097" cy="782869"/>
            </a:xfrm>
          </p:grpSpPr>
          <p:sp>
            <p:nvSpPr>
              <p:cNvPr id="80" name="Google Shape;249;p18">
                <a:extLst>
                  <a:ext uri="{FF2B5EF4-FFF2-40B4-BE49-F238E27FC236}">
                    <a16:creationId xmlns:a16="http://schemas.microsoft.com/office/drawing/2014/main" id="{8A5F7922-35EC-514F-8719-16F78C0E7FD4}"/>
                  </a:ext>
                </a:extLst>
              </p:cNvPr>
              <p:cNvSpPr txBox="1"/>
              <p:nvPr/>
            </p:nvSpPr>
            <p:spPr>
              <a:xfrm>
                <a:off x="457150"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Raw Data</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81" name="Google Shape;250;p18">
                <a:extLst>
                  <a:ext uri="{FF2B5EF4-FFF2-40B4-BE49-F238E27FC236}">
                    <a16:creationId xmlns:a16="http://schemas.microsoft.com/office/drawing/2014/main" id="{543AE963-2D7E-C447-9E67-FD7B1032DBEA}"/>
                  </a:ext>
                </a:extLst>
              </p:cNvPr>
              <p:cNvSpPr txBox="1"/>
              <p:nvPr/>
            </p:nvSpPr>
            <p:spPr>
              <a:xfrm>
                <a:off x="330450" y="4242494"/>
                <a:ext cx="1943097" cy="483000"/>
              </a:xfrm>
              <a:prstGeom prst="rect">
                <a:avLst/>
              </a:prstGeom>
              <a:noFill/>
              <a:ln>
                <a:noFill/>
              </a:ln>
            </p:spPr>
            <p:txBody>
              <a:bodyPr spcFirstLastPara="1" wrap="square" lIns="91425" tIns="91425" rIns="91425" bIns="91425" anchor="t" anchorCtr="0">
                <a:noAutofit/>
              </a:bodyPr>
              <a:lstStyle/>
              <a:p>
                <a:pPr lvl="0" algn="ctr"/>
                <a:r>
                  <a:rPr lang="en-US" altLang="zh-CN" dirty="0"/>
                  <a:t> </a:t>
                </a:r>
                <a:r>
                  <a:rPr lang="en-US" altLang="zh-CN" dirty="0">
                    <a:solidFill>
                      <a:schemeClr val="accent6">
                        <a:lumMod val="20000"/>
                        <a:lumOff val="80000"/>
                      </a:schemeClr>
                    </a:solidFill>
                  </a:rPr>
                  <a:t>BRFSS- 2013</a:t>
                </a:r>
              </a:p>
            </p:txBody>
          </p:sp>
        </p:grpSp>
        <p:sp>
          <p:nvSpPr>
            <p:cNvPr id="79" name="Google Shape;251;p18">
              <a:extLst>
                <a:ext uri="{FF2B5EF4-FFF2-40B4-BE49-F238E27FC236}">
                  <a16:creationId xmlns:a16="http://schemas.microsoft.com/office/drawing/2014/main" id="{B95FD30F-5EBA-5249-977A-638E3C414B9C}"/>
                </a:ext>
              </a:extLst>
            </p:cNvPr>
            <p:cNvSpPr/>
            <p:nvPr/>
          </p:nvSpPr>
          <p:spPr>
            <a:xfrm>
              <a:off x="9683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01</a:t>
              </a:r>
              <a:endParaRPr>
                <a:solidFill>
                  <a:srgbClr val="FFFFFF"/>
                </a:solidFill>
              </a:endParaRPr>
            </a:p>
          </p:txBody>
        </p:sp>
      </p:grpSp>
      <p:sp>
        <p:nvSpPr>
          <p:cNvPr id="82" name="Google Shape;270;p18">
            <a:extLst>
              <a:ext uri="{FF2B5EF4-FFF2-40B4-BE49-F238E27FC236}">
                <a16:creationId xmlns:a16="http://schemas.microsoft.com/office/drawing/2014/main" id="{278E5C66-104C-9044-BCA6-718B15B20153}"/>
              </a:ext>
            </a:extLst>
          </p:cNvPr>
          <p:cNvSpPr txBox="1"/>
          <p:nvPr/>
        </p:nvSpPr>
        <p:spPr>
          <a:xfrm>
            <a:off x="7809898" y="2431325"/>
            <a:ext cx="1406477"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latin typeface="Roboto"/>
                <a:ea typeface="Roboto"/>
                <a:cs typeface="Roboto"/>
                <a:sym typeface="Roboto"/>
                <a:hlinkClick r:id="rId3"/>
              </a:rPr>
              <a:t>Bootstrap4</a:t>
            </a:r>
            <a:endParaRPr lang="en-US" sz="1100" dirty="0">
              <a:latin typeface="Roboto"/>
              <a:ea typeface="Roboto"/>
              <a:cs typeface="Roboto"/>
              <a:sym typeface="Roboto"/>
            </a:endParaRPr>
          </a:p>
          <a:p>
            <a:pPr marL="0" lvl="0" indent="0" algn="ctr" rtl="0">
              <a:spcBef>
                <a:spcPts val="0"/>
              </a:spcBef>
              <a:spcAft>
                <a:spcPts val="0"/>
              </a:spcAft>
              <a:buNone/>
            </a:pPr>
            <a:r>
              <a:rPr lang="en-US" sz="1100" dirty="0" err="1">
                <a:solidFill>
                  <a:srgbClr val="000000"/>
                </a:solidFill>
                <a:latin typeface="Roboto"/>
                <a:ea typeface="Roboto"/>
                <a:cs typeface="Roboto"/>
                <a:sym typeface="Roboto"/>
                <a:hlinkClick r:id="rId4"/>
              </a:rPr>
              <a:t>Chart</a:t>
            </a:r>
            <a:r>
              <a:rPr lang="en-US" sz="1100" dirty="0" err="1">
                <a:solidFill>
                  <a:srgbClr val="000000"/>
                </a:solidFill>
                <a:latin typeface="Roboto"/>
                <a:ea typeface="Roboto"/>
                <a:cs typeface="Roboto"/>
                <a:sym typeface="Roboto"/>
              </a:rPr>
              <a:t>.js</a:t>
            </a:r>
            <a:endParaRPr lang="en-US" sz="1100" dirty="0">
              <a:solidFill>
                <a:srgbClr val="000000"/>
              </a:solidFill>
              <a:latin typeface="Roboto"/>
              <a:ea typeface="Roboto"/>
              <a:cs typeface="Roboto"/>
              <a:sym typeface="Roboto"/>
            </a:endParaRPr>
          </a:p>
          <a:p>
            <a:pPr lvl="0" algn="ctr"/>
            <a:r>
              <a:rPr lang="en-US" altLang="zh-CN" sz="1100" dirty="0">
                <a:latin typeface="Roboto"/>
                <a:ea typeface="Roboto"/>
                <a:hlinkClick r:id="rId5">
                  <a:extLst>
                    <a:ext uri="{A12FA001-AC4F-418D-AE19-62706E023703}">
                      <ahyp:hlinkClr xmlns:ahyp="http://schemas.microsoft.com/office/drawing/2018/hyperlinkcolor" val="tx"/>
                    </a:ext>
                  </a:extLst>
                </a:hlinkClick>
              </a:rPr>
              <a:t>Atlantis Lite Flask</a:t>
            </a:r>
            <a:endParaRPr lang="en-US" altLang="zh-CN" sz="1100" dirty="0">
              <a:latin typeface="Roboto"/>
              <a:ea typeface="Roboto"/>
            </a:endParaRPr>
          </a:p>
          <a:p>
            <a:pPr lvl="0" algn="ctr"/>
            <a:r>
              <a:rPr lang="en-US" sz="1100"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p:txBody>
      </p:sp>
      <p:sp>
        <p:nvSpPr>
          <p:cNvPr id="83" name="Google Shape;269;p18">
            <a:extLst>
              <a:ext uri="{FF2B5EF4-FFF2-40B4-BE49-F238E27FC236}">
                <a16:creationId xmlns:a16="http://schemas.microsoft.com/office/drawing/2014/main" id="{45F16AC2-3F70-154E-BCD4-4F37DEAE0C23}"/>
              </a:ext>
            </a:extLst>
          </p:cNvPr>
          <p:cNvSpPr txBox="1"/>
          <p:nvPr/>
        </p:nvSpPr>
        <p:spPr>
          <a:xfrm>
            <a:off x="7837975" y="918291"/>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rgbClr val="000000"/>
                </a:solidFill>
                <a:latin typeface="Fira Sans Extra Condensed"/>
                <a:ea typeface="Fira Sans Extra Condensed"/>
                <a:cs typeface="Fira Sans Extra Condensed"/>
                <a:sym typeface="Fira Sans Extra Condensed"/>
              </a:rPr>
              <a:t>Final</a:t>
            </a:r>
          </a:p>
          <a:p>
            <a:pPr lvl="0" algn="ctr"/>
            <a:r>
              <a:rPr lang="en-US" sz="1800" b="1" dirty="0">
                <a:solidFill>
                  <a:srgbClr val="000000"/>
                </a:solidFill>
                <a:latin typeface="Fira Sans Extra Condensed"/>
                <a:ea typeface="Fira Sans Extra Condensed"/>
                <a:cs typeface="Fira Sans Extra Condensed"/>
                <a:sym typeface="Fira Sans Extra Condensed"/>
              </a:rPr>
              <a:t>Webpage</a:t>
            </a:r>
            <a:endParaRPr sz="1800" b="1" dirty="0">
              <a:solidFill>
                <a:srgbClr val="000000"/>
              </a:solidFill>
              <a:latin typeface="Fira Sans Extra Condensed"/>
              <a:ea typeface="Fira Sans Extra Condensed"/>
              <a:cs typeface="Fira Sans Extra Condensed"/>
              <a:sym typeface="Fira Sans Extra Condensed"/>
            </a:endParaRPr>
          </a:p>
        </p:txBody>
      </p:sp>
      <p:pic>
        <p:nvPicPr>
          <p:cNvPr id="84" name="Picture 2">
            <a:extLst>
              <a:ext uri="{FF2B5EF4-FFF2-40B4-BE49-F238E27FC236}">
                <a16:creationId xmlns:a16="http://schemas.microsoft.com/office/drawing/2014/main" id="{E5113E9C-CB06-2846-81B1-0D2F57722A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68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4A9E012A-35C2-6248-84AA-3F5CEC2DA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oogle Shape;1617;p35">
            <a:extLst>
              <a:ext uri="{FF2B5EF4-FFF2-40B4-BE49-F238E27FC236}">
                <a16:creationId xmlns:a16="http://schemas.microsoft.com/office/drawing/2014/main" id="{B8C4CBD5-05FD-8F45-BCDC-D3236F329E8A}"/>
              </a:ext>
            </a:extLst>
          </p:cNvPr>
          <p:cNvGrpSpPr/>
          <p:nvPr/>
        </p:nvGrpSpPr>
        <p:grpSpPr>
          <a:xfrm>
            <a:off x="661361" y="864643"/>
            <a:ext cx="1924964" cy="3947761"/>
            <a:chOff x="6706973" y="1144725"/>
            <a:chExt cx="1568700" cy="3476193"/>
          </a:xfrm>
        </p:grpSpPr>
        <p:sp>
          <p:nvSpPr>
            <p:cNvPr id="61" name="Google Shape;1618;p35">
              <a:extLst>
                <a:ext uri="{FF2B5EF4-FFF2-40B4-BE49-F238E27FC236}">
                  <a16:creationId xmlns:a16="http://schemas.microsoft.com/office/drawing/2014/main" id="{380CB91B-11EC-E34D-9FF7-36D8C7DB3431}"/>
                </a:ext>
              </a:extLst>
            </p:cNvPr>
            <p:cNvSpPr/>
            <p:nvPr/>
          </p:nvSpPr>
          <p:spPr>
            <a:xfrm>
              <a:off x="6706973" y="4418118"/>
              <a:ext cx="1568700" cy="2028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19;p35">
              <a:extLst>
                <a:ext uri="{FF2B5EF4-FFF2-40B4-BE49-F238E27FC236}">
                  <a16:creationId xmlns:a16="http://schemas.microsoft.com/office/drawing/2014/main" id="{3C0F0392-ED43-6143-A881-F1291E54C846}"/>
                </a:ext>
              </a:extLst>
            </p:cNvPr>
            <p:cNvSpPr/>
            <p:nvPr/>
          </p:nvSpPr>
          <p:spPr>
            <a:xfrm>
              <a:off x="7002350" y="2806025"/>
              <a:ext cx="228025" cy="293000"/>
            </a:xfrm>
            <a:custGeom>
              <a:avLst/>
              <a:gdLst/>
              <a:ahLst/>
              <a:cxnLst/>
              <a:rect l="l" t="t" r="r" b="b"/>
              <a:pathLst>
                <a:path w="9121" h="11720" extrusionOk="0">
                  <a:moveTo>
                    <a:pt x="3543" y="9954"/>
                  </a:moveTo>
                  <a:lnTo>
                    <a:pt x="3880" y="10224"/>
                  </a:lnTo>
                  <a:lnTo>
                    <a:pt x="3949" y="10275"/>
                  </a:lnTo>
                  <a:lnTo>
                    <a:pt x="3543" y="9954"/>
                  </a:lnTo>
                  <a:close/>
                  <a:moveTo>
                    <a:pt x="3949" y="10275"/>
                  </a:moveTo>
                  <a:lnTo>
                    <a:pt x="4240" y="10505"/>
                  </a:lnTo>
                  <a:lnTo>
                    <a:pt x="4566" y="10763"/>
                  </a:lnTo>
                  <a:lnTo>
                    <a:pt x="4353" y="10575"/>
                  </a:lnTo>
                  <a:lnTo>
                    <a:pt x="3949" y="10275"/>
                  </a:lnTo>
                  <a:close/>
                  <a:moveTo>
                    <a:pt x="5758" y="1"/>
                  </a:moveTo>
                  <a:lnTo>
                    <a:pt x="0" y="1306"/>
                  </a:lnTo>
                  <a:lnTo>
                    <a:pt x="158" y="2408"/>
                  </a:lnTo>
                  <a:lnTo>
                    <a:pt x="225" y="2801"/>
                  </a:lnTo>
                  <a:lnTo>
                    <a:pt x="270" y="3037"/>
                  </a:lnTo>
                  <a:lnTo>
                    <a:pt x="338" y="3307"/>
                  </a:lnTo>
                  <a:lnTo>
                    <a:pt x="439" y="3678"/>
                  </a:lnTo>
                  <a:lnTo>
                    <a:pt x="563" y="4117"/>
                  </a:lnTo>
                  <a:lnTo>
                    <a:pt x="731" y="4623"/>
                  </a:lnTo>
                  <a:lnTo>
                    <a:pt x="923" y="5185"/>
                  </a:lnTo>
                  <a:lnTo>
                    <a:pt x="1159" y="5793"/>
                  </a:lnTo>
                  <a:lnTo>
                    <a:pt x="1294" y="6108"/>
                  </a:lnTo>
                  <a:lnTo>
                    <a:pt x="1429" y="6434"/>
                  </a:lnTo>
                  <a:lnTo>
                    <a:pt x="1586" y="6760"/>
                  </a:lnTo>
                  <a:lnTo>
                    <a:pt x="1744" y="7086"/>
                  </a:lnTo>
                  <a:lnTo>
                    <a:pt x="1912" y="7423"/>
                  </a:lnTo>
                  <a:lnTo>
                    <a:pt x="2103" y="7749"/>
                  </a:lnTo>
                  <a:lnTo>
                    <a:pt x="2295" y="8076"/>
                  </a:lnTo>
                  <a:lnTo>
                    <a:pt x="2497" y="8413"/>
                  </a:lnTo>
                  <a:lnTo>
                    <a:pt x="2711" y="8728"/>
                  </a:lnTo>
                  <a:lnTo>
                    <a:pt x="2947" y="9054"/>
                  </a:lnTo>
                  <a:lnTo>
                    <a:pt x="3183" y="9358"/>
                  </a:lnTo>
                  <a:lnTo>
                    <a:pt x="3442" y="9661"/>
                  </a:lnTo>
                  <a:lnTo>
                    <a:pt x="3700" y="9954"/>
                  </a:lnTo>
                  <a:lnTo>
                    <a:pt x="3982" y="10246"/>
                  </a:lnTo>
                  <a:lnTo>
                    <a:pt x="4274" y="10505"/>
                  </a:lnTo>
                  <a:lnTo>
                    <a:pt x="4353" y="10575"/>
                  </a:lnTo>
                  <a:lnTo>
                    <a:pt x="4668" y="10808"/>
                  </a:lnTo>
                  <a:lnTo>
                    <a:pt x="5106" y="11123"/>
                  </a:lnTo>
                  <a:lnTo>
                    <a:pt x="5522" y="11404"/>
                  </a:lnTo>
                  <a:lnTo>
                    <a:pt x="5713" y="11517"/>
                  </a:lnTo>
                  <a:lnTo>
                    <a:pt x="5871" y="11607"/>
                  </a:lnTo>
                  <a:lnTo>
                    <a:pt x="6006" y="11674"/>
                  </a:lnTo>
                  <a:lnTo>
                    <a:pt x="6096" y="11697"/>
                  </a:lnTo>
                  <a:lnTo>
                    <a:pt x="6130" y="11697"/>
                  </a:lnTo>
                  <a:lnTo>
                    <a:pt x="6141" y="11686"/>
                  </a:lnTo>
                  <a:lnTo>
                    <a:pt x="6152" y="11663"/>
                  </a:lnTo>
                  <a:lnTo>
                    <a:pt x="6141" y="11641"/>
                  </a:lnTo>
                  <a:lnTo>
                    <a:pt x="6096" y="11551"/>
                  </a:lnTo>
                  <a:lnTo>
                    <a:pt x="6006" y="11427"/>
                  </a:lnTo>
                  <a:lnTo>
                    <a:pt x="5893" y="11281"/>
                  </a:lnTo>
                  <a:lnTo>
                    <a:pt x="5747" y="11123"/>
                  </a:lnTo>
                  <a:lnTo>
                    <a:pt x="5410" y="10763"/>
                  </a:lnTo>
                  <a:lnTo>
                    <a:pt x="5050" y="10415"/>
                  </a:lnTo>
                  <a:lnTo>
                    <a:pt x="4735" y="10100"/>
                  </a:lnTo>
                  <a:lnTo>
                    <a:pt x="4420" y="9785"/>
                  </a:lnTo>
                  <a:lnTo>
                    <a:pt x="4780" y="10111"/>
                  </a:lnTo>
                  <a:lnTo>
                    <a:pt x="5162" y="10437"/>
                  </a:lnTo>
                  <a:lnTo>
                    <a:pt x="5612" y="10808"/>
                  </a:lnTo>
                  <a:lnTo>
                    <a:pt x="6085" y="11180"/>
                  </a:lnTo>
                  <a:lnTo>
                    <a:pt x="6310" y="11337"/>
                  </a:lnTo>
                  <a:lnTo>
                    <a:pt x="6523" y="11483"/>
                  </a:lnTo>
                  <a:lnTo>
                    <a:pt x="6714" y="11596"/>
                  </a:lnTo>
                  <a:lnTo>
                    <a:pt x="6883" y="11674"/>
                  </a:lnTo>
                  <a:lnTo>
                    <a:pt x="6962" y="11708"/>
                  </a:lnTo>
                  <a:lnTo>
                    <a:pt x="7018" y="11719"/>
                  </a:lnTo>
                  <a:lnTo>
                    <a:pt x="7074" y="11719"/>
                  </a:lnTo>
                  <a:lnTo>
                    <a:pt x="7119" y="11708"/>
                  </a:lnTo>
                  <a:lnTo>
                    <a:pt x="7153" y="11686"/>
                  </a:lnTo>
                  <a:lnTo>
                    <a:pt x="7175" y="11652"/>
                  </a:lnTo>
                  <a:lnTo>
                    <a:pt x="7175" y="11607"/>
                  </a:lnTo>
                  <a:lnTo>
                    <a:pt x="7175" y="11539"/>
                  </a:lnTo>
                  <a:lnTo>
                    <a:pt x="7153" y="11472"/>
                  </a:lnTo>
                  <a:lnTo>
                    <a:pt x="7119" y="11393"/>
                  </a:lnTo>
                  <a:lnTo>
                    <a:pt x="7040" y="11213"/>
                  </a:lnTo>
                  <a:lnTo>
                    <a:pt x="6917" y="11000"/>
                  </a:lnTo>
                  <a:lnTo>
                    <a:pt x="6771" y="10763"/>
                  </a:lnTo>
                  <a:lnTo>
                    <a:pt x="6613" y="10516"/>
                  </a:lnTo>
                  <a:lnTo>
                    <a:pt x="6444" y="10269"/>
                  </a:lnTo>
                  <a:lnTo>
                    <a:pt x="6085" y="9785"/>
                  </a:lnTo>
                  <a:lnTo>
                    <a:pt x="5758" y="9358"/>
                  </a:lnTo>
                  <a:lnTo>
                    <a:pt x="5444" y="8953"/>
                  </a:lnTo>
                  <a:lnTo>
                    <a:pt x="5747" y="9324"/>
                  </a:lnTo>
                  <a:lnTo>
                    <a:pt x="6073" y="9706"/>
                  </a:lnTo>
                  <a:lnTo>
                    <a:pt x="6467" y="10134"/>
                  </a:lnTo>
                  <a:lnTo>
                    <a:pt x="6872" y="10561"/>
                  </a:lnTo>
                  <a:lnTo>
                    <a:pt x="7074" y="10752"/>
                  </a:lnTo>
                  <a:lnTo>
                    <a:pt x="7265" y="10921"/>
                  </a:lnTo>
                  <a:lnTo>
                    <a:pt x="7434" y="11067"/>
                  </a:lnTo>
                  <a:lnTo>
                    <a:pt x="7592" y="11157"/>
                  </a:lnTo>
                  <a:lnTo>
                    <a:pt x="7659" y="11191"/>
                  </a:lnTo>
                  <a:lnTo>
                    <a:pt x="7715" y="11213"/>
                  </a:lnTo>
                  <a:lnTo>
                    <a:pt x="7771" y="11224"/>
                  </a:lnTo>
                  <a:lnTo>
                    <a:pt x="7816" y="11224"/>
                  </a:lnTo>
                  <a:lnTo>
                    <a:pt x="7839" y="11213"/>
                  </a:lnTo>
                  <a:lnTo>
                    <a:pt x="7850" y="11191"/>
                  </a:lnTo>
                  <a:lnTo>
                    <a:pt x="7861" y="11123"/>
                  </a:lnTo>
                  <a:lnTo>
                    <a:pt x="7861" y="11011"/>
                  </a:lnTo>
                  <a:lnTo>
                    <a:pt x="7839" y="10876"/>
                  </a:lnTo>
                  <a:lnTo>
                    <a:pt x="7805" y="10718"/>
                  </a:lnTo>
                  <a:lnTo>
                    <a:pt x="7749" y="10527"/>
                  </a:lnTo>
                  <a:lnTo>
                    <a:pt x="7614" y="10077"/>
                  </a:lnTo>
                  <a:lnTo>
                    <a:pt x="7434" y="9549"/>
                  </a:lnTo>
                  <a:lnTo>
                    <a:pt x="7232" y="8975"/>
                  </a:lnTo>
                  <a:lnTo>
                    <a:pt x="6782" y="7738"/>
                  </a:lnTo>
                  <a:lnTo>
                    <a:pt x="6557" y="7131"/>
                  </a:lnTo>
                  <a:lnTo>
                    <a:pt x="6366" y="6546"/>
                  </a:lnTo>
                  <a:lnTo>
                    <a:pt x="6197" y="6018"/>
                  </a:lnTo>
                  <a:lnTo>
                    <a:pt x="6073" y="5557"/>
                  </a:lnTo>
                  <a:lnTo>
                    <a:pt x="6028" y="5365"/>
                  </a:lnTo>
                  <a:lnTo>
                    <a:pt x="5995" y="5197"/>
                  </a:lnTo>
                  <a:lnTo>
                    <a:pt x="5983" y="5050"/>
                  </a:lnTo>
                  <a:lnTo>
                    <a:pt x="5995" y="4938"/>
                  </a:lnTo>
                  <a:lnTo>
                    <a:pt x="6006" y="4893"/>
                  </a:lnTo>
                  <a:lnTo>
                    <a:pt x="6017" y="4859"/>
                  </a:lnTo>
                  <a:lnTo>
                    <a:pt x="6040" y="4837"/>
                  </a:lnTo>
                  <a:lnTo>
                    <a:pt x="6062" y="4826"/>
                  </a:lnTo>
                  <a:lnTo>
                    <a:pt x="6096" y="4814"/>
                  </a:lnTo>
                  <a:lnTo>
                    <a:pt x="6130" y="4814"/>
                  </a:lnTo>
                  <a:lnTo>
                    <a:pt x="6175" y="4837"/>
                  </a:lnTo>
                  <a:lnTo>
                    <a:pt x="6231" y="4859"/>
                  </a:lnTo>
                  <a:lnTo>
                    <a:pt x="6310" y="4915"/>
                  </a:lnTo>
                  <a:lnTo>
                    <a:pt x="6433" y="4994"/>
                  </a:lnTo>
                  <a:lnTo>
                    <a:pt x="6748" y="5242"/>
                  </a:lnTo>
                  <a:lnTo>
                    <a:pt x="7130" y="5545"/>
                  </a:lnTo>
                  <a:lnTo>
                    <a:pt x="7569" y="5860"/>
                  </a:lnTo>
                  <a:lnTo>
                    <a:pt x="7783" y="6006"/>
                  </a:lnTo>
                  <a:lnTo>
                    <a:pt x="8008" y="6153"/>
                  </a:lnTo>
                  <a:lnTo>
                    <a:pt x="8221" y="6276"/>
                  </a:lnTo>
                  <a:lnTo>
                    <a:pt x="8424" y="6377"/>
                  </a:lnTo>
                  <a:lnTo>
                    <a:pt x="8615" y="6445"/>
                  </a:lnTo>
                  <a:lnTo>
                    <a:pt x="8705" y="6479"/>
                  </a:lnTo>
                  <a:lnTo>
                    <a:pt x="8784" y="6490"/>
                  </a:lnTo>
                  <a:lnTo>
                    <a:pt x="8862" y="6501"/>
                  </a:lnTo>
                  <a:lnTo>
                    <a:pt x="8941" y="6501"/>
                  </a:lnTo>
                  <a:lnTo>
                    <a:pt x="8997" y="6479"/>
                  </a:lnTo>
                  <a:lnTo>
                    <a:pt x="9054" y="6456"/>
                  </a:lnTo>
                  <a:lnTo>
                    <a:pt x="9087" y="6445"/>
                  </a:lnTo>
                  <a:lnTo>
                    <a:pt x="9099" y="6422"/>
                  </a:lnTo>
                  <a:lnTo>
                    <a:pt x="9110" y="6389"/>
                  </a:lnTo>
                  <a:lnTo>
                    <a:pt x="9121" y="6355"/>
                  </a:lnTo>
                  <a:lnTo>
                    <a:pt x="9121" y="6276"/>
                  </a:lnTo>
                  <a:lnTo>
                    <a:pt x="9087" y="6175"/>
                  </a:lnTo>
                  <a:lnTo>
                    <a:pt x="9054" y="6063"/>
                  </a:lnTo>
                  <a:lnTo>
                    <a:pt x="8986" y="5928"/>
                  </a:lnTo>
                  <a:lnTo>
                    <a:pt x="8907" y="5781"/>
                  </a:lnTo>
                  <a:lnTo>
                    <a:pt x="8817" y="5624"/>
                  </a:lnTo>
                  <a:lnTo>
                    <a:pt x="8592" y="5287"/>
                  </a:lnTo>
                  <a:lnTo>
                    <a:pt x="8334" y="4904"/>
                  </a:lnTo>
                  <a:lnTo>
                    <a:pt x="8041" y="4511"/>
                  </a:lnTo>
                  <a:lnTo>
                    <a:pt x="7727" y="4117"/>
                  </a:lnTo>
                  <a:lnTo>
                    <a:pt x="7097" y="3330"/>
                  </a:lnTo>
                  <a:lnTo>
                    <a:pt x="6523" y="2655"/>
                  </a:lnTo>
                  <a:lnTo>
                    <a:pt x="5961" y="2003"/>
                  </a:lnTo>
                  <a:lnTo>
                    <a:pt x="5848" y="1069"/>
                  </a:lnTo>
                  <a:lnTo>
                    <a:pt x="5781" y="383"/>
                  </a:lnTo>
                  <a:lnTo>
                    <a:pt x="5758" y="136"/>
                  </a:lnTo>
                  <a:lnTo>
                    <a:pt x="575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20;p35">
              <a:extLst>
                <a:ext uri="{FF2B5EF4-FFF2-40B4-BE49-F238E27FC236}">
                  <a16:creationId xmlns:a16="http://schemas.microsoft.com/office/drawing/2014/main" id="{4856840E-8021-ED48-80C3-B89ED2ECD079}"/>
                </a:ext>
              </a:extLst>
            </p:cNvPr>
            <p:cNvSpPr/>
            <p:nvPr/>
          </p:nvSpPr>
          <p:spPr>
            <a:xfrm>
              <a:off x="7713950" y="4296700"/>
              <a:ext cx="356800" cy="202725"/>
            </a:xfrm>
            <a:custGeom>
              <a:avLst/>
              <a:gdLst/>
              <a:ahLst/>
              <a:cxnLst/>
              <a:rect l="l" t="t" r="r" b="b"/>
              <a:pathLst>
                <a:path w="14272" h="8109" extrusionOk="0">
                  <a:moveTo>
                    <a:pt x="0" y="0"/>
                  </a:moveTo>
                  <a:lnTo>
                    <a:pt x="1867" y="8109"/>
                  </a:lnTo>
                  <a:lnTo>
                    <a:pt x="14271" y="8109"/>
                  </a:lnTo>
                  <a:lnTo>
                    <a:pt x="14271" y="7130"/>
                  </a:lnTo>
                  <a:lnTo>
                    <a:pt x="7220" y="3025"/>
                  </a:lnTo>
                  <a:lnTo>
                    <a:pt x="6354" y="146"/>
                  </a:lnTo>
                  <a:lnTo>
                    <a:pt x="0"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21;p35">
              <a:extLst>
                <a:ext uri="{FF2B5EF4-FFF2-40B4-BE49-F238E27FC236}">
                  <a16:creationId xmlns:a16="http://schemas.microsoft.com/office/drawing/2014/main" id="{A2D646F4-155C-3843-836B-32AB84A4D2EB}"/>
                </a:ext>
              </a:extLst>
            </p:cNvPr>
            <p:cNvSpPr/>
            <p:nvPr/>
          </p:nvSpPr>
          <p:spPr>
            <a:xfrm>
              <a:off x="7713950" y="4296700"/>
              <a:ext cx="92225" cy="202725"/>
            </a:xfrm>
            <a:custGeom>
              <a:avLst/>
              <a:gdLst/>
              <a:ahLst/>
              <a:cxnLst/>
              <a:rect l="l" t="t" r="r" b="b"/>
              <a:pathLst>
                <a:path w="3689" h="8109" extrusionOk="0">
                  <a:moveTo>
                    <a:pt x="0" y="0"/>
                  </a:moveTo>
                  <a:lnTo>
                    <a:pt x="1867" y="8109"/>
                  </a:lnTo>
                  <a:lnTo>
                    <a:pt x="3689" y="146"/>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22;p35">
              <a:extLst>
                <a:ext uri="{FF2B5EF4-FFF2-40B4-BE49-F238E27FC236}">
                  <a16:creationId xmlns:a16="http://schemas.microsoft.com/office/drawing/2014/main" id="{3C085227-133B-DA47-BE6C-5095CDBD6F75}"/>
                </a:ext>
              </a:extLst>
            </p:cNvPr>
            <p:cNvSpPr/>
            <p:nvPr/>
          </p:nvSpPr>
          <p:spPr>
            <a:xfrm>
              <a:off x="7734475" y="4370075"/>
              <a:ext cx="338525" cy="129350"/>
            </a:xfrm>
            <a:custGeom>
              <a:avLst/>
              <a:gdLst/>
              <a:ahLst/>
              <a:cxnLst/>
              <a:rect l="l" t="t" r="r" b="b"/>
              <a:pathLst>
                <a:path w="13541" h="5174" extrusionOk="0">
                  <a:moveTo>
                    <a:pt x="0" y="0"/>
                  </a:moveTo>
                  <a:lnTo>
                    <a:pt x="1136" y="5174"/>
                  </a:lnTo>
                  <a:lnTo>
                    <a:pt x="13540" y="5174"/>
                  </a:lnTo>
                  <a:lnTo>
                    <a:pt x="13540" y="4195"/>
                  </a:lnTo>
                  <a:lnTo>
                    <a:pt x="6489" y="90"/>
                  </a:lnTo>
                  <a:lnTo>
                    <a:pt x="4386" y="2340"/>
                  </a:lnTo>
                  <a:lnTo>
                    <a:pt x="4274" y="2441"/>
                  </a:lnTo>
                  <a:lnTo>
                    <a:pt x="4161" y="2531"/>
                  </a:lnTo>
                  <a:lnTo>
                    <a:pt x="4049" y="2609"/>
                  </a:lnTo>
                  <a:lnTo>
                    <a:pt x="3914" y="2677"/>
                  </a:lnTo>
                  <a:lnTo>
                    <a:pt x="3790" y="2722"/>
                  </a:lnTo>
                  <a:lnTo>
                    <a:pt x="3655" y="2756"/>
                  </a:lnTo>
                  <a:lnTo>
                    <a:pt x="3531" y="2789"/>
                  </a:lnTo>
                  <a:lnTo>
                    <a:pt x="3261" y="2789"/>
                  </a:lnTo>
                  <a:lnTo>
                    <a:pt x="3127" y="2778"/>
                  </a:lnTo>
                  <a:lnTo>
                    <a:pt x="2992" y="2744"/>
                  </a:lnTo>
                  <a:lnTo>
                    <a:pt x="2857" y="2699"/>
                  </a:lnTo>
                  <a:lnTo>
                    <a:pt x="2733" y="2643"/>
                  </a:lnTo>
                  <a:lnTo>
                    <a:pt x="2609" y="2565"/>
                  </a:lnTo>
                  <a:lnTo>
                    <a:pt x="2497" y="2486"/>
                  </a:lnTo>
                  <a:lnTo>
                    <a:pt x="2384" y="238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23;p35">
              <a:extLst>
                <a:ext uri="{FF2B5EF4-FFF2-40B4-BE49-F238E27FC236}">
                  <a16:creationId xmlns:a16="http://schemas.microsoft.com/office/drawing/2014/main" id="{7BAAE2CB-4F1B-C845-8F34-0C013F4EA4E2}"/>
                </a:ext>
              </a:extLst>
            </p:cNvPr>
            <p:cNvSpPr/>
            <p:nvPr/>
          </p:nvSpPr>
          <p:spPr>
            <a:xfrm>
              <a:off x="7727150" y="4357150"/>
              <a:ext cx="350050" cy="146500"/>
            </a:xfrm>
            <a:custGeom>
              <a:avLst/>
              <a:gdLst/>
              <a:ahLst/>
              <a:cxnLst/>
              <a:rect l="l" t="t" r="r" b="b"/>
              <a:pathLst>
                <a:path w="14002" h="5860" extrusionOk="0">
                  <a:moveTo>
                    <a:pt x="6805" y="821"/>
                  </a:moveTo>
                  <a:lnTo>
                    <a:pt x="13665" y="4802"/>
                  </a:lnTo>
                  <a:lnTo>
                    <a:pt x="13665" y="5522"/>
                  </a:lnTo>
                  <a:lnTo>
                    <a:pt x="1564" y="5522"/>
                  </a:lnTo>
                  <a:lnTo>
                    <a:pt x="574" y="1035"/>
                  </a:lnTo>
                  <a:lnTo>
                    <a:pt x="574" y="1035"/>
                  </a:lnTo>
                  <a:lnTo>
                    <a:pt x="2554" y="3014"/>
                  </a:lnTo>
                  <a:lnTo>
                    <a:pt x="2677" y="3126"/>
                  </a:lnTo>
                  <a:lnTo>
                    <a:pt x="2812" y="3216"/>
                  </a:lnTo>
                  <a:lnTo>
                    <a:pt x="2936" y="3295"/>
                  </a:lnTo>
                  <a:lnTo>
                    <a:pt x="3082" y="3363"/>
                  </a:lnTo>
                  <a:lnTo>
                    <a:pt x="3228" y="3419"/>
                  </a:lnTo>
                  <a:lnTo>
                    <a:pt x="3375" y="3453"/>
                  </a:lnTo>
                  <a:lnTo>
                    <a:pt x="3532" y="3475"/>
                  </a:lnTo>
                  <a:lnTo>
                    <a:pt x="3689" y="3475"/>
                  </a:lnTo>
                  <a:lnTo>
                    <a:pt x="3847" y="3464"/>
                  </a:lnTo>
                  <a:lnTo>
                    <a:pt x="3993" y="3441"/>
                  </a:lnTo>
                  <a:lnTo>
                    <a:pt x="4139" y="3396"/>
                  </a:lnTo>
                  <a:lnTo>
                    <a:pt x="4285" y="3340"/>
                  </a:lnTo>
                  <a:lnTo>
                    <a:pt x="4420" y="3273"/>
                  </a:lnTo>
                  <a:lnTo>
                    <a:pt x="4555" y="3183"/>
                  </a:lnTo>
                  <a:lnTo>
                    <a:pt x="4679" y="3082"/>
                  </a:lnTo>
                  <a:lnTo>
                    <a:pt x="4803" y="2969"/>
                  </a:lnTo>
                  <a:lnTo>
                    <a:pt x="6805" y="821"/>
                  </a:lnTo>
                  <a:close/>
                  <a:moveTo>
                    <a:pt x="1" y="0"/>
                  </a:moveTo>
                  <a:lnTo>
                    <a:pt x="1294" y="5859"/>
                  </a:lnTo>
                  <a:lnTo>
                    <a:pt x="14002" y="5859"/>
                  </a:lnTo>
                  <a:lnTo>
                    <a:pt x="14002" y="4611"/>
                  </a:lnTo>
                  <a:lnTo>
                    <a:pt x="6748" y="394"/>
                  </a:lnTo>
                  <a:lnTo>
                    <a:pt x="4555" y="2744"/>
                  </a:lnTo>
                  <a:lnTo>
                    <a:pt x="4465" y="2834"/>
                  </a:lnTo>
                  <a:lnTo>
                    <a:pt x="4364" y="2913"/>
                  </a:lnTo>
                  <a:lnTo>
                    <a:pt x="4263" y="2980"/>
                  </a:lnTo>
                  <a:lnTo>
                    <a:pt x="4151" y="3037"/>
                  </a:lnTo>
                  <a:lnTo>
                    <a:pt x="4038" y="3082"/>
                  </a:lnTo>
                  <a:lnTo>
                    <a:pt x="3926" y="3115"/>
                  </a:lnTo>
                  <a:lnTo>
                    <a:pt x="3802" y="3138"/>
                  </a:lnTo>
                  <a:lnTo>
                    <a:pt x="3678" y="3149"/>
                  </a:lnTo>
                  <a:lnTo>
                    <a:pt x="3554" y="3138"/>
                  </a:lnTo>
                  <a:lnTo>
                    <a:pt x="3442" y="3126"/>
                  </a:lnTo>
                  <a:lnTo>
                    <a:pt x="3318" y="3093"/>
                  </a:lnTo>
                  <a:lnTo>
                    <a:pt x="3206" y="3059"/>
                  </a:lnTo>
                  <a:lnTo>
                    <a:pt x="3093" y="3003"/>
                  </a:lnTo>
                  <a:lnTo>
                    <a:pt x="2992" y="2935"/>
                  </a:lnTo>
                  <a:lnTo>
                    <a:pt x="2891" y="2868"/>
                  </a:lnTo>
                  <a:lnTo>
                    <a:pt x="2790" y="277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24;p35">
              <a:extLst>
                <a:ext uri="{FF2B5EF4-FFF2-40B4-BE49-F238E27FC236}">
                  <a16:creationId xmlns:a16="http://schemas.microsoft.com/office/drawing/2014/main" id="{1CCE3EAB-BFB7-3F47-8802-666934143A31}"/>
                </a:ext>
              </a:extLst>
            </p:cNvPr>
            <p:cNvSpPr/>
            <p:nvPr/>
          </p:nvSpPr>
          <p:spPr>
            <a:xfrm>
              <a:off x="6931500" y="4294450"/>
              <a:ext cx="356800" cy="202725"/>
            </a:xfrm>
            <a:custGeom>
              <a:avLst/>
              <a:gdLst/>
              <a:ahLst/>
              <a:cxnLst/>
              <a:rect l="l" t="t" r="r" b="b"/>
              <a:pathLst>
                <a:path w="14272" h="8109" extrusionOk="0">
                  <a:moveTo>
                    <a:pt x="14272" y="0"/>
                  </a:moveTo>
                  <a:lnTo>
                    <a:pt x="7592" y="146"/>
                  </a:lnTo>
                  <a:lnTo>
                    <a:pt x="7052" y="3025"/>
                  </a:lnTo>
                  <a:lnTo>
                    <a:pt x="0" y="7130"/>
                  </a:lnTo>
                  <a:lnTo>
                    <a:pt x="0" y="8109"/>
                  </a:lnTo>
                  <a:lnTo>
                    <a:pt x="12405" y="8109"/>
                  </a:lnTo>
                  <a:lnTo>
                    <a:pt x="14272"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25;p35">
              <a:extLst>
                <a:ext uri="{FF2B5EF4-FFF2-40B4-BE49-F238E27FC236}">
                  <a16:creationId xmlns:a16="http://schemas.microsoft.com/office/drawing/2014/main" id="{2F171D56-E8BF-884A-9EB5-3E65E7D1CEF2}"/>
                </a:ext>
              </a:extLst>
            </p:cNvPr>
            <p:cNvSpPr/>
            <p:nvPr/>
          </p:nvSpPr>
          <p:spPr>
            <a:xfrm>
              <a:off x="7190150" y="4294450"/>
              <a:ext cx="98150" cy="202725"/>
            </a:xfrm>
            <a:custGeom>
              <a:avLst/>
              <a:gdLst/>
              <a:ahLst/>
              <a:cxnLst/>
              <a:rect l="l" t="t" r="r" b="b"/>
              <a:pathLst>
                <a:path w="3926" h="8109" extrusionOk="0">
                  <a:moveTo>
                    <a:pt x="3926" y="0"/>
                  </a:moveTo>
                  <a:lnTo>
                    <a:pt x="1" y="45"/>
                  </a:lnTo>
                  <a:lnTo>
                    <a:pt x="2059" y="8109"/>
                  </a:lnTo>
                  <a:lnTo>
                    <a:pt x="3926"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26;p35">
              <a:extLst>
                <a:ext uri="{FF2B5EF4-FFF2-40B4-BE49-F238E27FC236}">
                  <a16:creationId xmlns:a16="http://schemas.microsoft.com/office/drawing/2014/main" id="{83C058B8-C412-9A42-AF22-B42FB57D3BFA}"/>
                </a:ext>
              </a:extLst>
            </p:cNvPr>
            <p:cNvSpPr/>
            <p:nvPr/>
          </p:nvSpPr>
          <p:spPr>
            <a:xfrm>
              <a:off x="6928125" y="4367825"/>
              <a:ext cx="338525" cy="129350"/>
            </a:xfrm>
            <a:custGeom>
              <a:avLst/>
              <a:gdLst/>
              <a:ahLst/>
              <a:cxnLst/>
              <a:rect l="l" t="t" r="r" b="b"/>
              <a:pathLst>
                <a:path w="13541" h="5174" extrusionOk="0">
                  <a:moveTo>
                    <a:pt x="13541" y="0"/>
                  </a:moveTo>
                  <a:lnTo>
                    <a:pt x="11157" y="2385"/>
                  </a:lnTo>
                  <a:lnTo>
                    <a:pt x="11044" y="2486"/>
                  </a:lnTo>
                  <a:lnTo>
                    <a:pt x="10932" y="2565"/>
                  </a:lnTo>
                  <a:lnTo>
                    <a:pt x="10808" y="2643"/>
                  </a:lnTo>
                  <a:lnTo>
                    <a:pt x="10673" y="2699"/>
                  </a:lnTo>
                  <a:lnTo>
                    <a:pt x="10549" y="2744"/>
                  </a:lnTo>
                  <a:lnTo>
                    <a:pt x="10414" y="2778"/>
                  </a:lnTo>
                  <a:lnTo>
                    <a:pt x="10279" y="2789"/>
                  </a:lnTo>
                  <a:lnTo>
                    <a:pt x="10009" y="2789"/>
                  </a:lnTo>
                  <a:lnTo>
                    <a:pt x="9875" y="2767"/>
                  </a:lnTo>
                  <a:lnTo>
                    <a:pt x="9751" y="2722"/>
                  </a:lnTo>
                  <a:lnTo>
                    <a:pt x="9616" y="2677"/>
                  </a:lnTo>
                  <a:lnTo>
                    <a:pt x="9492" y="2610"/>
                  </a:lnTo>
                  <a:lnTo>
                    <a:pt x="9380" y="2531"/>
                  </a:lnTo>
                  <a:lnTo>
                    <a:pt x="9267" y="2441"/>
                  </a:lnTo>
                  <a:lnTo>
                    <a:pt x="9155" y="2340"/>
                  </a:lnTo>
                  <a:lnTo>
                    <a:pt x="7052" y="90"/>
                  </a:lnTo>
                  <a:lnTo>
                    <a:pt x="1" y="4195"/>
                  </a:lnTo>
                  <a:lnTo>
                    <a:pt x="1" y="5174"/>
                  </a:lnTo>
                  <a:lnTo>
                    <a:pt x="12405" y="5174"/>
                  </a:lnTo>
                  <a:lnTo>
                    <a:pt x="13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27;p35">
              <a:extLst>
                <a:ext uri="{FF2B5EF4-FFF2-40B4-BE49-F238E27FC236}">
                  <a16:creationId xmlns:a16="http://schemas.microsoft.com/office/drawing/2014/main" id="{E6CF57BF-B4D4-5141-A387-D3F462B48120}"/>
                </a:ext>
              </a:extLst>
            </p:cNvPr>
            <p:cNvSpPr/>
            <p:nvPr/>
          </p:nvSpPr>
          <p:spPr>
            <a:xfrm>
              <a:off x="7111150" y="2641575"/>
              <a:ext cx="779375" cy="1700700"/>
            </a:xfrm>
            <a:custGeom>
              <a:avLst/>
              <a:gdLst/>
              <a:ahLst/>
              <a:cxnLst/>
              <a:rect l="l" t="t" r="r" b="b"/>
              <a:pathLst>
                <a:path w="31175" h="68028" extrusionOk="0">
                  <a:moveTo>
                    <a:pt x="2385" y="0"/>
                  </a:moveTo>
                  <a:lnTo>
                    <a:pt x="2115" y="2913"/>
                  </a:lnTo>
                  <a:lnTo>
                    <a:pt x="1868" y="5848"/>
                  </a:lnTo>
                  <a:lnTo>
                    <a:pt x="1631" y="8806"/>
                  </a:lnTo>
                  <a:lnTo>
                    <a:pt x="1429" y="11763"/>
                  </a:lnTo>
                  <a:lnTo>
                    <a:pt x="1227" y="14732"/>
                  </a:lnTo>
                  <a:lnTo>
                    <a:pt x="1058" y="17701"/>
                  </a:lnTo>
                  <a:lnTo>
                    <a:pt x="900" y="20648"/>
                  </a:lnTo>
                  <a:lnTo>
                    <a:pt x="754" y="23572"/>
                  </a:lnTo>
                  <a:lnTo>
                    <a:pt x="630" y="26473"/>
                  </a:lnTo>
                  <a:lnTo>
                    <a:pt x="518" y="29341"/>
                  </a:lnTo>
                  <a:lnTo>
                    <a:pt x="417" y="32152"/>
                  </a:lnTo>
                  <a:lnTo>
                    <a:pt x="327" y="34919"/>
                  </a:lnTo>
                  <a:lnTo>
                    <a:pt x="259" y="37629"/>
                  </a:lnTo>
                  <a:lnTo>
                    <a:pt x="192" y="40272"/>
                  </a:lnTo>
                  <a:lnTo>
                    <a:pt x="147" y="42836"/>
                  </a:lnTo>
                  <a:lnTo>
                    <a:pt x="102" y="45321"/>
                  </a:lnTo>
                  <a:lnTo>
                    <a:pt x="68" y="47717"/>
                  </a:lnTo>
                  <a:lnTo>
                    <a:pt x="34" y="50011"/>
                  </a:lnTo>
                  <a:lnTo>
                    <a:pt x="1" y="54273"/>
                  </a:lnTo>
                  <a:lnTo>
                    <a:pt x="1" y="58052"/>
                  </a:lnTo>
                  <a:lnTo>
                    <a:pt x="1" y="61279"/>
                  </a:lnTo>
                  <a:lnTo>
                    <a:pt x="12" y="63900"/>
                  </a:lnTo>
                  <a:lnTo>
                    <a:pt x="34" y="65845"/>
                  </a:lnTo>
                  <a:lnTo>
                    <a:pt x="57" y="67476"/>
                  </a:lnTo>
                  <a:lnTo>
                    <a:pt x="6760" y="67971"/>
                  </a:lnTo>
                  <a:lnTo>
                    <a:pt x="13057" y="17544"/>
                  </a:lnTo>
                  <a:lnTo>
                    <a:pt x="13091" y="17386"/>
                  </a:lnTo>
                  <a:lnTo>
                    <a:pt x="13147" y="17218"/>
                  </a:lnTo>
                  <a:lnTo>
                    <a:pt x="13204" y="17071"/>
                  </a:lnTo>
                  <a:lnTo>
                    <a:pt x="13282" y="16925"/>
                  </a:lnTo>
                  <a:lnTo>
                    <a:pt x="13372" y="16802"/>
                  </a:lnTo>
                  <a:lnTo>
                    <a:pt x="13473" y="16689"/>
                  </a:lnTo>
                  <a:lnTo>
                    <a:pt x="13575" y="16588"/>
                  </a:lnTo>
                  <a:lnTo>
                    <a:pt x="13631" y="16554"/>
                  </a:lnTo>
                  <a:lnTo>
                    <a:pt x="13687" y="16532"/>
                  </a:lnTo>
                  <a:lnTo>
                    <a:pt x="13743" y="16509"/>
                  </a:lnTo>
                  <a:lnTo>
                    <a:pt x="13811" y="16487"/>
                  </a:lnTo>
                  <a:lnTo>
                    <a:pt x="13935" y="16487"/>
                  </a:lnTo>
                  <a:lnTo>
                    <a:pt x="13991" y="16498"/>
                  </a:lnTo>
                  <a:lnTo>
                    <a:pt x="14058" y="16520"/>
                  </a:lnTo>
                  <a:lnTo>
                    <a:pt x="14126" y="16543"/>
                  </a:lnTo>
                  <a:lnTo>
                    <a:pt x="14193" y="16588"/>
                  </a:lnTo>
                  <a:lnTo>
                    <a:pt x="14261" y="16644"/>
                  </a:lnTo>
                  <a:lnTo>
                    <a:pt x="14328" y="16700"/>
                  </a:lnTo>
                  <a:lnTo>
                    <a:pt x="14384" y="16779"/>
                  </a:lnTo>
                  <a:lnTo>
                    <a:pt x="14452" y="16869"/>
                  </a:lnTo>
                  <a:lnTo>
                    <a:pt x="14519" y="16970"/>
                  </a:lnTo>
                  <a:lnTo>
                    <a:pt x="14587" y="17083"/>
                  </a:lnTo>
                  <a:lnTo>
                    <a:pt x="14654" y="17206"/>
                  </a:lnTo>
                  <a:lnTo>
                    <a:pt x="14722" y="17353"/>
                  </a:lnTo>
                  <a:lnTo>
                    <a:pt x="24360" y="68027"/>
                  </a:lnTo>
                  <a:lnTo>
                    <a:pt x="31175" y="67915"/>
                  </a:lnTo>
                  <a:lnTo>
                    <a:pt x="24337" y="472"/>
                  </a:lnTo>
                  <a:lnTo>
                    <a:pt x="23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28;p35">
              <a:extLst>
                <a:ext uri="{FF2B5EF4-FFF2-40B4-BE49-F238E27FC236}">
                  <a16:creationId xmlns:a16="http://schemas.microsoft.com/office/drawing/2014/main" id="{D6F4B90A-545F-5E4A-90EE-39FC7EE5BB25}"/>
                </a:ext>
              </a:extLst>
            </p:cNvPr>
            <p:cNvSpPr/>
            <p:nvPr/>
          </p:nvSpPr>
          <p:spPr>
            <a:xfrm>
              <a:off x="7104700" y="2635100"/>
              <a:ext cx="792850" cy="1713625"/>
            </a:xfrm>
            <a:custGeom>
              <a:avLst/>
              <a:gdLst/>
              <a:ahLst/>
              <a:cxnLst/>
              <a:rect l="l" t="t" r="r" b="b"/>
              <a:pathLst>
                <a:path w="31714" h="68545" extrusionOk="0">
                  <a:moveTo>
                    <a:pt x="2879" y="529"/>
                  </a:moveTo>
                  <a:lnTo>
                    <a:pt x="24359" y="990"/>
                  </a:lnTo>
                  <a:lnTo>
                    <a:pt x="31152" y="67926"/>
                  </a:lnTo>
                  <a:lnTo>
                    <a:pt x="24831" y="68027"/>
                  </a:lnTo>
                  <a:lnTo>
                    <a:pt x="15227" y="17567"/>
                  </a:lnTo>
                  <a:lnTo>
                    <a:pt x="15216" y="17533"/>
                  </a:lnTo>
                  <a:lnTo>
                    <a:pt x="15216" y="17510"/>
                  </a:lnTo>
                  <a:lnTo>
                    <a:pt x="15148" y="17364"/>
                  </a:lnTo>
                  <a:lnTo>
                    <a:pt x="15070" y="17229"/>
                  </a:lnTo>
                  <a:lnTo>
                    <a:pt x="15002" y="17106"/>
                  </a:lnTo>
                  <a:lnTo>
                    <a:pt x="14935" y="17004"/>
                  </a:lnTo>
                  <a:lnTo>
                    <a:pt x="14867" y="16903"/>
                  </a:lnTo>
                  <a:lnTo>
                    <a:pt x="14800" y="16824"/>
                  </a:lnTo>
                  <a:lnTo>
                    <a:pt x="14732" y="16746"/>
                  </a:lnTo>
                  <a:lnTo>
                    <a:pt x="14654" y="16689"/>
                  </a:lnTo>
                  <a:lnTo>
                    <a:pt x="14586" y="16633"/>
                  </a:lnTo>
                  <a:lnTo>
                    <a:pt x="14519" y="16588"/>
                  </a:lnTo>
                  <a:lnTo>
                    <a:pt x="14395" y="16532"/>
                  </a:lnTo>
                  <a:lnTo>
                    <a:pt x="14260" y="16498"/>
                  </a:lnTo>
                  <a:lnTo>
                    <a:pt x="14148" y="16487"/>
                  </a:lnTo>
                  <a:lnTo>
                    <a:pt x="14069" y="16487"/>
                  </a:lnTo>
                  <a:lnTo>
                    <a:pt x="13968" y="16510"/>
                  </a:lnTo>
                  <a:lnTo>
                    <a:pt x="13878" y="16543"/>
                  </a:lnTo>
                  <a:lnTo>
                    <a:pt x="13788" y="16577"/>
                  </a:lnTo>
                  <a:lnTo>
                    <a:pt x="13709" y="16633"/>
                  </a:lnTo>
                  <a:lnTo>
                    <a:pt x="13630" y="16689"/>
                  </a:lnTo>
                  <a:lnTo>
                    <a:pt x="13551" y="16768"/>
                  </a:lnTo>
                  <a:lnTo>
                    <a:pt x="13473" y="16836"/>
                  </a:lnTo>
                  <a:lnTo>
                    <a:pt x="13405" y="16926"/>
                  </a:lnTo>
                  <a:lnTo>
                    <a:pt x="13349" y="17016"/>
                  </a:lnTo>
                  <a:lnTo>
                    <a:pt x="13293" y="17117"/>
                  </a:lnTo>
                  <a:lnTo>
                    <a:pt x="13192" y="17319"/>
                  </a:lnTo>
                  <a:lnTo>
                    <a:pt x="13113" y="17533"/>
                  </a:lnTo>
                  <a:lnTo>
                    <a:pt x="13057" y="17758"/>
                  </a:lnTo>
                  <a:lnTo>
                    <a:pt x="13057" y="17769"/>
                  </a:lnTo>
                  <a:lnTo>
                    <a:pt x="6793" y="67960"/>
                  </a:lnTo>
                  <a:lnTo>
                    <a:pt x="574" y="67499"/>
                  </a:lnTo>
                  <a:lnTo>
                    <a:pt x="540" y="65092"/>
                  </a:lnTo>
                  <a:lnTo>
                    <a:pt x="529" y="62989"/>
                  </a:lnTo>
                  <a:lnTo>
                    <a:pt x="517" y="60369"/>
                  </a:lnTo>
                  <a:lnTo>
                    <a:pt x="506" y="57276"/>
                  </a:lnTo>
                  <a:lnTo>
                    <a:pt x="529" y="53745"/>
                  </a:lnTo>
                  <a:lnTo>
                    <a:pt x="551" y="49831"/>
                  </a:lnTo>
                  <a:lnTo>
                    <a:pt x="607" y="45580"/>
                  </a:lnTo>
                  <a:lnTo>
                    <a:pt x="652" y="43309"/>
                  </a:lnTo>
                  <a:lnTo>
                    <a:pt x="697" y="40913"/>
                  </a:lnTo>
                  <a:lnTo>
                    <a:pt x="765" y="38405"/>
                  </a:lnTo>
                  <a:lnTo>
                    <a:pt x="832" y="35796"/>
                  </a:lnTo>
                  <a:lnTo>
                    <a:pt x="911" y="33097"/>
                  </a:lnTo>
                  <a:lnTo>
                    <a:pt x="1012" y="30320"/>
                  </a:lnTo>
                  <a:lnTo>
                    <a:pt x="1113" y="27486"/>
                  </a:lnTo>
                  <a:lnTo>
                    <a:pt x="1237" y="24584"/>
                  </a:lnTo>
                  <a:lnTo>
                    <a:pt x="1383" y="21626"/>
                  </a:lnTo>
                  <a:lnTo>
                    <a:pt x="1541" y="18646"/>
                  </a:lnTo>
                  <a:lnTo>
                    <a:pt x="1709" y="15632"/>
                  </a:lnTo>
                  <a:lnTo>
                    <a:pt x="1901" y="12607"/>
                  </a:lnTo>
                  <a:lnTo>
                    <a:pt x="2114" y="9571"/>
                  </a:lnTo>
                  <a:lnTo>
                    <a:pt x="2350" y="6534"/>
                  </a:lnTo>
                  <a:lnTo>
                    <a:pt x="2598" y="3520"/>
                  </a:lnTo>
                  <a:lnTo>
                    <a:pt x="2879" y="529"/>
                  </a:lnTo>
                  <a:close/>
                  <a:moveTo>
                    <a:pt x="2407" y="0"/>
                  </a:moveTo>
                  <a:lnTo>
                    <a:pt x="2384" y="237"/>
                  </a:lnTo>
                  <a:lnTo>
                    <a:pt x="2114" y="3251"/>
                  </a:lnTo>
                  <a:lnTo>
                    <a:pt x="1856" y="6287"/>
                  </a:lnTo>
                  <a:lnTo>
                    <a:pt x="1619" y="9335"/>
                  </a:lnTo>
                  <a:lnTo>
                    <a:pt x="1406" y="12382"/>
                  </a:lnTo>
                  <a:lnTo>
                    <a:pt x="1215" y="15430"/>
                  </a:lnTo>
                  <a:lnTo>
                    <a:pt x="1035" y="18466"/>
                  </a:lnTo>
                  <a:lnTo>
                    <a:pt x="877" y="21469"/>
                  </a:lnTo>
                  <a:lnTo>
                    <a:pt x="731" y="24438"/>
                  </a:lnTo>
                  <a:lnTo>
                    <a:pt x="607" y="27362"/>
                  </a:lnTo>
                  <a:lnTo>
                    <a:pt x="495" y="30218"/>
                  </a:lnTo>
                  <a:lnTo>
                    <a:pt x="405" y="33007"/>
                  </a:lnTo>
                  <a:lnTo>
                    <a:pt x="315" y="35729"/>
                  </a:lnTo>
                  <a:lnTo>
                    <a:pt x="247" y="38349"/>
                  </a:lnTo>
                  <a:lnTo>
                    <a:pt x="191" y="40868"/>
                  </a:lnTo>
                  <a:lnTo>
                    <a:pt x="135" y="43286"/>
                  </a:lnTo>
                  <a:lnTo>
                    <a:pt x="101" y="45580"/>
                  </a:lnTo>
                  <a:lnTo>
                    <a:pt x="68" y="47942"/>
                  </a:lnTo>
                  <a:lnTo>
                    <a:pt x="45" y="50214"/>
                  </a:lnTo>
                  <a:lnTo>
                    <a:pt x="11" y="54454"/>
                  </a:lnTo>
                  <a:lnTo>
                    <a:pt x="0" y="58221"/>
                  </a:lnTo>
                  <a:lnTo>
                    <a:pt x="0" y="61449"/>
                  </a:lnTo>
                  <a:lnTo>
                    <a:pt x="23" y="64080"/>
                  </a:lnTo>
                  <a:lnTo>
                    <a:pt x="34" y="66048"/>
                  </a:lnTo>
                  <a:lnTo>
                    <a:pt x="56" y="67746"/>
                  </a:lnTo>
                  <a:lnTo>
                    <a:pt x="68" y="67982"/>
                  </a:lnTo>
                  <a:lnTo>
                    <a:pt x="7242" y="68500"/>
                  </a:lnTo>
                  <a:lnTo>
                    <a:pt x="13563" y="17848"/>
                  </a:lnTo>
                  <a:lnTo>
                    <a:pt x="13608" y="17690"/>
                  </a:lnTo>
                  <a:lnTo>
                    <a:pt x="13653" y="17533"/>
                  </a:lnTo>
                  <a:lnTo>
                    <a:pt x="13720" y="17398"/>
                  </a:lnTo>
                  <a:lnTo>
                    <a:pt x="13788" y="17274"/>
                  </a:lnTo>
                  <a:lnTo>
                    <a:pt x="13878" y="17162"/>
                  </a:lnTo>
                  <a:lnTo>
                    <a:pt x="13956" y="17083"/>
                  </a:lnTo>
                  <a:lnTo>
                    <a:pt x="14035" y="17027"/>
                  </a:lnTo>
                  <a:lnTo>
                    <a:pt x="14080" y="17004"/>
                  </a:lnTo>
                  <a:lnTo>
                    <a:pt x="14125" y="16993"/>
                  </a:lnTo>
                  <a:lnTo>
                    <a:pt x="14193" y="17004"/>
                  </a:lnTo>
                  <a:lnTo>
                    <a:pt x="14271" y="17038"/>
                  </a:lnTo>
                  <a:lnTo>
                    <a:pt x="14339" y="17083"/>
                  </a:lnTo>
                  <a:lnTo>
                    <a:pt x="14417" y="17162"/>
                  </a:lnTo>
                  <a:lnTo>
                    <a:pt x="14496" y="17263"/>
                  </a:lnTo>
                  <a:lnTo>
                    <a:pt x="14575" y="17387"/>
                  </a:lnTo>
                  <a:lnTo>
                    <a:pt x="14654" y="17533"/>
                  </a:lnTo>
                  <a:lnTo>
                    <a:pt x="14732" y="17690"/>
                  </a:lnTo>
                  <a:lnTo>
                    <a:pt x="24370" y="68331"/>
                  </a:lnTo>
                  <a:lnTo>
                    <a:pt x="24404" y="68545"/>
                  </a:lnTo>
                  <a:lnTo>
                    <a:pt x="31714" y="68432"/>
                  </a:lnTo>
                  <a:lnTo>
                    <a:pt x="24842" y="709"/>
                  </a:lnTo>
                  <a:lnTo>
                    <a:pt x="24820" y="484"/>
                  </a:lnTo>
                  <a:lnTo>
                    <a:pt x="2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29;p35">
              <a:extLst>
                <a:ext uri="{FF2B5EF4-FFF2-40B4-BE49-F238E27FC236}">
                  <a16:creationId xmlns:a16="http://schemas.microsoft.com/office/drawing/2014/main" id="{661C2EDB-9F38-964D-A381-238A02AB0FEA}"/>
                </a:ext>
              </a:extLst>
            </p:cNvPr>
            <p:cNvSpPr/>
            <p:nvPr/>
          </p:nvSpPr>
          <p:spPr>
            <a:xfrm>
              <a:off x="7820775" y="4306525"/>
              <a:ext cx="25" cy="25"/>
            </a:xfrm>
            <a:custGeom>
              <a:avLst/>
              <a:gdLst/>
              <a:ahLst/>
              <a:cxnLst/>
              <a:rect l="l" t="t" r="r" b="b"/>
              <a:pathLst>
                <a:path w="1" h="1" fill="none" extrusionOk="0">
                  <a:moveTo>
                    <a:pt x="1" y="1"/>
                  </a:moveTo>
                  <a:lnTo>
                    <a:pt x="1" y="1"/>
                  </a:lnTo>
                </a:path>
              </a:pathLst>
            </a:custGeom>
            <a:noFill/>
            <a:ln w="5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30;p35">
              <a:extLst>
                <a:ext uri="{FF2B5EF4-FFF2-40B4-BE49-F238E27FC236}">
                  <a16:creationId xmlns:a16="http://schemas.microsoft.com/office/drawing/2014/main" id="{4E348077-014F-E545-B64F-56361B2B44FE}"/>
                </a:ext>
              </a:extLst>
            </p:cNvPr>
            <p:cNvSpPr/>
            <p:nvPr/>
          </p:nvSpPr>
          <p:spPr>
            <a:xfrm>
              <a:off x="7602875" y="2676150"/>
              <a:ext cx="25" cy="25"/>
            </a:xfrm>
            <a:custGeom>
              <a:avLst/>
              <a:gdLst/>
              <a:ahLst/>
              <a:cxnLst/>
              <a:rect l="l" t="t" r="r" b="b"/>
              <a:pathLst>
                <a:path w="1" h="1" fill="none" extrusionOk="0">
                  <a:moveTo>
                    <a:pt x="1" y="0"/>
                  </a:moveTo>
                  <a:lnTo>
                    <a:pt x="1" y="0"/>
                  </a:lnTo>
                </a:path>
              </a:pathLst>
            </a:custGeom>
            <a:noFill/>
            <a:ln w="5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31;p35">
              <a:extLst>
                <a:ext uri="{FF2B5EF4-FFF2-40B4-BE49-F238E27FC236}">
                  <a16:creationId xmlns:a16="http://schemas.microsoft.com/office/drawing/2014/main" id="{564B5087-BB56-AB4C-B452-2D4F0E53EC67}"/>
                </a:ext>
              </a:extLst>
            </p:cNvPr>
            <p:cNvSpPr/>
            <p:nvPr/>
          </p:nvSpPr>
          <p:spPr>
            <a:xfrm>
              <a:off x="7088100" y="1673275"/>
              <a:ext cx="772350" cy="990250"/>
            </a:xfrm>
            <a:custGeom>
              <a:avLst/>
              <a:gdLst/>
              <a:ahLst/>
              <a:cxnLst/>
              <a:rect l="l" t="t" r="r" b="b"/>
              <a:pathLst>
                <a:path w="30894" h="39610" extrusionOk="0">
                  <a:moveTo>
                    <a:pt x="17960" y="1"/>
                  </a:moveTo>
                  <a:lnTo>
                    <a:pt x="10234" y="226"/>
                  </a:lnTo>
                  <a:lnTo>
                    <a:pt x="9953" y="237"/>
                  </a:lnTo>
                  <a:lnTo>
                    <a:pt x="9650" y="260"/>
                  </a:lnTo>
                  <a:lnTo>
                    <a:pt x="9346" y="293"/>
                  </a:lnTo>
                  <a:lnTo>
                    <a:pt x="9042" y="327"/>
                  </a:lnTo>
                  <a:lnTo>
                    <a:pt x="8727" y="372"/>
                  </a:lnTo>
                  <a:lnTo>
                    <a:pt x="8413" y="428"/>
                  </a:lnTo>
                  <a:lnTo>
                    <a:pt x="8098" y="496"/>
                  </a:lnTo>
                  <a:lnTo>
                    <a:pt x="7772" y="563"/>
                  </a:lnTo>
                  <a:lnTo>
                    <a:pt x="7445" y="642"/>
                  </a:lnTo>
                  <a:lnTo>
                    <a:pt x="7119" y="721"/>
                  </a:lnTo>
                  <a:lnTo>
                    <a:pt x="6782" y="811"/>
                  </a:lnTo>
                  <a:lnTo>
                    <a:pt x="6445" y="912"/>
                  </a:lnTo>
                  <a:lnTo>
                    <a:pt x="6118" y="1024"/>
                  </a:lnTo>
                  <a:lnTo>
                    <a:pt x="5781" y="1137"/>
                  </a:lnTo>
                  <a:lnTo>
                    <a:pt x="5444" y="1260"/>
                  </a:lnTo>
                  <a:lnTo>
                    <a:pt x="5106" y="1384"/>
                  </a:lnTo>
                  <a:lnTo>
                    <a:pt x="4769" y="1519"/>
                  </a:lnTo>
                  <a:lnTo>
                    <a:pt x="4431" y="1665"/>
                  </a:lnTo>
                  <a:lnTo>
                    <a:pt x="4094" y="1823"/>
                  </a:lnTo>
                  <a:lnTo>
                    <a:pt x="3757" y="1980"/>
                  </a:lnTo>
                  <a:lnTo>
                    <a:pt x="3431" y="2149"/>
                  </a:lnTo>
                  <a:lnTo>
                    <a:pt x="3093" y="2318"/>
                  </a:lnTo>
                  <a:lnTo>
                    <a:pt x="2767" y="2498"/>
                  </a:lnTo>
                  <a:lnTo>
                    <a:pt x="2441" y="2689"/>
                  </a:lnTo>
                  <a:lnTo>
                    <a:pt x="2126" y="2891"/>
                  </a:lnTo>
                  <a:lnTo>
                    <a:pt x="1800" y="3094"/>
                  </a:lnTo>
                  <a:lnTo>
                    <a:pt x="1496" y="3296"/>
                  </a:lnTo>
                  <a:lnTo>
                    <a:pt x="1181" y="3510"/>
                  </a:lnTo>
                  <a:lnTo>
                    <a:pt x="878" y="3735"/>
                  </a:lnTo>
                  <a:lnTo>
                    <a:pt x="585" y="3971"/>
                  </a:lnTo>
                  <a:lnTo>
                    <a:pt x="293" y="4207"/>
                  </a:lnTo>
                  <a:lnTo>
                    <a:pt x="1" y="4454"/>
                  </a:lnTo>
                  <a:lnTo>
                    <a:pt x="2227" y="39204"/>
                  </a:lnTo>
                  <a:lnTo>
                    <a:pt x="26699" y="39609"/>
                  </a:lnTo>
                  <a:lnTo>
                    <a:pt x="26744" y="39137"/>
                  </a:lnTo>
                  <a:lnTo>
                    <a:pt x="26879" y="37821"/>
                  </a:lnTo>
                  <a:lnTo>
                    <a:pt x="27103" y="35752"/>
                  </a:lnTo>
                  <a:lnTo>
                    <a:pt x="27250" y="34470"/>
                  </a:lnTo>
                  <a:lnTo>
                    <a:pt x="27418" y="33042"/>
                  </a:lnTo>
                  <a:lnTo>
                    <a:pt x="27610" y="31478"/>
                  </a:lnTo>
                  <a:lnTo>
                    <a:pt x="27823" y="29803"/>
                  </a:lnTo>
                  <a:lnTo>
                    <a:pt x="28071" y="28003"/>
                  </a:lnTo>
                  <a:lnTo>
                    <a:pt x="28340" y="26125"/>
                  </a:lnTo>
                  <a:lnTo>
                    <a:pt x="28633" y="24157"/>
                  </a:lnTo>
                  <a:lnTo>
                    <a:pt x="28948" y="22122"/>
                  </a:lnTo>
                  <a:lnTo>
                    <a:pt x="29296" y="20041"/>
                  </a:lnTo>
                  <a:lnTo>
                    <a:pt x="29668" y="17916"/>
                  </a:lnTo>
                  <a:lnTo>
                    <a:pt x="30893" y="5287"/>
                  </a:lnTo>
                  <a:lnTo>
                    <a:pt x="30623" y="4837"/>
                  </a:lnTo>
                  <a:lnTo>
                    <a:pt x="30342" y="4409"/>
                  </a:lnTo>
                  <a:lnTo>
                    <a:pt x="30072" y="4016"/>
                  </a:lnTo>
                  <a:lnTo>
                    <a:pt x="29802" y="3645"/>
                  </a:lnTo>
                  <a:lnTo>
                    <a:pt x="29521" y="3307"/>
                  </a:lnTo>
                  <a:lnTo>
                    <a:pt x="29240" y="3004"/>
                  </a:lnTo>
                  <a:lnTo>
                    <a:pt x="28937" y="2711"/>
                  </a:lnTo>
                  <a:lnTo>
                    <a:pt x="28779" y="2576"/>
                  </a:lnTo>
                  <a:lnTo>
                    <a:pt x="28622" y="2453"/>
                  </a:lnTo>
                  <a:lnTo>
                    <a:pt x="28464" y="2329"/>
                  </a:lnTo>
                  <a:lnTo>
                    <a:pt x="28296" y="2216"/>
                  </a:lnTo>
                  <a:lnTo>
                    <a:pt x="28127" y="2104"/>
                  </a:lnTo>
                  <a:lnTo>
                    <a:pt x="27958" y="2003"/>
                  </a:lnTo>
                  <a:lnTo>
                    <a:pt x="27767" y="1901"/>
                  </a:lnTo>
                  <a:lnTo>
                    <a:pt x="27587" y="1800"/>
                  </a:lnTo>
                  <a:lnTo>
                    <a:pt x="27396" y="1722"/>
                  </a:lnTo>
                  <a:lnTo>
                    <a:pt x="27193" y="1632"/>
                  </a:lnTo>
                  <a:lnTo>
                    <a:pt x="26980" y="1553"/>
                  </a:lnTo>
                  <a:lnTo>
                    <a:pt x="26766" y="1485"/>
                  </a:lnTo>
                  <a:lnTo>
                    <a:pt x="26316" y="1350"/>
                  </a:lnTo>
                  <a:lnTo>
                    <a:pt x="25833" y="1227"/>
                  </a:lnTo>
                  <a:lnTo>
                    <a:pt x="25315" y="1137"/>
                  </a:lnTo>
                  <a:lnTo>
                    <a:pt x="24022" y="923"/>
                  </a:lnTo>
                  <a:lnTo>
                    <a:pt x="22740" y="709"/>
                  </a:lnTo>
                  <a:lnTo>
                    <a:pt x="20367" y="350"/>
                  </a:lnTo>
                  <a:lnTo>
                    <a:pt x="18635" y="102"/>
                  </a:lnTo>
                  <a:lnTo>
                    <a:pt x="17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32;p35">
              <a:extLst>
                <a:ext uri="{FF2B5EF4-FFF2-40B4-BE49-F238E27FC236}">
                  <a16:creationId xmlns:a16="http://schemas.microsoft.com/office/drawing/2014/main" id="{62826294-176F-B343-B866-113D9B871CB4}"/>
                </a:ext>
              </a:extLst>
            </p:cNvPr>
            <p:cNvSpPr/>
            <p:nvPr/>
          </p:nvSpPr>
          <p:spPr>
            <a:xfrm>
              <a:off x="7088100" y="1673275"/>
              <a:ext cx="772350" cy="990250"/>
            </a:xfrm>
            <a:custGeom>
              <a:avLst/>
              <a:gdLst/>
              <a:ahLst/>
              <a:cxnLst/>
              <a:rect l="l" t="t" r="r" b="b"/>
              <a:pathLst>
                <a:path w="30894" h="39610" fill="none" extrusionOk="0">
                  <a:moveTo>
                    <a:pt x="29668" y="17916"/>
                  </a:moveTo>
                  <a:lnTo>
                    <a:pt x="29668" y="17916"/>
                  </a:lnTo>
                  <a:lnTo>
                    <a:pt x="29296" y="20041"/>
                  </a:lnTo>
                  <a:lnTo>
                    <a:pt x="28948" y="22122"/>
                  </a:lnTo>
                  <a:lnTo>
                    <a:pt x="28633" y="24157"/>
                  </a:lnTo>
                  <a:lnTo>
                    <a:pt x="28340" y="26125"/>
                  </a:lnTo>
                  <a:lnTo>
                    <a:pt x="28071" y="28003"/>
                  </a:lnTo>
                  <a:lnTo>
                    <a:pt x="27823" y="29803"/>
                  </a:lnTo>
                  <a:lnTo>
                    <a:pt x="27610" y="31478"/>
                  </a:lnTo>
                  <a:lnTo>
                    <a:pt x="27418" y="33042"/>
                  </a:lnTo>
                  <a:lnTo>
                    <a:pt x="27250" y="34470"/>
                  </a:lnTo>
                  <a:lnTo>
                    <a:pt x="27103" y="35752"/>
                  </a:lnTo>
                  <a:lnTo>
                    <a:pt x="26879" y="37821"/>
                  </a:lnTo>
                  <a:lnTo>
                    <a:pt x="26744" y="39137"/>
                  </a:lnTo>
                  <a:lnTo>
                    <a:pt x="26699" y="39609"/>
                  </a:lnTo>
                  <a:lnTo>
                    <a:pt x="2227" y="39204"/>
                  </a:lnTo>
                  <a:lnTo>
                    <a:pt x="1" y="4454"/>
                  </a:lnTo>
                  <a:lnTo>
                    <a:pt x="1" y="4454"/>
                  </a:lnTo>
                  <a:lnTo>
                    <a:pt x="293" y="4207"/>
                  </a:lnTo>
                  <a:lnTo>
                    <a:pt x="585" y="3971"/>
                  </a:lnTo>
                  <a:lnTo>
                    <a:pt x="878" y="3735"/>
                  </a:lnTo>
                  <a:lnTo>
                    <a:pt x="1181" y="3510"/>
                  </a:lnTo>
                  <a:lnTo>
                    <a:pt x="1496" y="3296"/>
                  </a:lnTo>
                  <a:lnTo>
                    <a:pt x="1800" y="3094"/>
                  </a:lnTo>
                  <a:lnTo>
                    <a:pt x="2126" y="2891"/>
                  </a:lnTo>
                  <a:lnTo>
                    <a:pt x="2441" y="2689"/>
                  </a:lnTo>
                  <a:lnTo>
                    <a:pt x="2767" y="2498"/>
                  </a:lnTo>
                  <a:lnTo>
                    <a:pt x="3093" y="2318"/>
                  </a:lnTo>
                  <a:lnTo>
                    <a:pt x="3431" y="2149"/>
                  </a:lnTo>
                  <a:lnTo>
                    <a:pt x="3757" y="1980"/>
                  </a:lnTo>
                  <a:lnTo>
                    <a:pt x="4094" y="1823"/>
                  </a:lnTo>
                  <a:lnTo>
                    <a:pt x="4431" y="1665"/>
                  </a:lnTo>
                  <a:lnTo>
                    <a:pt x="4769" y="1519"/>
                  </a:lnTo>
                  <a:lnTo>
                    <a:pt x="5106" y="1384"/>
                  </a:lnTo>
                  <a:lnTo>
                    <a:pt x="5444" y="1260"/>
                  </a:lnTo>
                  <a:lnTo>
                    <a:pt x="5781" y="1137"/>
                  </a:lnTo>
                  <a:lnTo>
                    <a:pt x="6118" y="1024"/>
                  </a:lnTo>
                  <a:lnTo>
                    <a:pt x="6445" y="912"/>
                  </a:lnTo>
                  <a:lnTo>
                    <a:pt x="6782" y="811"/>
                  </a:lnTo>
                  <a:lnTo>
                    <a:pt x="7119" y="721"/>
                  </a:lnTo>
                  <a:lnTo>
                    <a:pt x="7445" y="642"/>
                  </a:lnTo>
                  <a:lnTo>
                    <a:pt x="7772" y="563"/>
                  </a:lnTo>
                  <a:lnTo>
                    <a:pt x="8098" y="496"/>
                  </a:lnTo>
                  <a:lnTo>
                    <a:pt x="8413" y="428"/>
                  </a:lnTo>
                  <a:lnTo>
                    <a:pt x="8727" y="372"/>
                  </a:lnTo>
                  <a:lnTo>
                    <a:pt x="9042" y="327"/>
                  </a:lnTo>
                  <a:lnTo>
                    <a:pt x="9346" y="293"/>
                  </a:lnTo>
                  <a:lnTo>
                    <a:pt x="9650" y="260"/>
                  </a:lnTo>
                  <a:lnTo>
                    <a:pt x="9953" y="237"/>
                  </a:lnTo>
                  <a:lnTo>
                    <a:pt x="10234" y="226"/>
                  </a:lnTo>
                  <a:lnTo>
                    <a:pt x="17960" y="1"/>
                  </a:lnTo>
                  <a:lnTo>
                    <a:pt x="17960" y="1"/>
                  </a:lnTo>
                  <a:lnTo>
                    <a:pt x="18635" y="102"/>
                  </a:lnTo>
                  <a:lnTo>
                    <a:pt x="20367" y="350"/>
                  </a:lnTo>
                  <a:lnTo>
                    <a:pt x="22740" y="709"/>
                  </a:lnTo>
                  <a:lnTo>
                    <a:pt x="24022" y="923"/>
                  </a:lnTo>
                  <a:lnTo>
                    <a:pt x="25315" y="1137"/>
                  </a:lnTo>
                  <a:lnTo>
                    <a:pt x="25315" y="1137"/>
                  </a:lnTo>
                  <a:lnTo>
                    <a:pt x="25833" y="1227"/>
                  </a:lnTo>
                  <a:lnTo>
                    <a:pt x="26316" y="1350"/>
                  </a:lnTo>
                  <a:lnTo>
                    <a:pt x="26766" y="1485"/>
                  </a:lnTo>
                  <a:lnTo>
                    <a:pt x="26980" y="1553"/>
                  </a:lnTo>
                  <a:lnTo>
                    <a:pt x="27193" y="1632"/>
                  </a:lnTo>
                  <a:lnTo>
                    <a:pt x="27396" y="1722"/>
                  </a:lnTo>
                  <a:lnTo>
                    <a:pt x="27587" y="1800"/>
                  </a:lnTo>
                  <a:lnTo>
                    <a:pt x="27767" y="1901"/>
                  </a:lnTo>
                  <a:lnTo>
                    <a:pt x="27958" y="2003"/>
                  </a:lnTo>
                  <a:lnTo>
                    <a:pt x="28127" y="2104"/>
                  </a:lnTo>
                  <a:lnTo>
                    <a:pt x="28296" y="2216"/>
                  </a:lnTo>
                  <a:lnTo>
                    <a:pt x="28464" y="2329"/>
                  </a:lnTo>
                  <a:lnTo>
                    <a:pt x="28622" y="2453"/>
                  </a:lnTo>
                  <a:lnTo>
                    <a:pt x="28779" y="2576"/>
                  </a:lnTo>
                  <a:lnTo>
                    <a:pt x="28937" y="2711"/>
                  </a:lnTo>
                  <a:lnTo>
                    <a:pt x="29240" y="3004"/>
                  </a:lnTo>
                  <a:lnTo>
                    <a:pt x="29521" y="3307"/>
                  </a:lnTo>
                  <a:lnTo>
                    <a:pt x="29802" y="3645"/>
                  </a:lnTo>
                  <a:lnTo>
                    <a:pt x="30072" y="4016"/>
                  </a:lnTo>
                  <a:lnTo>
                    <a:pt x="30342" y="4409"/>
                  </a:lnTo>
                  <a:lnTo>
                    <a:pt x="30623" y="4837"/>
                  </a:lnTo>
                  <a:lnTo>
                    <a:pt x="30893" y="52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33;p35">
              <a:extLst>
                <a:ext uri="{FF2B5EF4-FFF2-40B4-BE49-F238E27FC236}">
                  <a16:creationId xmlns:a16="http://schemas.microsoft.com/office/drawing/2014/main" id="{0F7AB30E-42B3-D44F-ACF2-DAE2618AA28E}"/>
                </a:ext>
              </a:extLst>
            </p:cNvPr>
            <p:cNvSpPr/>
            <p:nvPr/>
          </p:nvSpPr>
          <p:spPr>
            <a:xfrm>
              <a:off x="6995325" y="1765500"/>
              <a:ext cx="222700" cy="1127725"/>
            </a:xfrm>
            <a:custGeom>
              <a:avLst/>
              <a:gdLst/>
              <a:ahLst/>
              <a:cxnLst/>
              <a:rect l="l" t="t" r="r" b="b"/>
              <a:pathLst>
                <a:path w="8908" h="45109" extrusionOk="0">
                  <a:moveTo>
                    <a:pt x="5027" y="1"/>
                  </a:moveTo>
                  <a:lnTo>
                    <a:pt x="4904" y="23"/>
                  </a:lnTo>
                  <a:lnTo>
                    <a:pt x="4769" y="57"/>
                  </a:lnTo>
                  <a:lnTo>
                    <a:pt x="4645" y="113"/>
                  </a:lnTo>
                  <a:lnTo>
                    <a:pt x="4521" y="169"/>
                  </a:lnTo>
                  <a:lnTo>
                    <a:pt x="4398" y="237"/>
                  </a:lnTo>
                  <a:lnTo>
                    <a:pt x="4274" y="304"/>
                  </a:lnTo>
                  <a:lnTo>
                    <a:pt x="4150" y="383"/>
                  </a:lnTo>
                  <a:lnTo>
                    <a:pt x="4038" y="473"/>
                  </a:lnTo>
                  <a:lnTo>
                    <a:pt x="3925" y="574"/>
                  </a:lnTo>
                  <a:lnTo>
                    <a:pt x="3712" y="788"/>
                  </a:lnTo>
                  <a:lnTo>
                    <a:pt x="3498" y="1024"/>
                  </a:lnTo>
                  <a:lnTo>
                    <a:pt x="3295" y="1283"/>
                  </a:lnTo>
                  <a:lnTo>
                    <a:pt x="3115" y="1564"/>
                  </a:lnTo>
                  <a:lnTo>
                    <a:pt x="2924" y="1856"/>
                  </a:lnTo>
                  <a:lnTo>
                    <a:pt x="2756" y="2171"/>
                  </a:lnTo>
                  <a:lnTo>
                    <a:pt x="2598" y="2497"/>
                  </a:lnTo>
                  <a:lnTo>
                    <a:pt x="2441" y="2835"/>
                  </a:lnTo>
                  <a:lnTo>
                    <a:pt x="2295" y="3183"/>
                  </a:lnTo>
                  <a:lnTo>
                    <a:pt x="2160" y="3532"/>
                  </a:lnTo>
                  <a:lnTo>
                    <a:pt x="2036" y="3880"/>
                  </a:lnTo>
                  <a:lnTo>
                    <a:pt x="1912" y="4229"/>
                  </a:lnTo>
                  <a:lnTo>
                    <a:pt x="1698" y="4926"/>
                  </a:lnTo>
                  <a:lnTo>
                    <a:pt x="1519" y="5590"/>
                  </a:lnTo>
                  <a:lnTo>
                    <a:pt x="1372" y="6208"/>
                  </a:lnTo>
                  <a:lnTo>
                    <a:pt x="1249" y="6759"/>
                  </a:lnTo>
                  <a:lnTo>
                    <a:pt x="1159" y="7221"/>
                  </a:lnTo>
                  <a:lnTo>
                    <a:pt x="1091" y="7569"/>
                  </a:lnTo>
                  <a:lnTo>
                    <a:pt x="1046" y="7884"/>
                  </a:lnTo>
                  <a:lnTo>
                    <a:pt x="923" y="9110"/>
                  </a:lnTo>
                  <a:lnTo>
                    <a:pt x="810" y="10403"/>
                  </a:lnTo>
                  <a:lnTo>
                    <a:pt x="709" y="11741"/>
                  </a:lnTo>
                  <a:lnTo>
                    <a:pt x="619" y="13125"/>
                  </a:lnTo>
                  <a:lnTo>
                    <a:pt x="529" y="14564"/>
                  </a:lnTo>
                  <a:lnTo>
                    <a:pt x="461" y="16026"/>
                  </a:lnTo>
                  <a:lnTo>
                    <a:pt x="383" y="17511"/>
                  </a:lnTo>
                  <a:lnTo>
                    <a:pt x="326" y="19029"/>
                  </a:lnTo>
                  <a:lnTo>
                    <a:pt x="270" y="20558"/>
                  </a:lnTo>
                  <a:lnTo>
                    <a:pt x="214" y="22088"/>
                  </a:lnTo>
                  <a:lnTo>
                    <a:pt x="135" y="25158"/>
                  </a:lnTo>
                  <a:lnTo>
                    <a:pt x="79" y="28183"/>
                  </a:lnTo>
                  <a:lnTo>
                    <a:pt x="34" y="31107"/>
                  </a:lnTo>
                  <a:lnTo>
                    <a:pt x="12" y="33885"/>
                  </a:lnTo>
                  <a:lnTo>
                    <a:pt x="0" y="36460"/>
                  </a:lnTo>
                  <a:lnTo>
                    <a:pt x="0" y="38777"/>
                  </a:lnTo>
                  <a:lnTo>
                    <a:pt x="0" y="40790"/>
                  </a:lnTo>
                  <a:lnTo>
                    <a:pt x="23" y="43702"/>
                  </a:lnTo>
                  <a:lnTo>
                    <a:pt x="34" y="44760"/>
                  </a:lnTo>
                  <a:lnTo>
                    <a:pt x="6534" y="45108"/>
                  </a:lnTo>
                  <a:lnTo>
                    <a:pt x="6568" y="45108"/>
                  </a:lnTo>
                  <a:lnTo>
                    <a:pt x="6602" y="45052"/>
                  </a:lnTo>
                  <a:lnTo>
                    <a:pt x="6635" y="44962"/>
                  </a:lnTo>
                  <a:lnTo>
                    <a:pt x="6680" y="44838"/>
                  </a:lnTo>
                  <a:lnTo>
                    <a:pt x="6748" y="44467"/>
                  </a:lnTo>
                  <a:lnTo>
                    <a:pt x="6838" y="43961"/>
                  </a:lnTo>
                  <a:lnTo>
                    <a:pt x="6917" y="43320"/>
                  </a:lnTo>
                  <a:lnTo>
                    <a:pt x="6995" y="42555"/>
                  </a:lnTo>
                  <a:lnTo>
                    <a:pt x="7085" y="41689"/>
                  </a:lnTo>
                  <a:lnTo>
                    <a:pt x="7175" y="40722"/>
                  </a:lnTo>
                  <a:lnTo>
                    <a:pt x="7355" y="38529"/>
                  </a:lnTo>
                  <a:lnTo>
                    <a:pt x="7546" y="36089"/>
                  </a:lnTo>
                  <a:lnTo>
                    <a:pt x="7726" y="33469"/>
                  </a:lnTo>
                  <a:lnTo>
                    <a:pt x="7906" y="30758"/>
                  </a:lnTo>
                  <a:lnTo>
                    <a:pt x="8244" y="25428"/>
                  </a:lnTo>
                  <a:lnTo>
                    <a:pt x="8547" y="20783"/>
                  </a:lnTo>
                  <a:lnTo>
                    <a:pt x="8671" y="18939"/>
                  </a:lnTo>
                  <a:lnTo>
                    <a:pt x="8772" y="17522"/>
                  </a:lnTo>
                  <a:lnTo>
                    <a:pt x="8817" y="17005"/>
                  </a:lnTo>
                  <a:lnTo>
                    <a:pt x="8851" y="16622"/>
                  </a:lnTo>
                  <a:lnTo>
                    <a:pt x="8885" y="16397"/>
                  </a:lnTo>
                  <a:lnTo>
                    <a:pt x="8896" y="16352"/>
                  </a:lnTo>
                  <a:lnTo>
                    <a:pt x="8896" y="16341"/>
                  </a:lnTo>
                  <a:lnTo>
                    <a:pt x="8907" y="16341"/>
                  </a:lnTo>
                  <a:lnTo>
                    <a:pt x="8851" y="15610"/>
                  </a:lnTo>
                  <a:lnTo>
                    <a:pt x="8783" y="14767"/>
                  </a:lnTo>
                  <a:lnTo>
                    <a:pt x="8682" y="13687"/>
                  </a:lnTo>
                  <a:lnTo>
                    <a:pt x="8547" y="12405"/>
                  </a:lnTo>
                  <a:lnTo>
                    <a:pt x="8379" y="10977"/>
                  </a:lnTo>
                  <a:lnTo>
                    <a:pt x="8187" y="9458"/>
                  </a:lnTo>
                  <a:lnTo>
                    <a:pt x="8075" y="8682"/>
                  </a:lnTo>
                  <a:lnTo>
                    <a:pt x="7963" y="7895"/>
                  </a:lnTo>
                  <a:lnTo>
                    <a:pt x="7839" y="7119"/>
                  </a:lnTo>
                  <a:lnTo>
                    <a:pt x="7704" y="6355"/>
                  </a:lnTo>
                  <a:lnTo>
                    <a:pt x="7558" y="5590"/>
                  </a:lnTo>
                  <a:lnTo>
                    <a:pt x="7411" y="4859"/>
                  </a:lnTo>
                  <a:lnTo>
                    <a:pt x="7243" y="4150"/>
                  </a:lnTo>
                  <a:lnTo>
                    <a:pt x="7074" y="3476"/>
                  </a:lnTo>
                  <a:lnTo>
                    <a:pt x="6905" y="2846"/>
                  </a:lnTo>
                  <a:lnTo>
                    <a:pt x="6714" y="2261"/>
                  </a:lnTo>
                  <a:lnTo>
                    <a:pt x="6624" y="1980"/>
                  </a:lnTo>
                  <a:lnTo>
                    <a:pt x="6523" y="1721"/>
                  </a:lnTo>
                  <a:lnTo>
                    <a:pt x="6422" y="1485"/>
                  </a:lnTo>
                  <a:lnTo>
                    <a:pt x="6321" y="1249"/>
                  </a:lnTo>
                  <a:lnTo>
                    <a:pt x="6208" y="1035"/>
                  </a:lnTo>
                  <a:lnTo>
                    <a:pt x="6107" y="844"/>
                  </a:lnTo>
                  <a:lnTo>
                    <a:pt x="5994" y="664"/>
                  </a:lnTo>
                  <a:lnTo>
                    <a:pt x="5882" y="507"/>
                  </a:lnTo>
                  <a:lnTo>
                    <a:pt x="5770" y="372"/>
                  </a:lnTo>
                  <a:lnTo>
                    <a:pt x="5657" y="248"/>
                  </a:lnTo>
                  <a:lnTo>
                    <a:pt x="5533" y="158"/>
                  </a:lnTo>
                  <a:lnTo>
                    <a:pt x="5410" y="79"/>
                  </a:lnTo>
                  <a:lnTo>
                    <a:pt x="5286" y="34"/>
                  </a:lnTo>
                  <a:lnTo>
                    <a:pt x="51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34;p35">
              <a:extLst>
                <a:ext uri="{FF2B5EF4-FFF2-40B4-BE49-F238E27FC236}">
                  <a16:creationId xmlns:a16="http://schemas.microsoft.com/office/drawing/2014/main" id="{52B06517-D5F9-A745-A07E-89CAECE3F420}"/>
                </a:ext>
              </a:extLst>
            </p:cNvPr>
            <p:cNvSpPr/>
            <p:nvPr/>
          </p:nvSpPr>
          <p:spPr>
            <a:xfrm>
              <a:off x="6958500" y="1765500"/>
              <a:ext cx="259525" cy="1075975"/>
            </a:xfrm>
            <a:custGeom>
              <a:avLst/>
              <a:gdLst/>
              <a:ahLst/>
              <a:cxnLst/>
              <a:rect l="l" t="t" r="r" b="b"/>
              <a:pathLst>
                <a:path w="10381" h="43039" extrusionOk="0">
                  <a:moveTo>
                    <a:pt x="6500" y="1"/>
                  </a:moveTo>
                  <a:lnTo>
                    <a:pt x="6377" y="23"/>
                  </a:lnTo>
                  <a:lnTo>
                    <a:pt x="6242" y="57"/>
                  </a:lnTo>
                  <a:lnTo>
                    <a:pt x="6118" y="113"/>
                  </a:lnTo>
                  <a:lnTo>
                    <a:pt x="5994" y="169"/>
                  </a:lnTo>
                  <a:lnTo>
                    <a:pt x="5871" y="237"/>
                  </a:lnTo>
                  <a:lnTo>
                    <a:pt x="5747" y="304"/>
                  </a:lnTo>
                  <a:lnTo>
                    <a:pt x="5623" y="383"/>
                  </a:lnTo>
                  <a:lnTo>
                    <a:pt x="5511" y="473"/>
                  </a:lnTo>
                  <a:lnTo>
                    <a:pt x="5398" y="574"/>
                  </a:lnTo>
                  <a:lnTo>
                    <a:pt x="5185" y="788"/>
                  </a:lnTo>
                  <a:lnTo>
                    <a:pt x="4971" y="1024"/>
                  </a:lnTo>
                  <a:lnTo>
                    <a:pt x="4768" y="1283"/>
                  </a:lnTo>
                  <a:lnTo>
                    <a:pt x="4588" y="1564"/>
                  </a:lnTo>
                  <a:lnTo>
                    <a:pt x="4397" y="1856"/>
                  </a:lnTo>
                  <a:lnTo>
                    <a:pt x="4229" y="2171"/>
                  </a:lnTo>
                  <a:lnTo>
                    <a:pt x="4071" y="2497"/>
                  </a:lnTo>
                  <a:lnTo>
                    <a:pt x="3914" y="2835"/>
                  </a:lnTo>
                  <a:lnTo>
                    <a:pt x="3768" y="3183"/>
                  </a:lnTo>
                  <a:lnTo>
                    <a:pt x="3633" y="3532"/>
                  </a:lnTo>
                  <a:lnTo>
                    <a:pt x="3509" y="3880"/>
                  </a:lnTo>
                  <a:lnTo>
                    <a:pt x="3385" y="4229"/>
                  </a:lnTo>
                  <a:lnTo>
                    <a:pt x="3171" y="4926"/>
                  </a:lnTo>
                  <a:lnTo>
                    <a:pt x="2992" y="5590"/>
                  </a:lnTo>
                  <a:lnTo>
                    <a:pt x="2845" y="6208"/>
                  </a:lnTo>
                  <a:lnTo>
                    <a:pt x="2722" y="6759"/>
                  </a:lnTo>
                  <a:lnTo>
                    <a:pt x="2632" y="7221"/>
                  </a:lnTo>
                  <a:lnTo>
                    <a:pt x="2564" y="7569"/>
                  </a:lnTo>
                  <a:lnTo>
                    <a:pt x="2519" y="7884"/>
                  </a:lnTo>
                  <a:lnTo>
                    <a:pt x="2272" y="10369"/>
                  </a:lnTo>
                  <a:lnTo>
                    <a:pt x="2024" y="13001"/>
                  </a:lnTo>
                  <a:lnTo>
                    <a:pt x="1788" y="15745"/>
                  </a:lnTo>
                  <a:lnTo>
                    <a:pt x="1563" y="18545"/>
                  </a:lnTo>
                  <a:lnTo>
                    <a:pt x="1338" y="21379"/>
                  </a:lnTo>
                  <a:lnTo>
                    <a:pt x="1136" y="24191"/>
                  </a:lnTo>
                  <a:lnTo>
                    <a:pt x="934" y="26935"/>
                  </a:lnTo>
                  <a:lnTo>
                    <a:pt x="754" y="29578"/>
                  </a:lnTo>
                  <a:lnTo>
                    <a:pt x="439" y="34368"/>
                  </a:lnTo>
                  <a:lnTo>
                    <a:pt x="203" y="38214"/>
                  </a:lnTo>
                  <a:lnTo>
                    <a:pt x="0" y="41701"/>
                  </a:lnTo>
                  <a:lnTo>
                    <a:pt x="8300" y="43039"/>
                  </a:lnTo>
                  <a:lnTo>
                    <a:pt x="8322" y="43039"/>
                  </a:lnTo>
                  <a:lnTo>
                    <a:pt x="8333" y="43028"/>
                  </a:lnTo>
                  <a:lnTo>
                    <a:pt x="8367" y="42983"/>
                  </a:lnTo>
                  <a:lnTo>
                    <a:pt x="8412" y="42904"/>
                  </a:lnTo>
                  <a:lnTo>
                    <a:pt x="8446" y="42780"/>
                  </a:lnTo>
                  <a:lnTo>
                    <a:pt x="8513" y="42443"/>
                  </a:lnTo>
                  <a:lnTo>
                    <a:pt x="8592" y="41971"/>
                  </a:lnTo>
                  <a:lnTo>
                    <a:pt x="8671" y="41375"/>
                  </a:lnTo>
                  <a:lnTo>
                    <a:pt x="8738" y="40666"/>
                  </a:lnTo>
                  <a:lnTo>
                    <a:pt x="8817" y="39868"/>
                  </a:lnTo>
                  <a:lnTo>
                    <a:pt x="8896" y="38968"/>
                  </a:lnTo>
                  <a:lnTo>
                    <a:pt x="9053" y="36932"/>
                  </a:lnTo>
                  <a:lnTo>
                    <a:pt x="9222" y="34672"/>
                  </a:lnTo>
                  <a:lnTo>
                    <a:pt x="9379" y="32232"/>
                  </a:lnTo>
                  <a:lnTo>
                    <a:pt x="9525" y="29724"/>
                  </a:lnTo>
                  <a:lnTo>
                    <a:pt x="9818" y="24764"/>
                  </a:lnTo>
                  <a:lnTo>
                    <a:pt x="10065" y="20457"/>
                  </a:lnTo>
                  <a:lnTo>
                    <a:pt x="10167" y="18748"/>
                  </a:lnTo>
                  <a:lnTo>
                    <a:pt x="10256" y="17432"/>
                  </a:lnTo>
                  <a:lnTo>
                    <a:pt x="10290" y="16948"/>
                  </a:lnTo>
                  <a:lnTo>
                    <a:pt x="10324" y="16600"/>
                  </a:lnTo>
                  <a:lnTo>
                    <a:pt x="10358" y="16397"/>
                  </a:lnTo>
                  <a:lnTo>
                    <a:pt x="10369" y="16341"/>
                  </a:lnTo>
                  <a:lnTo>
                    <a:pt x="10380" y="16341"/>
                  </a:lnTo>
                  <a:lnTo>
                    <a:pt x="10324" y="15610"/>
                  </a:lnTo>
                  <a:lnTo>
                    <a:pt x="10256" y="14767"/>
                  </a:lnTo>
                  <a:lnTo>
                    <a:pt x="10155" y="13687"/>
                  </a:lnTo>
                  <a:lnTo>
                    <a:pt x="10020" y="12405"/>
                  </a:lnTo>
                  <a:lnTo>
                    <a:pt x="9852" y="10977"/>
                  </a:lnTo>
                  <a:lnTo>
                    <a:pt x="9660" y="9458"/>
                  </a:lnTo>
                  <a:lnTo>
                    <a:pt x="9548" y="8682"/>
                  </a:lnTo>
                  <a:lnTo>
                    <a:pt x="9436" y="7895"/>
                  </a:lnTo>
                  <a:lnTo>
                    <a:pt x="9312" y="7119"/>
                  </a:lnTo>
                  <a:lnTo>
                    <a:pt x="9177" y="6355"/>
                  </a:lnTo>
                  <a:lnTo>
                    <a:pt x="9031" y="5590"/>
                  </a:lnTo>
                  <a:lnTo>
                    <a:pt x="8884" y="4859"/>
                  </a:lnTo>
                  <a:lnTo>
                    <a:pt x="8716" y="4150"/>
                  </a:lnTo>
                  <a:lnTo>
                    <a:pt x="8547" y="3476"/>
                  </a:lnTo>
                  <a:lnTo>
                    <a:pt x="8378" y="2846"/>
                  </a:lnTo>
                  <a:lnTo>
                    <a:pt x="8187" y="2261"/>
                  </a:lnTo>
                  <a:lnTo>
                    <a:pt x="8097" y="1980"/>
                  </a:lnTo>
                  <a:lnTo>
                    <a:pt x="7996" y="1721"/>
                  </a:lnTo>
                  <a:lnTo>
                    <a:pt x="7895" y="1485"/>
                  </a:lnTo>
                  <a:lnTo>
                    <a:pt x="7794" y="1249"/>
                  </a:lnTo>
                  <a:lnTo>
                    <a:pt x="7681" y="1035"/>
                  </a:lnTo>
                  <a:lnTo>
                    <a:pt x="7580" y="844"/>
                  </a:lnTo>
                  <a:lnTo>
                    <a:pt x="7467" y="664"/>
                  </a:lnTo>
                  <a:lnTo>
                    <a:pt x="7355" y="507"/>
                  </a:lnTo>
                  <a:lnTo>
                    <a:pt x="7243" y="372"/>
                  </a:lnTo>
                  <a:lnTo>
                    <a:pt x="7130" y="248"/>
                  </a:lnTo>
                  <a:lnTo>
                    <a:pt x="7006" y="158"/>
                  </a:lnTo>
                  <a:lnTo>
                    <a:pt x="6883" y="79"/>
                  </a:lnTo>
                  <a:lnTo>
                    <a:pt x="6759" y="34"/>
                  </a:lnTo>
                  <a:lnTo>
                    <a:pt x="66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35;p35">
              <a:extLst>
                <a:ext uri="{FF2B5EF4-FFF2-40B4-BE49-F238E27FC236}">
                  <a16:creationId xmlns:a16="http://schemas.microsoft.com/office/drawing/2014/main" id="{DA288903-C4E5-4948-ACF2-CB9EBDC02D2F}"/>
                </a:ext>
              </a:extLst>
            </p:cNvPr>
            <p:cNvSpPr/>
            <p:nvPr/>
          </p:nvSpPr>
          <p:spPr>
            <a:xfrm>
              <a:off x="7342250" y="1480125"/>
              <a:ext cx="226075" cy="259825"/>
            </a:xfrm>
            <a:custGeom>
              <a:avLst/>
              <a:gdLst/>
              <a:ahLst/>
              <a:cxnLst/>
              <a:rect l="l" t="t" r="r" b="b"/>
              <a:pathLst>
                <a:path w="9043" h="10393" extrusionOk="0">
                  <a:moveTo>
                    <a:pt x="7570" y="1"/>
                  </a:moveTo>
                  <a:lnTo>
                    <a:pt x="788" y="260"/>
                  </a:lnTo>
                  <a:lnTo>
                    <a:pt x="1" y="8323"/>
                  </a:lnTo>
                  <a:lnTo>
                    <a:pt x="136" y="8469"/>
                  </a:lnTo>
                  <a:lnTo>
                    <a:pt x="282" y="8615"/>
                  </a:lnTo>
                  <a:lnTo>
                    <a:pt x="428" y="8750"/>
                  </a:lnTo>
                  <a:lnTo>
                    <a:pt x="586" y="8885"/>
                  </a:lnTo>
                  <a:lnTo>
                    <a:pt x="754" y="8998"/>
                  </a:lnTo>
                  <a:lnTo>
                    <a:pt x="923" y="9121"/>
                  </a:lnTo>
                  <a:lnTo>
                    <a:pt x="1092" y="9234"/>
                  </a:lnTo>
                  <a:lnTo>
                    <a:pt x="1272" y="9335"/>
                  </a:lnTo>
                  <a:lnTo>
                    <a:pt x="1632" y="9526"/>
                  </a:lnTo>
                  <a:lnTo>
                    <a:pt x="1991" y="9695"/>
                  </a:lnTo>
                  <a:lnTo>
                    <a:pt x="2351" y="9841"/>
                  </a:lnTo>
                  <a:lnTo>
                    <a:pt x="2711" y="9976"/>
                  </a:lnTo>
                  <a:lnTo>
                    <a:pt x="3049" y="10077"/>
                  </a:lnTo>
                  <a:lnTo>
                    <a:pt x="3352" y="10167"/>
                  </a:lnTo>
                  <a:lnTo>
                    <a:pt x="3645" y="10246"/>
                  </a:lnTo>
                  <a:lnTo>
                    <a:pt x="3881" y="10302"/>
                  </a:lnTo>
                  <a:lnTo>
                    <a:pt x="4241" y="10381"/>
                  </a:lnTo>
                  <a:lnTo>
                    <a:pt x="4376" y="10392"/>
                  </a:lnTo>
                  <a:lnTo>
                    <a:pt x="9043" y="8177"/>
                  </a:lnTo>
                  <a:lnTo>
                    <a:pt x="7570"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36;p35">
              <a:extLst>
                <a:ext uri="{FF2B5EF4-FFF2-40B4-BE49-F238E27FC236}">
                  <a16:creationId xmlns:a16="http://schemas.microsoft.com/office/drawing/2014/main" id="{99EB01E8-1C5F-8F46-98DE-68F59FCA3A58}"/>
                </a:ext>
              </a:extLst>
            </p:cNvPr>
            <p:cNvSpPr/>
            <p:nvPr/>
          </p:nvSpPr>
          <p:spPr>
            <a:xfrm>
              <a:off x="7292500" y="1370475"/>
              <a:ext cx="58225" cy="51475"/>
            </a:xfrm>
            <a:custGeom>
              <a:avLst/>
              <a:gdLst/>
              <a:ahLst/>
              <a:cxnLst/>
              <a:rect l="l" t="t" r="r" b="b"/>
              <a:pathLst>
                <a:path w="2329" h="2059" extrusionOk="0">
                  <a:moveTo>
                    <a:pt x="2013" y="1"/>
                  </a:moveTo>
                  <a:lnTo>
                    <a:pt x="630" y="383"/>
                  </a:lnTo>
                  <a:lnTo>
                    <a:pt x="551" y="417"/>
                  </a:lnTo>
                  <a:lnTo>
                    <a:pt x="473" y="451"/>
                  </a:lnTo>
                  <a:lnTo>
                    <a:pt x="405" y="485"/>
                  </a:lnTo>
                  <a:lnTo>
                    <a:pt x="338" y="541"/>
                  </a:lnTo>
                  <a:lnTo>
                    <a:pt x="282" y="586"/>
                  </a:lnTo>
                  <a:lnTo>
                    <a:pt x="225" y="653"/>
                  </a:lnTo>
                  <a:lnTo>
                    <a:pt x="180" y="709"/>
                  </a:lnTo>
                  <a:lnTo>
                    <a:pt x="135" y="777"/>
                  </a:lnTo>
                  <a:lnTo>
                    <a:pt x="90" y="856"/>
                  </a:lnTo>
                  <a:lnTo>
                    <a:pt x="68" y="934"/>
                  </a:lnTo>
                  <a:lnTo>
                    <a:pt x="34" y="1013"/>
                  </a:lnTo>
                  <a:lnTo>
                    <a:pt x="23" y="1092"/>
                  </a:lnTo>
                  <a:lnTo>
                    <a:pt x="12" y="1171"/>
                  </a:lnTo>
                  <a:lnTo>
                    <a:pt x="0" y="1261"/>
                  </a:lnTo>
                  <a:lnTo>
                    <a:pt x="12" y="1339"/>
                  </a:lnTo>
                  <a:lnTo>
                    <a:pt x="23" y="1429"/>
                  </a:lnTo>
                  <a:lnTo>
                    <a:pt x="45" y="1508"/>
                  </a:lnTo>
                  <a:lnTo>
                    <a:pt x="68" y="1587"/>
                  </a:lnTo>
                  <a:lnTo>
                    <a:pt x="102" y="1665"/>
                  </a:lnTo>
                  <a:lnTo>
                    <a:pt x="147" y="1733"/>
                  </a:lnTo>
                  <a:lnTo>
                    <a:pt x="192" y="1789"/>
                  </a:lnTo>
                  <a:lnTo>
                    <a:pt x="248" y="1845"/>
                  </a:lnTo>
                  <a:lnTo>
                    <a:pt x="304" y="1902"/>
                  </a:lnTo>
                  <a:lnTo>
                    <a:pt x="360" y="1947"/>
                  </a:lnTo>
                  <a:lnTo>
                    <a:pt x="428" y="1980"/>
                  </a:lnTo>
                  <a:lnTo>
                    <a:pt x="495" y="2014"/>
                  </a:lnTo>
                  <a:lnTo>
                    <a:pt x="563" y="2036"/>
                  </a:lnTo>
                  <a:lnTo>
                    <a:pt x="641" y="2048"/>
                  </a:lnTo>
                  <a:lnTo>
                    <a:pt x="720" y="2059"/>
                  </a:lnTo>
                  <a:lnTo>
                    <a:pt x="788" y="2059"/>
                  </a:lnTo>
                  <a:lnTo>
                    <a:pt x="866" y="2048"/>
                  </a:lnTo>
                  <a:lnTo>
                    <a:pt x="956" y="2036"/>
                  </a:lnTo>
                  <a:lnTo>
                    <a:pt x="2328" y="1643"/>
                  </a:lnTo>
                  <a:lnTo>
                    <a:pt x="201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37;p35">
              <a:extLst>
                <a:ext uri="{FF2B5EF4-FFF2-40B4-BE49-F238E27FC236}">
                  <a16:creationId xmlns:a16="http://schemas.microsoft.com/office/drawing/2014/main" id="{BAF8DBF1-2590-D54E-B76B-EF11255D620E}"/>
                </a:ext>
              </a:extLst>
            </p:cNvPr>
            <p:cNvSpPr/>
            <p:nvPr/>
          </p:nvSpPr>
          <p:spPr>
            <a:xfrm>
              <a:off x="7286875" y="1363175"/>
              <a:ext cx="70600" cy="64700"/>
            </a:xfrm>
            <a:custGeom>
              <a:avLst/>
              <a:gdLst/>
              <a:ahLst/>
              <a:cxnLst/>
              <a:rect l="l" t="t" r="r" b="b"/>
              <a:pathLst>
                <a:path w="2824" h="2588" extrusionOk="0">
                  <a:moveTo>
                    <a:pt x="2058" y="585"/>
                  </a:moveTo>
                  <a:lnTo>
                    <a:pt x="2283" y="1766"/>
                  </a:lnTo>
                  <a:lnTo>
                    <a:pt x="1114" y="2104"/>
                  </a:lnTo>
                  <a:lnTo>
                    <a:pt x="1013" y="2115"/>
                  </a:lnTo>
                  <a:lnTo>
                    <a:pt x="911" y="2115"/>
                  </a:lnTo>
                  <a:lnTo>
                    <a:pt x="810" y="2092"/>
                  </a:lnTo>
                  <a:lnTo>
                    <a:pt x="720" y="2047"/>
                  </a:lnTo>
                  <a:lnTo>
                    <a:pt x="630" y="1980"/>
                  </a:lnTo>
                  <a:lnTo>
                    <a:pt x="563" y="1890"/>
                  </a:lnTo>
                  <a:lnTo>
                    <a:pt x="507" y="1789"/>
                  </a:lnTo>
                  <a:lnTo>
                    <a:pt x="473" y="1676"/>
                  </a:lnTo>
                  <a:lnTo>
                    <a:pt x="462" y="1553"/>
                  </a:lnTo>
                  <a:lnTo>
                    <a:pt x="473" y="1429"/>
                  </a:lnTo>
                  <a:lnTo>
                    <a:pt x="507" y="1305"/>
                  </a:lnTo>
                  <a:lnTo>
                    <a:pt x="552" y="1193"/>
                  </a:lnTo>
                  <a:lnTo>
                    <a:pt x="630" y="1103"/>
                  </a:lnTo>
                  <a:lnTo>
                    <a:pt x="709" y="1013"/>
                  </a:lnTo>
                  <a:lnTo>
                    <a:pt x="810" y="945"/>
                  </a:lnTo>
                  <a:lnTo>
                    <a:pt x="923" y="900"/>
                  </a:lnTo>
                  <a:lnTo>
                    <a:pt x="2058" y="585"/>
                  </a:lnTo>
                  <a:close/>
                  <a:moveTo>
                    <a:pt x="2418" y="1"/>
                  </a:moveTo>
                  <a:lnTo>
                    <a:pt x="788" y="450"/>
                  </a:lnTo>
                  <a:lnTo>
                    <a:pt x="698" y="484"/>
                  </a:lnTo>
                  <a:lnTo>
                    <a:pt x="597" y="529"/>
                  </a:lnTo>
                  <a:lnTo>
                    <a:pt x="507" y="585"/>
                  </a:lnTo>
                  <a:lnTo>
                    <a:pt x="428" y="642"/>
                  </a:lnTo>
                  <a:lnTo>
                    <a:pt x="349" y="709"/>
                  </a:lnTo>
                  <a:lnTo>
                    <a:pt x="282" y="788"/>
                  </a:lnTo>
                  <a:lnTo>
                    <a:pt x="214" y="867"/>
                  </a:lnTo>
                  <a:lnTo>
                    <a:pt x="158" y="956"/>
                  </a:lnTo>
                  <a:lnTo>
                    <a:pt x="113" y="1046"/>
                  </a:lnTo>
                  <a:lnTo>
                    <a:pt x="68" y="1136"/>
                  </a:lnTo>
                  <a:lnTo>
                    <a:pt x="34" y="1238"/>
                  </a:lnTo>
                  <a:lnTo>
                    <a:pt x="12" y="1339"/>
                  </a:lnTo>
                  <a:lnTo>
                    <a:pt x="0" y="1440"/>
                  </a:lnTo>
                  <a:lnTo>
                    <a:pt x="0" y="1553"/>
                  </a:lnTo>
                  <a:lnTo>
                    <a:pt x="0" y="1654"/>
                  </a:lnTo>
                  <a:lnTo>
                    <a:pt x="12" y="1766"/>
                  </a:lnTo>
                  <a:lnTo>
                    <a:pt x="45" y="1867"/>
                  </a:lnTo>
                  <a:lnTo>
                    <a:pt x="79" y="1969"/>
                  </a:lnTo>
                  <a:lnTo>
                    <a:pt x="124" y="2070"/>
                  </a:lnTo>
                  <a:lnTo>
                    <a:pt x="180" y="2160"/>
                  </a:lnTo>
                  <a:lnTo>
                    <a:pt x="248" y="2239"/>
                  </a:lnTo>
                  <a:lnTo>
                    <a:pt x="315" y="2317"/>
                  </a:lnTo>
                  <a:lnTo>
                    <a:pt x="394" y="2385"/>
                  </a:lnTo>
                  <a:lnTo>
                    <a:pt x="473" y="2441"/>
                  </a:lnTo>
                  <a:lnTo>
                    <a:pt x="597" y="2508"/>
                  </a:lnTo>
                  <a:lnTo>
                    <a:pt x="720" y="2553"/>
                  </a:lnTo>
                  <a:lnTo>
                    <a:pt x="844" y="2576"/>
                  </a:lnTo>
                  <a:lnTo>
                    <a:pt x="968" y="2587"/>
                  </a:lnTo>
                  <a:lnTo>
                    <a:pt x="1103" y="2576"/>
                  </a:lnTo>
                  <a:lnTo>
                    <a:pt x="1238" y="2553"/>
                  </a:lnTo>
                  <a:lnTo>
                    <a:pt x="2823" y="2104"/>
                  </a:lnTo>
                  <a:lnTo>
                    <a:pt x="241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38;p35">
              <a:extLst>
                <a:ext uri="{FF2B5EF4-FFF2-40B4-BE49-F238E27FC236}">
                  <a16:creationId xmlns:a16="http://schemas.microsoft.com/office/drawing/2014/main" id="{894ABD49-B312-D04D-BF12-88F74B0A0C2B}"/>
                </a:ext>
              </a:extLst>
            </p:cNvPr>
            <p:cNvSpPr/>
            <p:nvPr/>
          </p:nvSpPr>
          <p:spPr>
            <a:xfrm>
              <a:off x="7542450" y="1326900"/>
              <a:ext cx="56250" cy="46975"/>
            </a:xfrm>
            <a:custGeom>
              <a:avLst/>
              <a:gdLst/>
              <a:ahLst/>
              <a:cxnLst/>
              <a:rect l="l" t="t" r="r" b="b"/>
              <a:pathLst>
                <a:path w="2250" h="1879" extrusionOk="0">
                  <a:moveTo>
                    <a:pt x="1406" y="1"/>
                  </a:moveTo>
                  <a:lnTo>
                    <a:pt x="0" y="192"/>
                  </a:lnTo>
                  <a:lnTo>
                    <a:pt x="124" y="1879"/>
                  </a:lnTo>
                  <a:lnTo>
                    <a:pt x="1530" y="1688"/>
                  </a:lnTo>
                  <a:lnTo>
                    <a:pt x="1608" y="1676"/>
                  </a:lnTo>
                  <a:lnTo>
                    <a:pt x="1687" y="1654"/>
                  </a:lnTo>
                  <a:lnTo>
                    <a:pt x="1754" y="1620"/>
                  </a:lnTo>
                  <a:lnTo>
                    <a:pt x="1822" y="1587"/>
                  </a:lnTo>
                  <a:lnTo>
                    <a:pt x="1889" y="1542"/>
                  </a:lnTo>
                  <a:lnTo>
                    <a:pt x="1957" y="1485"/>
                  </a:lnTo>
                  <a:lnTo>
                    <a:pt x="2013" y="1429"/>
                  </a:lnTo>
                  <a:lnTo>
                    <a:pt x="2058" y="1373"/>
                  </a:lnTo>
                  <a:lnTo>
                    <a:pt x="2114" y="1305"/>
                  </a:lnTo>
                  <a:lnTo>
                    <a:pt x="2148" y="1238"/>
                  </a:lnTo>
                  <a:lnTo>
                    <a:pt x="2182" y="1159"/>
                  </a:lnTo>
                  <a:lnTo>
                    <a:pt x="2216" y="1080"/>
                  </a:lnTo>
                  <a:lnTo>
                    <a:pt x="2238" y="1002"/>
                  </a:lnTo>
                  <a:lnTo>
                    <a:pt x="2249" y="912"/>
                  </a:lnTo>
                  <a:lnTo>
                    <a:pt x="2249" y="833"/>
                  </a:lnTo>
                  <a:lnTo>
                    <a:pt x="2249" y="743"/>
                  </a:lnTo>
                  <a:lnTo>
                    <a:pt x="2238" y="653"/>
                  </a:lnTo>
                  <a:lnTo>
                    <a:pt x="2227" y="574"/>
                  </a:lnTo>
                  <a:lnTo>
                    <a:pt x="2204" y="496"/>
                  </a:lnTo>
                  <a:lnTo>
                    <a:pt x="2171" y="428"/>
                  </a:lnTo>
                  <a:lnTo>
                    <a:pt x="2126" y="349"/>
                  </a:lnTo>
                  <a:lnTo>
                    <a:pt x="2081" y="293"/>
                  </a:lnTo>
                  <a:lnTo>
                    <a:pt x="2036" y="226"/>
                  </a:lnTo>
                  <a:lnTo>
                    <a:pt x="1979" y="181"/>
                  </a:lnTo>
                  <a:lnTo>
                    <a:pt x="1923" y="136"/>
                  </a:lnTo>
                  <a:lnTo>
                    <a:pt x="1856" y="91"/>
                  </a:lnTo>
                  <a:lnTo>
                    <a:pt x="1788" y="57"/>
                  </a:lnTo>
                  <a:lnTo>
                    <a:pt x="1721" y="35"/>
                  </a:lnTo>
                  <a:lnTo>
                    <a:pt x="1642" y="12"/>
                  </a:lnTo>
                  <a:lnTo>
                    <a:pt x="157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39;p35">
              <a:extLst>
                <a:ext uri="{FF2B5EF4-FFF2-40B4-BE49-F238E27FC236}">
                  <a16:creationId xmlns:a16="http://schemas.microsoft.com/office/drawing/2014/main" id="{C67D0EE0-9A45-AC43-888E-26CC24BBF325}"/>
                </a:ext>
              </a:extLst>
            </p:cNvPr>
            <p:cNvSpPr/>
            <p:nvPr/>
          </p:nvSpPr>
          <p:spPr>
            <a:xfrm>
              <a:off x="7536250" y="1321000"/>
              <a:ext cx="68350" cy="59625"/>
            </a:xfrm>
            <a:custGeom>
              <a:avLst/>
              <a:gdLst/>
              <a:ahLst/>
              <a:cxnLst/>
              <a:rect l="l" t="t" r="r" b="b"/>
              <a:pathLst>
                <a:path w="2734" h="2385" extrusionOk="0">
                  <a:moveTo>
                    <a:pt x="1789" y="473"/>
                  </a:moveTo>
                  <a:lnTo>
                    <a:pt x="1890" y="484"/>
                  </a:lnTo>
                  <a:lnTo>
                    <a:pt x="1980" y="518"/>
                  </a:lnTo>
                  <a:lnTo>
                    <a:pt x="2059" y="574"/>
                  </a:lnTo>
                  <a:lnTo>
                    <a:pt x="2137" y="664"/>
                  </a:lnTo>
                  <a:lnTo>
                    <a:pt x="2205" y="754"/>
                  </a:lnTo>
                  <a:lnTo>
                    <a:pt x="2250" y="867"/>
                  </a:lnTo>
                  <a:lnTo>
                    <a:pt x="2272" y="990"/>
                  </a:lnTo>
                  <a:lnTo>
                    <a:pt x="2261" y="1125"/>
                  </a:lnTo>
                  <a:lnTo>
                    <a:pt x="2239" y="1249"/>
                  </a:lnTo>
                  <a:lnTo>
                    <a:pt x="2194" y="1361"/>
                  </a:lnTo>
                  <a:lnTo>
                    <a:pt x="2126" y="1463"/>
                  </a:lnTo>
                  <a:lnTo>
                    <a:pt x="2047" y="1541"/>
                  </a:lnTo>
                  <a:lnTo>
                    <a:pt x="1957" y="1620"/>
                  </a:lnTo>
                  <a:lnTo>
                    <a:pt x="1856" y="1665"/>
                  </a:lnTo>
                  <a:lnTo>
                    <a:pt x="1744" y="1699"/>
                  </a:lnTo>
                  <a:lnTo>
                    <a:pt x="585" y="1856"/>
                  </a:lnTo>
                  <a:lnTo>
                    <a:pt x="507" y="630"/>
                  </a:lnTo>
                  <a:lnTo>
                    <a:pt x="1688" y="473"/>
                  </a:lnTo>
                  <a:close/>
                  <a:moveTo>
                    <a:pt x="1721" y="1"/>
                  </a:moveTo>
                  <a:lnTo>
                    <a:pt x="1631" y="12"/>
                  </a:lnTo>
                  <a:lnTo>
                    <a:pt x="1" y="226"/>
                  </a:lnTo>
                  <a:lnTo>
                    <a:pt x="158" y="2385"/>
                  </a:lnTo>
                  <a:lnTo>
                    <a:pt x="1811" y="2160"/>
                  </a:lnTo>
                  <a:lnTo>
                    <a:pt x="1913" y="2137"/>
                  </a:lnTo>
                  <a:lnTo>
                    <a:pt x="2002" y="2115"/>
                  </a:lnTo>
                  <a:lnTo>
                    <a:pt x="2104" y="2070"/>
                  </a:lnTo>
                  <a:lnTo>
                    <a:pt x="2194" y="2025"/>
                  </a:lnTo>
                  <a:lnTo>
                    <a:pt x="2272" y="1969"/>
                  </a:lnTo>
                  <a:lnTo>
                    <a:pt x="2351" y="1901"/>
                  </a:lnTo>
                  <a:lnTo>
                    <a:pt x="2430" y="1834"/>
                  </a:lnTo>
                  <a:lnTo>
                    <a:pt x="2497" y="1755"/>
                  </a:lnTo>
                  <a:lnTo>
                    <a:pt x="2554" y="1665"/>
                  </a:lnTo>
                  <a:lnTo>
                    <a:pt x="2599" y="1575"/>
                  </a:lnTo>
                  <a:lnTo>
                    <a:pt x="2643" y="1485"/>
                  </a:lnTo>
                  <a:lnTo>
                    <a:pt x="2688" y="1384"/>
                  </a:lnTo>
                  <a:lnTo>
                    <a:pt x="2711" y="1283"/>
                  </a:lnTo>
                  <a:lnTo>
                    <a:pt x="2722" y="1181"/>
                  </a:lnTo>
                  <a:lnTo>
                    <a:pt x="2733" y="1069"/>
                  </a:lnTo>
                  <a:lnTo>
                    <a:pt x="2733" y="968"/>
                  </a:lnTo>
                  <a:lnTo>
                    <a:pt x="2722" y="855"/>
                  </a:lnTo>
                  <a:lnTo>
                    <a:pt x="2700" y="743"/>
                  </a:lnTo>
                  <a:lnTo>
                    <a:pt x="2666" y="642"/>
                  </a:lnTo>
                  <a:lnTo>
                    <a:pt x="2621" y="540"/>
                  </a:lnTo>
                  <a:lnTo>
                    <a:pt x="2565" y="451"/>
                  </a:lnTo>
                  <a:lnTo>
                    <a:pt x="2509" y="361"/>
                  </a:lnTo>
                  <a:lnTo>
                    <a:pt x="2430" y="282"/>
                  </a:lnTo>
                  <a:lnTo>
                    <a:pt x="2362" y="214"/>
                  </a:lnTo>
                  <a:lnTo>
                    <a:pt x="2272" y="158"/>
                  </a:lnTo>
                  <a:lnTo>
                    <a:pt x="2194" y="102"/>
                  </a:lnTo>
                  <a:lnTo>
                    <a:pt x="2104" y="68"/>
                  </a:lnTo>
                  <a:lnTo>
                    <a:pt x="2014" y="34"/>
                  </a:lnTo>
                  <a:lnTo>
                    <a:pt x="1924" y="12"/>
                  </a:lnTo>
                  <a:lnTo>
                    <a:pt x="182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40;p35">
              <a:extLst>
                <a:ext uri="{FF2B5EF4-FFF2-40B4-BE49-F238E27FC236}">
                  <a16:creationId xmlns:a16="http://schemas.microsoft.com/office/drawing/2014/main" id="{DE039132-E486-6643-ACDA-20F479527C2E}"/>
                </a:ext>
              </a:extLst>
            </p:cNvPr>
            <p:cNvSpPr/>
            <p:nvPr/>
          </p:nvSpPr>
          <p:spPr>
            <a:xfrm>
              <a:off x="7326800" y="1207425"/>
              <a:ext cx="237325" cy="318000"/>
            </a:xfrm>
            <a:custGeom>
              <a:avLst/>
              <a:gdLst/>
              <a:ahLst/>
              <a:cxnLst/>
              <a:rect l="l" t="t" r="r" b="b"/>
              <a:pathLst>
                <a:path w="9493" h="12720" extrusionOk="0">
                  <a:moveTo>
                    <a:pt x="4094" y="0"/>
                  </a:moveTo>
                  <a:lnTo>
                    <a:pt x="4105" y="34"/>
                  </a:lnTo>
                  <a:lnTo>
                    <a:pt x="3858" y="68"/>
                  </a:lnTo>
                  <a:lnTo>
                    <a:pt x="3622" y="124"/>
                  </a:lnTo>
                  <a:lnTo>
                    <a:pt x="3397" y="203"/>
                  </a:lnTo>
                  <a:lnTo>
                    <a:pt x="3172" y="304"/>
                  </a:lnTo>
                  <a:lnTo>
                    <a:pt x="2958" y="428"/>
                  </a:lnTo>
                  <a:lnTo>
                    <a:pt x="2744" y="563"/>
                  </a:lnTo>
                  <a:lnTo>
                    <a:pt x="2542" y="720"/>
                  </a:lnTo>
                  <a:lnTo>
                    <a:pt x="2351" y="900"/>
                  </a:lnTo>
                  <a:lnTo>
                    <a:pt x="2160" y="1091"/>
                  </a:lnTo>
                  <a:lnTo>
                    <a:pt x="1980" y="1305"/>
                  </a:lnTo>
                  <a:lnTo>
                    <a:pt x="1811" y="1530"/>
                  </a:lnTo>
                  <a:lnTo>
                    <a:pt x="1642" y="1766"/>
                  </a:lnTo>
                  <a:lnTo>
                    <a:pt x="1485" y="2013"/>
                  </a:lnTo>
                  <a:lnTo>
                    <a:pt x="1327" y="2272"/>
                  </a:lnTo>
                  <a:lnTo>
                    <a:pt x="1192" y="2542"/>
                  </a:lnTo>
                  <a:lnTo>
                    <a:pt x="1058" y="2823"/>
                  </a:lnTo>
                  <a:lnTo>
                    <a:pt x="923" y="3115"/>
                  </a:lnTo>
                  <a:lnTo>
                    <a:pt x="799" y="3408"/>
                  </a:lnTo>
                  <a:lnTo>
                    <a:pt x="686" y="3700"/>
                  </a:lnTo>
                  <a:lnTo>
                    <a:pt x="585" y="4004"/>
                  </a:lnTo>
                  <a:lnTo>
                    <a:pt x="495" y="4308"/>
                  </a:lnTo>
                  <a:lnTo>
                    <a:pt x="405" y="4622"/>
                  </a:lnTo>
                  <a:lnTo>
                    <a:pt x="327" y="4926"/>
                  </a:lnTo>
                  <a:lnTo>
                    <a:pt x="259" y="5241"/>
                  </a:lnTo>
                  <a:lnTo>
                    <a:pt x="192" y="5545"/>
                  </a:lnTo>
                  <a:lnTo>
                    <a:pt x="135" y="5848"/>
                  </a:lnTo>
                  <a:lnTo>
                    <a:pt x="90" y="6152"/>
                  </a:lnTo>
                  <a:lnTo>
                    <a:pt x="57" y="6455"/>
                  </a:lnTo>
                  <a:lnTo>
                    <a:pt x="34" y="6748"/>
                  </a:lnTo>
                  <a:lnTo>
                    <a:pt x="12" y="7029"/>
                  </a:lnTo>
                  <a:lnTo>
                    <a:pt x="0" y="7310"/>
                  </a:lnTo>
                  <a:lnTo>
                    <a:pt x="12" y="7580"/>
                  </a:lnTo>
                  <a:lnTo>
                    <a:pt x="12" y="7794"/>
                  </a:lnTo>
                  <a:lnTo>
                    <a:pt x="23" y="8052"/>
                  </a:lnTo>
                  <a:lnTo>
                    <a:pt x="34" y="8311"/>
                  </a:lnTo>
                  <a:lnTo>
                    <a:pt x="57" y="8570"/>
                  </a:lnTo>
                  <a:lnTo>
                    <a:pt x="90" y="8817"/>
                  </a:lnTo>
                  <a:lnTo>
                    <a:pt x="135" y="9065"/>
                  </a:lnTo>
                  <a:lnTo>
                    <a:pt x="192" y="9312"/>
                  </a:lnTo>
                  <a:lnTo>
                    <a:pt x="248" y="9548"/>
                  </a:lnTo>
                  <a:lnTo>
                    <a:pt x="315" y="9773"/>
                  </a:lnTo>
                  <a:lnTo>
                    <a:pt x="394" y="9998"/>
                  </a:lnTo>
                  <a:lnTo>
                    <a:pt x="473" y="10212"/>
                  </a:lnTo>
                  <a:lnTo>
                    <a:pt x="574" y="10425"/>
                  </a:lnTo>
                  <a:lnTo>
                    <a:pt x="675" y="10628"/>
                  </a:lnTo>
                  <a:lnTo>
                    <a:pt x="788" y="10819"/>
                  </a:lnTo>
                  <a:lnTo>
                    <a:pt x="911" y="11010"/>
                  </a:lnTo>
                  <a:lnTo>
                    <a:pt x="1035" y="11190"/>
                  </a:lnTo>
                  <a:lnTo>
                    <a:pt x="1181" y="11359"/>
                  </a:lnTo>
                  <a:lnTo>
                    <a:pt x="1327" y="11527"/>
                  </a:lnTo>
                  <a:lnTo>
                    <a:pt x="1485" y="11685"/>
                  </a:lnTo>
                  <a:lnTo>
                    <a:pt x="1654" y="11831"/>
                  </a:lnTo>
                  <a:lnTo>
                    <a:pt x="1834" y="11966"/>
                  </a:lnTo>
                  <a:lnTo>
                    <a:pt x="2025" y="12090"/>
                  </a:lnTo>
                  <a:lnTo>
                    <a:pt x="2227" y="12202"/>
                  </a:lnTo>
                  <a:lnTo>
                    <a:pt x="2430" y="12303"/>
                  </a:lnTo>
                  <a:lnTo>
                    <a:pt x="2654" y="12393"/>
                  </a:lnTo>
                  <a:lnTo>
                    <a:pt x="2879" y="12483"/>
                  </a:lnTo>
                  <a:lnTo>
                    <a:pt x="3127" y="12551"/>
                  </a:lnTo>
                  <a:lnTo>
                    <a:pt x="3374" y="12607"/>
                  </a:lnTo>
                  <a:lnTo>
                    <a:pt x="3633" y="12652"/>
                  </a:lnTo>
                  <a:lnTo>
                    <a:pt x="3903" y="12686"/>
                  </a:lnTo>
                  <a:lnTo>
                    <a:pt x="4184" y="12708"/>
                  </a:lnTo>
                  <a:lnTo>
                    <a:pt x="4488" y="12720"/>
                  </a:lnTo>
                  <a:lnTo>
                    <a:pt x="4791" y="12708"/>
                  </a:lnTo>
                  <a:lnTo>
                    <a:pt x="4814" y="12708"/>
                  </a:lnTo>
                  <a:lnTo>
                    <a:pt x="5162" y="12675"/>
                  </a:lnTo>
                  <a:lnTo>
                    <a:pt x="5488" y="12630"/>
                  </a:lnTo>
                  <a:lnTo>
                    <a:pt x="5792" y="12573"/>
                  </a:lnTo>
                  <a:lnTo>
                    <a:pt x="6084" y="12506"/>
                  </a:lnTo>
                  <a:lnTo>
                    <a:pt x="6366" y="12427"/>
                  </a:lnTo>
                  <a:lnTo>
                    <a:pt x="6636" y="12337"/>
                  </a:lnTo>
                  <a:lnTo>
                    <a:pt x="6883" y="12236"/>
                  </a:lnTo>
                  <a:lnTo>
                    <a:pt x="7130" y="12112"/>
                  </a:lnTo>
                  <a:lnTo>
                    <a:pt x="7355" y="11989"/>
                  </a:lnTo>
                  <a:lnTo>
                    <a:pt x="7558" y="11854"/>
                  </a:lnTo>
                  <a:lnTo>
                    <a:pt x="7760" y="11707"/>
                  </a:lnTo>
                  <a:lnTo>
                    <a:pt x="7940" y="11550"/>
                  </a:lnTo>
                  <a:lnTo>
                    <a:pt x="8120" y="11392"/>
                  </a:lnTo>
                  <a:lnTo>
                    <a:pt x="8277" y="11213"/>
                  </a:lnTo>
                  <a:lnTo>
                    <a:pt x="8435" y="11033"/>
                  </a:lnTo>
                  <a:lnTo>
                    <a:pt x="8570" y="10841"/>
                  </a:lnTo>
                  <a:lnTo>
                    <a:pt x="8694" y="10650"/>
                  </a:lnTo>
                  <a:lnTo>
                    <a:pt x="8817" y="10448"/>
                  </a:lnTo>
                  <a:lnTo>
                    <a:pt x="8918" y="10234"/>
                  </a:lnTo>
                  <a:lnTo>
                    <a:pt x="9020" y="10020"/>
                  </a:lnTo>
                  <a:lnTo>
                    <a:pt x="9098" y="9796"/>
                  </a:lnTo>
                  <a:lnTo>
                    <a:pt x="9177" y="9559"/>
                  </a:lnTo>
                  <a:lnTo>
                    <a:pt x="9245" y="9334"/>
                  </a:lnTo>
                  <a:lnTo>
                    <a:pt x="9301" y="9087"/>
                  </a:lnTo>
                  <a:lnTo>
                    <a:pt x="9357" y="8851"/>
                  </a:lnTo>
                  <a:lnTo>
                    <a:pt x="9391" y="8603"/>
                  </a:lnTo>
                  <a:lnTo>
                    <a:pt x="9425" y="8345"/>
                  </a:lnTo>
                  <a:lnTo>
                    <a:pt x="9458" y="8097"/>
                  </a:lnTo>
                  <a:lnTo>
                    <a:pt x="9470" y="7839"/>
                  </a:lnTo>
                  <a:lnTo>
                    <a:pt x="9481" y="7580"/>
                  </a:lnTo>
                  <a:lnTo>
                    <a:pt x="9492" y="7052"/>
                  </a:lnTo>
                  <a:lnTo>
                    <a:pt x="9481" y="6838"/>
                  </a:lnTo>
                  <a:lnTo>
                    <a:pt x="9470" y="6568"/>
                  </a:lnTo>
                  <a:lnTo>
                    <a:pt x="9447" y="6287"/>
                  </a:lnTo>
                  <a:lnTo>
                    <a:pt x="9402" y="6006"/>
                  </a:lnTo>
                  <a:lnTo>
                    <a:pt x="9346" y="5724"/>
                  </a:lnTo>
                  <a:lnTo>
                    <a:pt x="9267" y="5432"/>
                  </a:lnTo>
                  <a:lnTo>
                    <a:pt x="9188" y="5140"/>
                  </a:lnTo>
                  <a:lnTo>
                    <a:pt x="9098" y="4847"/>
                  </a:lnTo>
                  <a:lnTo>
                    <a:pt x="8986" y="4544"/>
                  </a:lnTo>
                  <a:lnTo>
                    <a:pt x="8862" y="4251"/>
                  </a:lnTo>
                  <a:lnTo>
                    <a:pt x="8739" y="3959"/>
                  </a:lnTo>
                  <a:lnTo>
                    <a:pt x="8592" y="3666"/>
                  </a:lnTo>
                  <a:lnTo>
                    <a:pt x="8446" y="3374"/>
                  </a:lnTo>
                  <a:lnTo>
                    <a:pt x="8277" y="3093"/>
                  </a:lnTo>
                  <a:lnTo>
                    <a:pt x="8109" y="2812"/>
                  </a:lnTo>
                  <a:lnTo>
                    <a:pt x="7940" y="2542"/>
                  </a:lnTo>
                  <a:lnTo>
                    <a:pt x="7749" y="2283"/>
                  </a:lnTo>
                  <a:lnTo>
                    <a:pt x="7558" y="2025"/>
                  </a:lnTo>
                  <a:lnTo>
                    <a:pt x="7355" y="1788"/>
                  </a:lnTo>
                  <a:lnTo>
                    <a:pt x="7142" y="1552"/>
                  </a:lnTo>
                  <a:lnTo>
                    <a:pt x="6939" y="1327"/>
                  </a:lnTo>
                  <a:lnTo>
                    <a:pt x="6714" y="1125"/>
                  </a:lnTo>
                  <a:lnTo>
                    <a:pt x="6489" y="922"/>
                  </a:lnTo>
                  <a:lnTo>
                    <a:pt x="6264" y="754"/>
                  </a:lnTo>
                  <a:lnTo>
                    <a:pt x="6028" y="585"/>
                  </a:lnTo>
                  <a:lnTo>
                    <a:pt x="5792" y="439"/>
                  </a:lnTo>
                  <a:lnTo>
                    <a:pt x="5556" y="315"/>
                  </a:lnTo>
                  <a:lnTo>
                    <a:pt x="5320" y="203"/>
                  </a:lnTo>
                  <a:lnTo>
                    <a:pt x="5072" y="124"/>
                  </a:lnTo>
                  <a:lnTo>
                    <a:pt x="4825" y="57"/>
                  </a:lnTo>
                  <a:lnTo>
                    <a:pt x="4589" y="12"/>
                  </a:lnTo>
                  <a:lnTo>
                    <a:pt x="434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41;p35">
              <a:extLst>
                <a:ext uri="{FF2B5EF4-FFF2-40B4-BE49-F238E27FC236}">
                  <a16:creationId xmlns:a16="http://schemas.microsoft.com/office/drawing/2014/main" id="{A2F86560-04E8-6C45-BAB0-4650FBFBAFDF}"/>
                </a:ext>
              </a:extLst>
            </p:cNvPr>
            <p:cNvSpPr/>
            <p:nvPr/>
          </p:nvSpPr>
          <p:spPr>
            <a:xfrm>
              <a:off x="7321175" y="1201525"/>
              <a:ext cx="248550" cy="329800"/>
            </a:xfrm>
            <a:custGeom>
              <a:avLst/>
              <a:gdLst/>
              <a:ahLst/>
              <a:cxnLst/>
              <a:rect l="l" t="t" r="r" b="b"/>
              <a:pathLst>
                <a:path w="9942" h="13192" extrusionOk="0">
                  <a:moveTo>
                    <a:pt x="4623" y="472"/>
                  </a:moveTo>
                  <a:lnTo>
                    <a:pt x="4780" y="484"/>
                  </a:lnTo>
                  <a:lnTo>
                    <a:pt x="4937" y="506"/>
                  </a:lnTo>
                  <a:lnTo>
                    <a:pt x="5095" y="540"/>
                  </a:lnTo>
                  <a:lnTo>
                    <a:pt x="5252" y="585"/>
                  </a:lnTo>
                  <a:lnTo>
                    <a:pt x="5399" y="641"/>
                  </a:lnTo>
                  <a:lnTo>
                    <a:pt x="5545" y="697"/>
                  </a:lnTo>
                  <a:lnTo>
                    <a:pt x="5691" y="765"/>
                  </a:lnTo>
                  <a:lnTo>
                    <a:pt x="5826" y="832"/>
                  </a:lnTo>
                  <a:lnTo>
                    <a:pt x="6096" y="990"/>
                  </a:lnTo>
                  <a:lnTo>
                    <a:pt x="6343" y="1170"/>
                  </a:lnTo>
                  <a:lnTo>
                    <a:pt x="6568" y="1350"/>
                  </a:lnTo>
                  <a:lnTo>
                    <a:pt x="6782" y="1530"/>
                  </a:lnTo>
                  <a:lnTo>
                    <a:pt x="7052" y="1788"/>
                  </a:lnTo>
                  <a:lnTo>
                    <a:pt x="7322" y="2081"/>
                  </a:lnTo>
                  <a:lnTo>
                    <a:pt x="7580" y="2384"/>
                  </a:lnTo>
                  <a:lnTo>
                    <a:pt x="7828" y="2710"/>
                  </a:lnTo>
                  <a:lnTo>
                    <a:pt x="8064" y="3048"/>
                  </a:lnTo>
                  <a:lnTo>
                    <a:pt x="8278" y="3408"/>
                  </a:lnTo>
                  <a:lnTo>
                    <a:pt x="8491" y="3768"/>
                  </a:lnTo>
                  <a:lnTo>
                    <a:pt x="8671" y="4139"/>
                  </a:lnTo>
                  <a:lnTo>
                    <a:pt x="8851" y="4510"/>
                  </a:lnTo>
                  <a:lnTo>
                    <a:pt x="8997" y="4881"/>
                  </a:lnTo>
                  <a:lnTo>
                    <a:pt x="9132" y="5263"/>
                  </a:lnTo>
                  <a:lnTo>
                    <a:pt x="9245" y="5634"/>
                  </a:lnTo>
                  <a:lnTo>
                    <a:pt x="9346" y="6005"/>
                  </a:lnTo>
                  <a:lnTo>
                    <a:pt x="9413" y="6377"/>
                  </a:lnTo>
                  <a:lnTo>
                    <a:pt x="9458" y="6725"/>
                  </a:lnTo>
                  <a:lnTo>
                    <a:pt x="9470" y="7074"/>
                  </a:lnTo>
                  <a:lnTo>
                    <a:pt x="9481" y="7288"/>
                  </a:lnTo>
                  <a:lnTo>
                    <a:pt x="9481" y="7602"/>
                  </a:lnTo>
                  <a:lnTo>
                    <a:pt x="9470" y="7906"/>
                  </a:lnTo>
                  <a:lnTo>
                    <a:pt x="9458" y="8210"/>
                  </a:lnTo>
                  <a:lnTo>
                    <a:pt x="9425" y="8491"/>
                  </a:lnTo>
                  <a:lnTo>
                    <a:pt x="9391" y="8772"/>
                  </a:lnTo>
                  <a:lnTo>
                    <a:pt x="9346" y="9031"/>
                  </a:lnTo>
                  <a:lnTo>
                    <a:pt x="9301" y="9289"/>
                  </a:lnTo>
                  <a:lnTo>
                    <a:pt x="9233" y="9548"/>
                  </a:lnTo>
                  <a:lnTo>
                    <a:pt x="9166" y="9784"/>
                  </a:lnTo>
                  <a:lnTo>
                    <a:pt x="9087" y="10009"/>
                  </a:lnTo>
                  <a:lnTo>
                    <a:pt x="8997" y="10234"/>
                  </a:lnTo>
                  <a:lnTo>
                    <a:pt x="8896" y="10448"/>
                  </a:lnTo>
                  <a:lnTo>
                    <a:pt x="8784" y="10650"/>
                  </a:lnTo>
                  <a:lnTo>
                    <a:pt x="8671" y="10841"/>
                  </a:lnTo>
                  <a:lnTo>
                    <a:pt x="8547" y="11021"/>
                  </a:lnTo>
                  <a:lnTo>
                    <a:pt x="8413" y="11201"/>
                  </a:lnTo>
                  <a:lnTo>
                    <a:pt x="8266" y="11370"/>
                  </a:lnTo>
                  <a:lnTo>
                    <a:pt x="8109" y="11516"/>
                  </a:lnTo>
                  <a:lnTo>
                    <a:pt x="7951" y="11662"/>
                  </a:lnTo>
                  <a:lnTo>
                    <a:pt x="7783" y="11808"/>
                  </a:lnTo>
                  <a:lnTo>
                    <a:pt x="7603" y="11932"/>
                  </a:lnTo>
                  <a:lnTo>
                    <a:pt x="7412" y="12045"/>
                  </a:lnTo>
                  <a:lnTo>
                    <a:pt x="7209" y="12157"/>
                  </a:lnTo>
                  <a:lnTo>
                    <a:pt x="7007" y="12258"/>
                  </a:lnTo>
                  <a:lnTo>
                    <a:pt x="6793" y="12348"/>
                  </a:lnTo>
                  <a:lnTo>
                    <a:pt x="6568" y="12427"/>
                  </a:lnTo>
                  <a:lnTo>
                    <a:pt x="6332" y="12494"/>
                  </a:lnTo>
                  <a:lnTo>
                    <a:pt x="6085" y="12562"/>
                  </a:lnTo>
                  <a:lnTo>
                    <a:pt x="5837" y="12607"/>
                  </a:lnTo>
                  <a:lnTo>
                    <a:pt x="5579" y="12652"/>
                  </a:lnTo>
                  <a:lnTo>
                    <a:pt x="5309" y="12686"/>
                  </a:lnTo>
                  <a:lnTo>
                    <a:pt x="5027" y="12708"/>
                  </a:lnTo>
                  <a:lnTo>
                    <a:pt x="4982" y="12708"/>
                  </a:lnTo>
                  <a:lnTo>
                    <a:pt x="4735" y="12719"/>
                  </a:lnTo>
                  <a:lnTo>
                    <a:pt x="4499" y="12719"/>
                  </a:lnTo>
                  <a:lnTo>
                    <a:pt x="4263" y="12697"/>
                  </a:lnTo>
                  <a:lnTo>
                    <a:pt x="4038" y="12674"/>
                  </a:lnTo>
                  <a:lnTo>
                    <a:pt x="3813" y="12652"/>
                  </a:lnTo>
                  <a:lnTo>
                    <a:pt x="3599" y="12607"/>
                  </a:lnTo>
                  <a:lnTo>
                    <a:pt x="3397" y="12562"/>
                  </a:lnTo>
                  <a:lnTo>
                    <a:pt x="3194" y="12494"/>
                  </a:lnTo>
                  <a:lnTo>
                    <a:pt x="3003" y="12427"/>
                  </a:lnTo>
                  <a:lnTo>
                    <a:pt x="2812" y="12359"/>
                  </a:lnTo>
                  <a:lnTo>
                    <a:pt x="2632" y="12269"/>
                  </a:lnTo>
                  <a:lnTo>
                    <a:pt x="2452" y="12180"/>
                  </a:lnTo>
                  <a:lnTo>
                    <a:pt x="2295" y="12067"/>
                  </a:lnTo>
                  <a:lnTo>
                    <a:pt x="2126" y="11955"/>
                  </a:lnTo>
                  <a:lnTo>
                    <a:pt x="1980" y="11831"/>
                  </a:lnTo>
                  <a:lnTo>
                    <a:pt x="1822" y="11707"/>
                  </a:lnTo>
                  <a:lnTo>
                    <a:pt x="1676" y="11550"/>
                  </a:lnTo>
                  <a:lnTo>
                    <a:pt x="1519" y="11381"/>
                  </a:lnTo>
                  <a:lnTo>
                    <a:pt x="1384" y="11201"/>
                  </a:lnTo>
                  <a:lnTo>
                    <a:pt x="1260" y="11021"/>
                  </a:lnTo>
                  <a:lnTo>
                    <a:pt x="1136" y="10819"/>
                  </a:lnTo>
                  <a:lnTo>
                    <a:pt x="1024" y="10605"/>
                  </a:lnTo>
                  <a:lnTo>
                    <a:pt x="934" y="10391"/>
                  </a:lnTo>
                  <a:lnTo>
                    <a:pt x="833" y="10166"/>
                  </a:lnTo>
                  <a:lnTo>
                    <a:pt x="754" y="9930"/>
                  </a:lnTo>
                  <a:lnTo>
                    <a:pt x="686" y="9683"/>
                  </a:lnTo>
                  <a:lnTo>
                    <a:pt x="630" y="9424"/>
                  </a:lnTo>
                  <a:lnTo>
                    <a:pt x="574" y="9166"/>
                  </a:lnTo>
                  <a:lnTo>
                    <a:pt x="529" y="8896"/>
                  </a:lnTo>
                  <a:lnTo>
                    <a:pt x="507" y="8615"/>
                  </a:lnTo>
                  <a:lnTo>
                    <a:pt x="484" y="8322"/>
                  </a:lnTo>
                  <a:lnTo>
                    <a:pt x="473" y="8030"/>
                  </a:lnTo>
                  <a:lnTo>
                    <a:pt x="462" y="7805"/>
                  </a:lnTo>
                  <a:lnTo>
                    <a:pt x="462" y="7546"/>
                  </a:lnTo>
                  <a:lnTo>
                    <a:pt x="473" y="7276"/>
                  </a:lnTo>
                  <a:lnTo>
                    <a:pt x="495" y="6995"/>
                  </a:lnTo>
                  <a:lnTo>
                    <a:pt x="518" y="6703"/>
                  </a:lnTo>
                  <a:lnTo>
                    <a:pt x="552" y="6410"/>
                  </a:lnTo>
                  <a:lnTo>
                    <a:pt x="597" y="6118"/>
                  </a:lnTo>
                  <a:lnTo>
                    <a:pt x="653" y="5826"/>
                  </a:lnTo>
                  <a:lnTo>
                    <a:pt x="709" y="5522"/>
                  </a:lnTo>
                  <a:lnTo>
                    <a:pt x="776" y="5218"/>
                  </a:lnTo>
                  <a:lnTo>
                    <a:pt x="855" y="4915"/>
                  </a:lnTo>
                  <a:lnTo>
                    <a:pt x="945" y="4622"/>
                  </a:lnTo>
                  <a:lnTo>
                    <a:pt x="1035" y="4330"/>
                  </a:lnTo>
                  <a:lnTo>
                    <a:pt x="1136" y="4026"/>
                  </a:lnTo>
                  <a:lnTo>
                    <a:pt x="1238" y="3745"/>
                  </a:lnTo>
                  <a:lnTo>
                    <a:pt x="1361" y="3464"/>
                  </a:lnTo>
                  <a:lnTo>
                    <a:pt x="1485" y="3183"/>
                  </a:lnTo>
                  <a:lnTo>
                    <a:pt x="1609" y="2913"/>
                  </a:lnTo>
                  <a:lnTo>
                    <a:pt x="1744" y="2654"/>
                  </a:lnTo>
                  <a:lnTo>
                    <a:pt x="1890" y="2407"/>
                  </a:lnTo>
                  <a:lnTo>
                    <a:pt x="2047" y="2159"/>
                  </a:lnTo>
                  <a:lnTo>
                    <a:pt x="2205" y="1934"/>
                  </a:lnTo>
                  <a:lnTo>
                    <a:pt x="2362" y="1721"/>
                  </a:lnTo>
                  <a:lnTo>
                    <a:pt x="2531" y="1518"/>
                  </a:lnTo>
                  <a:lnTo>
                    <a:pt x="2711" y="1327"/>
                  </a:lnTo>
                  <a:lnTo>
                    <a:pt x="2891" y="1158"/>
                  </a:lnTo>
                  <a:lnTo>
                    <a:pt x="3082" y="1012"/>
                  </a:lnTo>
                  <a:lnTo>
                    <a:pt x="3284" y="877"/>
                  </a:lnTo>
                  <a:lnTo>
                    <a:pt x="3487" y="754"/>
                  </a:lnTo>
                  <a:lnTo>
                    <a:pt x="3689" y="664"/>
                  </a:lnTo>
                  <a:lnTo>
                    <a:pt x="3903" y="585"/>
                  </a:lnTo>
                  <a:lnTo>
                    <a:pt x="4117" y="529"/>
                  </a:lnTo>
                  <a:lnTo>
                    <a:pt x="4341" y="506"/>
                  </a:lnTo>
                  <a:lnTo>
                    <a:pt x="4623" y="484"/>
                  </a:lnTo>
                  <a:lnTo>
                    <a:pt x="4623" y="472"/>
                  </a:lnTo>
                  <a:close/>
                  <a:moveTo>
                    <a:pt x="4296" y="0"/>
                  </a:moveTo>
                  <a:lnTo>
                    <a:pt x="4015" y="23"/>
                  </a:lnTo>
                  <a:lnTo>
                    <a:pt x="4038" y="68"/>
                  </a:lnTo>
                  <a:lnTo>
                    <a:pt x="3813" y="124"/>
                  </a:lnTo>
                  <a:lnTo>
                    <a:pt x="3610" y="191"/>
                  </a:lnTo>
                  <a:lnTo>
                    <a:pt x="3397" y="281"/>
                  </a:lnTo>
                  <a:lnTo>
                    <a:pt x="3194" y="382"/>
                  </a:lnTo>
                  <a:lnTo>
                    <a:pt x="2992" y="506"/>
                  </a:lnTo>
                  <a:lnTo>
                    <a:pt x="2789" y="641"/>
                  </a:lnTo>
                  <a:lnTo>
                    <a:pt x="2598" y="799"/>
                  </a:lnTo>
                  <a:lnTo>
                    <a:pt x="2407" y="979"/>
                  </a:lnTo>
                  <a:lnTo>
                    <a:pt x="2227" y="1170"/>
                  </a:lnTo>
                  <a:lnTo>
                    <a:pt x="2036" y="1372"/>
                  </a:lnTo>
                  <a:lnTo>
                    <a:pt x="1867" y="1597"/>
                  </a:lnTo>
                  <a:lnTo>
                    <a:pt x="1699" y="1844"/>
                  </a:lnTo>
                  <a:lnTo>
                    <a:pt x="1530" y="2103"/>
                  </a:lnTo>
                  <a:lnTo>
                    <a:pt x="1372" y="2373"/>
                  </a:lnTo>
                  <a:lnTo>
                    <a:pt x="1215" y="2654"/>
                  </a:lnTo>
                  <a:lnTo>
                    <a:pt x="1069" y="2958"/>
                  </a:lnTo>
                  <a:lnTo>
                    <a:pt x="934" y="3239"/>
                  </a:lnTo>
                  <a:lnTo>
                    <a:pt x="821" y="3531"/>
                  </a:lnTo>
                  <a:lnTo>
                    <a:pt x="709" y="3824"/>
                  </a:lnTo>
                  <a:lnTo>
                    <a:pt x="608" y="4127"/>
                  </a:lnTo>
                  <a:lnTo>
                    <a:pt x="507" y="4431"/>
                  </a:lnTo>
                  <a:lnTo>
                    <a:pt x="417" y="4746"/>
                  </a:lnTo>
                  <a:lnTo>
                    <a:pt x="338" y="5061"/>
                  </a:lnTo>
                  <a:lnTo>
                    <a:pt x="259" y="5376"/>
                  </a:lnTo>
                  <a:lnTo>
                    <a:pt x="203" y="5691"/>
                  </a:lnTo>
                  <a:lnTo>
                    <a:pt x="135" y="6005"/>
                  </a:lnTo>
                  <a:lnTo>
                    <a:pt x="90" y="6309"/>
                  </a:lnTo>
                  <a:lnTo>
                    <a:pt x="57" y="6624"/>
                  </a:lnTo>
                  <a:lnTo>
                    <a:pt x="23" y="6928"/>
                  </a:lnTo>
                  <a:lnTo>
                    <a:pt x="12" y="7231"/>
                  </a:lnTo>
                  <a:lnTo>
                    <a:pt x="0" y="7524"/>
                  </a:lnTo>
                  <a:lnTo>
                    <a:pt x="0" y="7816"/>
                  </a:lnTo>
                  <a:lnTo>
                    <a:pt x="0" y="8030"/>
                  </a:lnTo>
                  <a:lnTo>
                    <a:pt x="12" y="8356"/>
                  </a:lnTo>
                  <a:lnTo>
                    <a:pt x="34" y="8671"/>
                  </a:lnTo>
                  <a:lnTo>
                    <a:pt x="68" y="8974"/>
                  </a:lnTo>
                  <a:lnTo>
                    <a:pt x="113" y="9267"/>
                  </a:lnTo>
                  <a:lnTo>
                    <a:pt x="169" y="9548"/>
                  </a:lnTo>
                  <a:lnTo>
                    <a:pt x="237" y="9829"/>
                  </a:lnTo>
                  <a:lnTo>
                    <a:pt x="315" y="10099"/>
                  </a:lnTo>
                  <a:lnTo>
                    <a:pt x="405" y="10358"/>
                  </a:lnTo>
                  <a:lnTo>
                    <a:pt x="507" y="10605"/>
                  </a:lnTo>
                  <a:lnTo>
                    <a:pt x="619" y="10841"/>
                  </a:lnTo>
                  <a:lnTo>
                    <a:pt x="743" y="11066"/>
                  </a:lnTo>
                  <a:lnTo>
                    <a:pt x="878" y="11291"/>
                  </a:lnTo>
                  <a:lnTo>
                    <a:pt x="1013" y="11494"/>
                  </a:lnTo>
                  <a:lnTo>
                    <a:pt x="1170" y="11685"/>
                  </a:lnTo>
                  <a:lnTo>
                    <a:pt x="1339" y="11876"/>
                  </a:lnTo>
                  <a:lnTo>
                    <a:pt x="1507" y="12045"/>
                  </a:lnTo>
                  <a:lnTo>
                    <a:pt x="1665" y="12180"/>
                  </a:lnTo>
                  <a:lnTo>
                    <a:pt x="1822" y="12314"/>
                  </a:lnTo>
                  <a:lnTo>
                    <a:pt x="1991" y="12438"/>
                  </a:lnTo>
                  <a:lnTo>
                    <a:pt x="2160" y="12539"/>
                  </a:lnTo>
                  <a:lnTo>
                    <a:pt x="2340" y="12652"/>
                  </a:lnTo>
                  <a:lnTo>
                    <a:pt x="2531" y="12742"/>
                  </a:lnTo>
                  <a:lnTo>
                    <a:pt x="2722" y="12821"/>
                  </a:lnTo>
                  <a:lnTo>
                    <a:pt x="2913" y="12899"/>
                  </a:lnTo>
                  <a:lnTo>
                    <a:pt x="3127" y="12967"/>
                  </a:lnTo>
                  <a:lnTo>
                    <a:pt x="3329" y="13023"/>
                  </a:lnTo>
                  <a:lnTo>
                    <a:pt x="3543" y="13079"/>
                  </a:lnTo>
                  <a:lnTo>
                    <a:pt x="3768" y="13113"/>
                  </a:lnTo>
                  <a:lnTo>
                    <a:pt x="4004" y="13147"/>
                  </a:lnTo>
                  <a:lnTo>
                    <a:pt x="4229" y="13169"/>
                  </a:lnTo>
                  <a:lnTo>
                    <a:pt x="4476" y="13180"/>
                  </a:lnTo>
                  <a:lnTo>
                    <a:pt x="4724" y="13192"/>
                  </a:lnTo>
                  <a:lnTo>
                    <a:pt x="5027" y="13180"/>
                  </a:lnTo>
                  <a:lnTo>
                    <a:pt x="5050" y="13180"/>
                  </a:lnTo>
                  <a:lnTo>
                    <a:pt x="5084" y="13169"/>
                  </a:lnTo>
                  <a:lnTo>
                    <a:pt x="5410" y="13147"/>
                  </a:lnTo>
                  <a:lnTo>
                    <a:pt x="5725" y="13102"/>
                  </a:lnTo>
                  <a:lnTo>
                    <a:pt x="6028" y="13045"/>
                  </a:lnTo>
                  <a:lnTo>
                    <a:pt x="6332" y="12978"/>
                  </a:lnTo>
                  <a:lnTo>
                    <a:pt x="6613" y="12899"/>
                  </a:lnTo>
                  <a:lnTo>
                    <a:pt x="6883" y="12809"/>
                  </a:lnTo>
                  <a:lnTo>
                    <a:pt x="7142" y="12708"/>
                  </a:lnTo>
                  <a:lnTo>
                    <a:pt x="7400" y="12596"/>
                  </a:lnTo>
                  <a:lnTo>
                    <a:pt x="7637" y="12461"/>
                  </a:lnTo>
                  <a:lnTo>
                    <a:pt x="7861" y="12326"/>
                  </a:lnTo>
                  <a:lnTo>
                    <a:pt x="8075" y="12168"/>
                  </a:lnTo>
                  <a:lnTo>
                    <a:pt x="8289" y="12000"/>
                  </a:lnTo>
                  <a:lnTo>
                    <a:pt x="8480" y="11820"/>
                  </a:lnTo>
                  <a:lnTo>
                    <a:pt x="8660" y="11628"/>
                  </a:lnTo>
                  <a:lnTo>
                    <a:pt x="8829" y="11426"/>
                  </a:lnTo>
                  <a:lnTo>
                    <a:pt x="8986" y="11212"/>
                  </a:lnTo>
                  <a:lnTo>
                    <a:pt x="9110" y="11032"/>
                  </a:lnTo>
                  <a:lnTo>
                    <a:pt x="9222" y="10830"/>
                  </a:lnTo>
                  <a:lnTo>
                    <a:pt x="9323" y="10628"/>
                  </a:lnTo>
                  <a:lnTo>
                    <a:pt x="9425" y="10425"/>
                  </a:lnTo>
                  <a:lnTo>
                    <a:pt x="9515" y="10200"/>
                  </a:lnTo>
                  <a:lnTo>
                    <a:pt x="9593" y="9975"/>
                  </a:lnTo>
                  <a:lnTo>
                    <a:pt x="9661" y="9739"/>
                  </a:lnTo>
                  <a:lnTo>
                    <a:pt x="9728" y="9503"/>
                  </a:lnTo>
                  <a:lnTo>
                    <a:pt x="9785" y="9244"/>
                  </a:lnTo>
                  <a:lnTo>
                    <a:pt x="9829" y="8986"/>
                  </a:lnTo>
                  <a:lnTo>
                    <a:pt x="9874" y="8727"/>
                  </a:lnTo>
                  <a:lnTo>
                    <a:pt x="9908" y="8446"/>
                  </a:lnTo>
                  <a:lnTo>
                    <a:pt x="9931" y="8165"/>
                  </a:lnTo>
                  <a:lnTo>
                    <a:pt x="9942" y="7884"/>
                  </a:lnTo>
                  <a:lnTo>
                    <a:pt x="9942" y="7580"/>
                  </a:lnTo>
                  <a:lnTo>
                    <a:pt x="9942" y="7276"/>
                  </a:lnTo>
                  <a:lnTo>
                    <a:pt x="9942" y="7063"/>
                  </a:lnTo>
                  <a:lnTo>
                    <a:pt x="9919" y="6703"/>
                  </a:lnTo>
                  <a:lnTo>
                    <a:pt x="9874" y="6320"/>
                  </a:lnTo>
                  <a:lnTo>
                    <a:pt x="9796" y="5938"/>
                  </a:lnTo>
                  <a:lnTo>
                    <a:pt x="9706" y="5544"/>
                  </a:lnTo>
                  <a:lnTo>
                    <a:pt x="9582" y="5140"/>
                  </a:lnTo>
                  <a:lnTo>
                    <a:pt x="9447" y="4735"/>
                  </a:lnTo>
                  <a:lnTo>
                    <a:pt x="9278" y="4341"/>
                  </a:lnTo>
                  <a:lnTo>
                    <a:pt x="9099" y="3947"/>
                  </a:lnTo>
                  <a:lnTo>
                    <a:pt x="8896" y="3554"/>
                  </a:lnTo>
                  <a:lnTo>
                    <a:pt x="8682" y="3171"/>
                  </a:lnTo>
                  <a:lnTo>
                    <a:pt x="8446" y="2800"/>
                  </a:lnTo>
                  <a:lnTo>
                    <a:pt x="8199" y="2441"/>
                  </a:lnTo>
                  <a:lnTo>
                    <a:pt x="7940" y="2092"/>
                  </a:lnTo>
                  <a:lnTo>
                    <a:pt x="7670" y="1766"/>
                  </a:lnTo>
                  <a:lnTo>
                    <a:pt x="7389" y="1462"/>
                  </a:lnTo>
                  <a:lnTo>
                    <a:pt x="7085" y="1181"/>
                  </a:lnTo>
                  <a:lnTo>
                    <a:pt x="6917" y="1024"/>
                  </a:lnTo>
                  <a:lnTo>
                    <a:pt x="6748" y="889"/>
                  </a:lnTo>
                  <a:lnTo>
                    <a:pt x="6568" y="754"/>
                  </a:lnTo>
                  <a:lnTo>
                    <a:pt x="6388" y="630"/>
                  </a:lnTo>
                  <a:lnTo>
                    <a:pt x="6220" y="517"/>
                  </a:lnTo>
                  <a:lnTo>
                    <a:pt x="6040" y="416"/>
                  </a:lnTo>
                  <a:lnTo>
                    <a:pt x="5860" y="326"/>
                  </a:lnTo>
                  <a:lnTo>
                    <a:pt x="5691" y="248"/>
                  </a:lnTo>
                  <a:lnTo>
                    <a:pt x="5511" y="180"/>
                  </a:lnTo>
                  <a:lnTo>
                    <a:pt x="5331" y="124"/>
                  </a:lnTo>
                  <a:lnTo>
                    <a:pt x="5162" y="79"/>
                  </a:lnTo>
                  <a:lnTo>
                    <a:pt x="4982" y="45"/>
                  </a:lnTo>
                  <a:lnTo>
                    <a:pt x="4814" y="11"/>
                  </a:lnTo>
                  <a:lnTo>
                    <a:pt x="464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42;p35">
              <a:extLst>
                <a:ext uri="{FF2B5EF4-FFF2-40B4-BE49-F238E27FC236}">
                  <a16:creationId xmlns:a16="http://schemas.microsoft.com/office/drawing/2014/main" id="{1B74738F-3605-8344-A501-2D9FDC2A5E8F}"/>
                </a:ext>
              </a:extLst>
            </p:cNvPr>
            <p:cNvSpPr/>
            <p:nvPr/>
          </p:nvSpPr>
          <p:spPr>
            <a:xfrm>
              <a:off x="7399900" y="1425875"/>
              <a:ext cx="104325" cy="53450"/>
            </a:xfrm>
            <a:custGeom>
              <a:avLst/>
              <a:gdLst/>
              <a:ahLst/>
              <a:cxnLst/>
              <a:rect l="l" t="t" r="r" b="b"/>
              <a:pathLst>
                <a:path w="4173" h="2138" extrusionOk="0">
                  <a:moveTo>
                    <a:pt x="4173" y="0"/>
                  </a:moveTo>
                  <a:lnTo>
                    <a:pt x="0" y="372"/>
                  </a:lnTo>
                  <a:lnTo>
                    <a:pt x="0" y="506"/>
                  </a:lnTo>
                  <a:lnTo>
                    <a:pt x="12" y="698"/>
                  </a:lnTo>
                  <a:lnTo>
                    <a:pt x="57" y="866"/>
                  </a:lnTo>
                  <a:lnTo>
                    <a:pt x="113" y="1035"/>
                  </a:lnTo>
                  <a:lnTo>
                    <a:pt x="180" y="1192"/>
                  </a:lnTo>
                  <a:lnTo>
                    <a:pt x="270" y="1350"/>
                  </a:lnTo>
                  <a:lnTo>
                    <a:pt x="383" y="1485"/>
                  </a:lnTo>
                  <a:lnTo>
                    <a:pt x="506" y="1609"/>
                  </a:lnTo>
                  <a:lnTo>
                    <a:pt x="641" y="1732"/>
                  </a:lnTo>
                  <a:lnTo>
                    <a:pt x="799" y="1834"/>
                  </a:lnTo>
                  <a:lnTo>
                    <a:pt x="956" y="1923"/>
                  </a:lnTo>
                  <a:lnTo>
                    <a:pt x="1136" y="1991"/>
                  </a:lnTo>
                  <a:lnTo>
                    <a:pt x="1316" y="2058"/>
                  </a:lnTo>
                  <a:lnTo>
                    <a:pt x="1507" y="2092"/>
                  </a:lnTo>
                  <a:lnTo>
                    <a:pt x="1710" y="2126"/>
                  </a:lnTo>
                  <a:lnTo>
                    <a:pt x="1923" y="2137"/>
                  </a:lnTo>
                  <a:lnTo>
                    <a:pt x="2137" y="2126"/>
                  </a:lnTo>
                  <a:lnTo>
                    <a:pt x="2351" y="2092"/>
                  </a:lnTo>
                  <a:lnTo>
                    <a:pt x="2553" y="2047"/>
                  </a:lnTo>
                  <a:lnTo>
                    <a:pt x="2756" y="1991"/>
                  </a:lnTo>
                  <a:lnTo>
                    <a:pt x="2947" y="1912"/>
                  </a:lnTo>
                  <a:lnTo>
                    <a:pt x="3127" y="1811"/>
                  </a:lnTo>
                  <a:lnTo>
                    <a:pt x="3295" y="1710"/>
                  </a:lnTo>
                  <a:lnTo>
                    <a:pt x="3453" y="1597"/>
                  </a:lnTo>
                  <a:lnTo>
                    <a:pt x="3599" y="1462"/>
                  </a:lnTo>
                  <a:lnTo>
                    <a:pt x="3734" y="1327"/>
                  </a:lnTo>
                  <a:lnTo>
                    <a:pt x="3847" y="1170"/>
                  </a:lnTo>
                  <a:lnTo>
                    <a:pt x="3948" y="1013"/>
                  </a:lnTo>
                  <a:lnTo>
                    <a:pt x="4026" y="855"/>
                  </a:lnTo>
                  <a:lnTo>
                    <a:pt x="4094" y="675"/>
                  </a:lnTo>
                  <a:lnTo>
                    <a:pt x="4139" y="506"/>
                  </a:lnTo>
                  <a:lnTo>
                    <a:pt x="4173" y="315"/>
                  </a:lnTo>
                  <a:lnTo>
                    <a:pt x="4173" y="135"/>
                  </a:lnTo>
                  <a:lnTo>
                    <a:pt x="41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43;p35">
              <a:extLst>
                <a:ext uri="{FF2B5EF4-FFF2-40B4-BE49-F238E27FC236}">
                  <a16:creationId xmlns:a16="http://schemas.microsoft.com/office/drawing/2014/main" id="{667AE022-801C-3049-A2B6-39A229B422B4}"/>
                </a:ext>
              </a:extLst>
            </p:cNvPr>
            <p:cNvSpPr/>
            <p:nvPr/>
          </p:nvSpPr>
          <p:spPr>
            <a:xfrm>
              <a:off x="7408325" y="1364575"/>
              <a:ext cx="13800" cy="18600"/>
            </a:xfrm>
            <a:custGeom>
              <a:avLst/>
              <a:gdLst/>
              <a:ahLst/>
              <a:cxnLst/>
              <a:rect l="l" t="t" r="r" b="b"/>
              <a:pathLst>
                <a:path w="552" h="744" extrusionOk="0">
                  <a:moveTo>
                    <a:pt x="214" y="1"/>
                  </a:moveTo>
                  <a:lnTo>
                    <a:pt x="169" y="23"/>
                  </a:lnTo>
                  <a:lnTo>
                    <a:pt x="124" y="68"/>
                  </a:lnTo>
                  <a:lnTo>
                    <a:pt x="79" y="113"/>
                  </a:lnTo>
                  <a:lnTo>
                    <a:pt x="46" y="158"/>
                  </a:lnTo>
                  <a:lnTo>
                    <a:pt x="23" y="226"/>
                  </a:lnTo>
                  <a:lnTo>
                    <a:pt x="1" y="293"/>
                  </a:lnTo>
                  <a:lnTo>
                    <a:pt x="1" y="372"/>
                  </a:lnTo>
                  <a:lnTo>
                    <a:pt x="1" y="451"/>
                  </a:lnTo>
                  <a:lnTo>
                    <a:pt x="23" y="518"/>
                  </a:lnTo>
                  <a:lnTo>
                    <a:pt x="46" y="586"/>
                  </a:lnTo>
                  <a:lnTo>
                    <a:pt x="79" y="642"/>
                  </a:lnTo>
                  <a:lnTo>
                    <a:pt x="124" y="687"/>
                  </a:lnTo>
                  <a:lnTo>
                    <a:pt x="169" y="721"/>
                  </a:lnTo>
                  <a:lnTo>
                    <a:pt x="214" y="743"/>
                  </a:lnTo>
                  <a:lnTo>
                    <a:pt x="271" y="743"/>
                  </a:lnTo>
                  <a:lnTo>
                    <a:pt x="327" y="732"/>
                  </a:lnTo>
                  <a:lnTo>
                    <a:pt x="383" y="721"/>
                  </a:lnTo>
                  <a:lnTo>
                    <a:pt x="428" y="676"/>
                  </a:lnTo>
                  <a:lnTo>
                    <a:pt x="473" y="631"/>
                  </a:lnTo>
                  <a:lnTo>
                    <a:pt x="507" y="574"/>
                  </a:lnTo>
                  <a:lnTo>
                    <a:pt x="529" y="518"/>
                  </a:lnTo>
                  <a:lnTo>
                    <a:pt x="541" y="451"/>
                  </a:lnTo>
                  <a:lnTo>
                    <a:pt x="552" y="372"/>
                  </a:lnTo>
                  <a:lnTo>
                    <a:pt x="541" y="293"/>
                  </a:lnTo>
                  <a:lnTo>
                    <a:pt x="529" y="226"/>
                  </a:lnTo>
                  <a:lnTo>
                    <a:pt x="496" y="158"/>
                  </a:lnTo>
                  <a:lnTo>
                    <a:pt x="462" y="102"/>
                  </a:lnTo>
                  <a:lnTo>
                    <a:pt x="428" y="57"/>
                  </a:lnTo>
                  <a:lnTo>
                    <a:pt x="383" y="23"/>
                  </a:lnTo>
                  <a:lnTo>
                    <a:pt x="327" y="1"/>
                  </a:lnTo>
                  <a:close/>
                </a:path>
              </a:pathLst>
            </a:custGeom>
            <a:solidFill>
              <a:srgbClr val="000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44;p35">
              <a:extLst>
                <a:ext uri="{FF2B5EF4-FFF2-40B4-BE49-F238E27FC236}">
                  <a16:creationId xmlns:a16="http://schemas.microsoft.com/office/drawing/2014/main" id="{DB23ECED-BA7B-2B42-BB74-4B438EE1C66A}"/>
                </a:ext>
              </a:extLst>
            </p:cNvPr>
            <p:cNvSpPr/>
            <p:nvPr/>
          </p:nvSpPr>
          <p:spPr>
            <a:xfrm>
              <a:off x="7469900" y="1357825"/>
              <a:ext cx="13525" cy="18875"/>
            </a:xfrm>
            <a:custGeom>
              <a:avLst/>
              <a:gdLst/>
              <a:ahLst/>
              <a:cxnLst/>
              <a:rect l="l" t="t" r="r" b="b"/>
              <a:pathLst>
                <a:path w="541" h="755" extrusionOk="0">
                  <a:moveTo>
                    <a:pt x="271" y="1"/>
                  </a:moveTo>
                  <a:lnTo>
                    <a:pt x="214" y="12"/>
                  </a:lnTo>
                  <a:lnTo>
                    <a:pt x="169" y="35"/>
                  </a:lnTo>
                  <a:lnTo>
                    <a:pt x="113" y="68"/>
                  </a:lnTo>
                  <a:lnTo>
                    <a:pt x="79" y="113"/>
                  </a:lnTo>
                  <a:lnTo>
                    <a:pt x="46" y="170"/>
                  </a:lnTo>
                  <a:lnTo>
                    <a:pt x="23" y="226"/>
                  </a:lnTo>
                  <a:lnTo>
                    <a:pt x="1" y="305"/>
                  </a:lnTo>
                  <a:lnTo>
                    <a:pt x="1" y="372"/>
                  </a:lnTo>
                  <a:lnTo>
                    <a:pt x="1" y="451"/>
                  </a:lnTo>
                  <a:lnTo>
                    <a:pt x="12" y="518"/>
                  </a:lnTo>
                  <a:lnTo>
                    <a:pt x="46" y="586"/>
                  </a:lnTo>
                  <a:lnTo>
                    <a:pt x="79" y="642"/>
                  </a:lnTo>
                  <a:lnTo>
                    <a:pt x="113" y="687"/>
                  </a:lnTo>
                  <a:lnTo>
                    <a:pt x="158" y="721"/>
                  </a:lnTo>
                  <a:lnTo>
                    <a:pt x="214" y="743"/>
                  </a:lnTo>
                  <a:lnTo>
                    <a:pt x="271" y="754"/>
                  </a:lnTo>
                  <a:lnTo>
                    <a:pt x="327" y="743"/>
                  </a:lnTo>
                  <a:lnTo>
                    <a:pt x="372" y="721"/>
                  </a:lnTo>
                  <a:lnTo>
                    <a:pt x="417" y="687"/>
                  </a:lnTo>
                  <a:lnTo>
                    <a:pt x="462" y="642"/>
                  </a:lnTo>
                  <a:lnTo>
                    <a:pt x="495" y="586"/>
                  </a:lnTo>
                  <a:lnTo>
                    <a:pt x="518" y="518"/>
                  </a:lnTo>
                  <a:lnTo>
                    <a:pt x="540" y="451"/>
                  </a:lnTo>
                  <a:lnTo>
                    <a:pt x="540" y="383"/>
                  </a:lnTo>
                  <a:lnTo>
                    <a:pt x="540" y="305"/>
                  </a:lnTo>
                  <a:lnTo>
                    <a:pt x="518" y="237"/>
                  </a:lnTo>
                  <a:lnTo>
                    <a:pt x="495" y="170"/>
                  </a:lnTo>
                  <a:lnTo>
                    <a:pt x="462" y="113"/>
                  </a:lnTo>
                  <a:lnTo>
                    <a:pt x="428" y="68"/>
                  </a:lnTo>
                  <a:lnTo>
                    <a:pt x="383" y="35"/>
                  </a:lnTo>
                  <a:lnTo>
                    <a:pt x="327" y="12"/>
                  </a:lnTo>
                  <a:lnTo>
                    <a:pt x="271" y="1"/>
                  </a:lnTo>
                  <a:close/>
                </a:path>
              </a:pathLst>
            </a:custGeom>
            <a:solidFill>
              <a:srgbClr val="000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45;p35">
              <a:extLst>
                <a:ext uri="{FF2B5EF4-FFF2-40B4-BE49-F238E27FC236}">
                  <a16:creationId xmlns:a16="http://schemas.microsoft.com/office/drawing/2014/main" id="{EF28D0DC-3B86-A44C-9433-CDD1208E3751}"/>
                </a:ext>
              </a:extLst>
            </p:cNvPr>
            <p:cNvSpPr/>
            <p:nvPr/>
          </p:nvSpPr>
          <p:spPr>
            <a:xfrm>
              <a:off x="7380775" y="1324650"/>
              <a:ext cx="37150" cy="23925"/>
            </a:xfrm>
            <a:custGeom>
              <a:avLst/>
              <a:gdLst/>
              <a:ahLst/>
              <a:cxnLst/>
              <a:rect l="l" t="t" r="r" b="b"/>
              <a:pathLst>
                <a:path w="1486" h="957" extrusionOk="0">
                  <a:moveTo>
                    <a:pt x="844" y="1"/>
                  </a:moveTo>
                  <a:lnTo>
                    <a:pt x="709" y="12"/>
                  </a:lnTo>
                  <a:lnTo>
                    <a:pt x="563" y="57"/>
                  </a:lnTo>
                  <a:lnTo>
                    <a:pt x="484" y="91"/>
                  </a:lnTo>
                  <a:lnTo>
                    <a:pt x="417" y="147"/>
                  </a:lnTo>
                  <a:lnTo>
                    <a:pt x="349" y="203"/>
                  </a:lnTo>
                  <a:lnTo>
                    <a:pt x="282" y="282"/>
                  </a:lnTo>
                  <a:lnTo>
                    <a:pt x="226" y="361"/>
                  </a:lnTo>
                  <a:lnTo>
                    <a:pt x="169" y="451"/>
                  </a:lnTo>
                  <a:lnTo>
                    <a:pt x="79" y="631"/>
                  </a:lnTo>
                  <a:lnTo>
                    <a:pt x="23" y="788"/>
                  </a:lnTo>
                  <a:lnTo>
                    <a:pt x="1" y="856"/>
                  </a:lnTo>
                  <a:lnTo>
                    <a:pt x="1" y="901"/>
                  </a:lnTo>
                  <a:lnTo>
                    <a:pt x="1" y="934"/>
                  </a:lnTo>
                  <a:lnTo>
                    <a:pt x="12" y="957"/>
                  </a:lnTo>
                  <a:lnTo>
                    <a:pt x="46" y="946"/>
                  </a:lnTo>
                  <a:lnTo>
                    <a:pt x="91" y="923"/>
                  </a:lnTo>
                  <a:lnTo>
                    <a:pt x="214" y="822"/>
                  </a:lnTo>
                  <a:lnTo>
                    <a:pt x="338" y="732"/>
                  </a:lnTo>
                  <a:lnTo>
                    <a:pt x="462" y="664"/>
                  </a:lnTo>
                  <a:lnTo>
                    <a:pt x="585" y="597"/>
                  </a:lnTo>
                  <a:lnTo>
                    <a:pt x="698" y="552"/>
                  </a:lnTo>
                  <a:lnTo>
                    <a:pt x="810" y="507"/>
                  </a:lnTo>
                  <a:lnTo>
                    <a:pt x="1024" y="451"/>
                  </a:lnTo>
                  <a:lnTo>
                    <a:pt x="1215" y="406"/>
                  </a:lnTo>
                  <a:lnTo>
                    <a:pt x="1361" y="394"/>
                  </a:lnTo>
                  <a:lnTo>
                    <a:pt x="1485" y="394"/>
                  </a:lnTo>
                  <a:lnTo>
                    <a:pt x="1463" y="327"/>
                  </a:lnTo>
                  <a:lnTo>
                    <a:pt x="1429" y="271"/>
                  </a:lnTo>
                  <a:lnTo>
                    <a:pt x="1384" y="226"/>
                  </a:lnTo>
                  <a:lnTo>
                    <a:pt x="1339" y="181"/>
                  </a:lnTo>
                  <a:lnTo>
                    <a:pt x="1294" y="136"/>
                  </a:lnTo>
                  <a:lnTo>
                    <a:pt x="1238" y="102"/>
                  </a:lnTo>
                  <a:lnTo>
                    <a:pt x="1114" y="46"/>
                  </a:lnTo>
                  <a:lnTo>
                    <a:pt x="990" y="12"/>
                  </a:lnTo>
                  <a:lnTo>
                    <a:pt x="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46;p35">
              <a:extLst>
                <a:ext uri="{FF2B5EF4-FFF2-40B4-BE49-F238E27FC236}">
                  <a16:creationId xmlns:a16="http://schemas.microsoft.com/office/drawing/2014/main" id="{BD242EAE-036D-C246-8F2F-3F8887A34143}"/>
                </a:ext>
              </a:extLst>
            </p:cNvPr>
            <p:cNvSpPr/>
            <p:nvPr/>
          </p:nvSpPr>
          <p:spPr>
            <a:xfrm>
              <a:off x="7458375" y="1310600"/>
              <a:ext cx="39375" cy="19150"/>
            </a:xfrm>
            <a:custGeom>
              <a:avLst/>
              <a:gdLst/>
              <a:ahLst/>
              <a:cxnLst/>
              <a:rect l="l" t="t" r="r" b="b"/>
              <a:pathLst>
                <a:path w="1575" h="766" extrusionOk="0">
                  <a:moveTo>
                    <a:pt x="675" y="1"/>
                  </a:moveTo>
                  <a:lnTo>
                    <a:pt x="540" y="23"/>
                  </a:lnTo>
                  <a:lnTo>
                    <a:pt x="405" y="68"/>
                  </a:lnTo>
                  <a:lnTo>
                    <a:pt x="282" y="124"/>
                  </a:lnTo>
                  <a:lnTo>
                    <a:pt x="180" y="214"/>
                  </a:lnTo>
                  <a:lnTo>
                    <a:pt x="135" y="259"/>
                  </a:lnTo>
                  <a:lnTo>
                    <a:pt x="102" y="304"/>
                  </a:lnTo>
                  <a:lnTo>
                    <a:pt x="68" y="360"/>
                  </a:lnTo>
                  <a:lnTo>
                    <a:pt x="34" y="417"/>
                  </a:lnTo>
                  <a:lnTo>
                    <a:pt x="23" y="484"/>
                  </a:lnTo>
                  <a:lnTo>
                    <a:pt x="1" y="552"/>
                  </a:lnTo>
                  <a:lnTo>
                    <a:pt x="135" y="529"/>
                  </a:lnTo>
                  <a:lnTo>
                    <a:pt x="270" y="507"/>
                  </a:lnTo>
                  <a:lnTo>
                    <a:pt x="462" y="495"/>
                  </a:lnTo>
                  <a:lnTo>
                    <a:pt x="687" y="507"/>
                  </a:lnTo>
                  <a:lnTo>
                    <a:pt x="810" y="529"/>
                  </a:lnTo>
                  <a:lnTo>
                    <a:pt x="934" y="552"/>
                  </a:lnTo>
                  <a:lnTo>
                    <a:pt x="1069" y="585"/>
                  </a:lnTo>
                  <a:lnTo>
                    <a:pt x="1204" y="619"/>
                  </a:lnTo>
                  <a:lnTo>
                    <a:pt x="1339" y="675"/>
                  </a:lnTo>
                  <a:lnTo>
                    <a:pt x="1485" y="743"/>
                  </a:lnTo>
                  <a:lnTo>
                    <a:pt x="1530" y="765"/>
                  </a:lnTo>
                  <a:lnTo>
                    <a:pt x="1564" y="765"/>
                  </a:lnTo>
                  <a:lnTo>
                    <a:pt x="1575" y="743"/>
                  </a:lnTo>
                  <a:lnTo>
                    <a:pt x="1575" y="709"/>
                  </a:lnTo>
                  <a:lnTo>
                    <a:pt x="1552" y="664"/>
                  </a:lnTo>
                  <a:lnTo>
                    <a:pt x="1519" y="597"/>
                  </a:lnTo>
                  <a:lnTo>
                    <a:pt x="1429" y="462"/>
                  </a:lnTo>
                  <a:lnTo>
                    <a:pt x="1294" y="315"/>
                  </a:lnTo>
                  <a:lnTo>
                    <a:pt x="1226" y="237"/>
                  </a:lnTo>
                  <a:lnTo>
                    <a:pt x="1148" y="169"/>
                  </a:lnTo>
                  <a:lnTo>
                    <a:pt x="1069" y="113"/>
                  </a:lnTo>
                  <a:lnTo>
                    <a:pt x="990" y="68"/>
                  </a:lnTo>
                  <a:lnTo>
                    <a:pt x="911" y="23"/>
                  </a:lnTo>
                  <a:lnTo>
                    <a:pt x="833" y="12"/>
                  </a:lnTo>
                  <a:lnTo>
                    <a:pt x="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47;p35">
              <a:extLst>
                <a:ext uri="{FF2B5EF4-FFF2-40B4-BE49-F238E27FC236}">
                  <a16:creationId xmlns:a16="http://schemas.microsoft.com/office/drawing/2014/main" id="{F32E838C-FDAC-2E49-8FEC-D06CDAF9DA3E}"/>
                </a:ext>
              </a:extLst>
            </p:cNvPr>
            <p:cNvSpPr/>
            <p:nvPr/>
          </p:nvSpPr>
          <p:spPr>
            <a:xfrm>
              <a:off x="7299800" y="1144725"/>
              <a:ext cx="262075" cy="230850"/>
            </a:xfrm>
            <a:custGeom>
              <a:avLst/>
              <a:gdLst/>
              <a:ahLst/>
              <a:cxnLst/>
              <a:rect l="l" t="t" r="r" b="b"/>
              <a:pathLst>
                <a:path w="10483" h="9234" extrusionOk="0">
                  <a:moveTo>
                    <a:pt x="10100" y="0"/>
                  </a:moveTo>
                  <a:lnTo>
                    <a:pt x="10043" y="12"/>
                  </a:lnTo>
                  <a:lnTo>
                    <a:pt x="9346" y="169"/>
                  </a:lnTo>
                  <a:lnTo>
                    <a:pt x="8683" y="304"/>
                  </a:lnTo>
                  <a:lnTo>
                    <a:pt x="8075" y="405"/>
                  </a:lnTo>
                  <a:lnTo>
                    <a:pt x="7502" y="484"/>
                  </a:lnTo>
                  <a:lnTo>
                    <a:pt x="6973" y="551"/>
                  </a:lnTo>
                  <a:lnTo>
                    <a:pt x="6478" y="585"/>
                  </a:lnTo>
                  <a:lnTo>
                    <a:pt x="6017" y="619"/>
                  </a:lnTo>
                  <a:lnTo>
                    <a:pt x="5601" y="630"/>
                  </a:lnTo>
                  <a:lnTo>
                    <a:pt x="4848" y="630"/>
                  </a:lnTo>
                  <a:lnTo>
                    <a:pt x="4207" y="596"/>
                  </a:lnTo>
                  <a:lnTo>
                    <a:pt x="3656" y="574"/>
                  </a:lnTo>
                  <a:lnTo>
                    <a:pt x="3420" y="574"/>
                  </a:lnTo>
                  <a:lnTo>
                    <a:pt x="3195" y="585"/>
                  </a:lnTo>
                  <a:lnTo>
                    <a:pt x="2981" y="596"/>
                  </a:lnTo>
                  <a:lnTo>
                    <a:pt x="2790" y="630"/>
                  </a:lnTo>
                  <a:lnTo>
                    <a:pt x="2610" y="675"/>
                  </a:lnTo>
                  <a:lnTo>
                    <a:pt x="2430" y="743"/>
                  </a:lnTo>
                  <a:lnTo>
                    <a:pt x="2261" y="821"/>
                  </a:lnTo>
                  <a:lnTo>
                    <a:pt x="2104" y="934"/>
                  </a:lnTo>
                  <a:lnTo>
                    <a:pt x="1946" y="1080"/>
                  </a:lnTo>
                  <a:lnTo>
                    <a:pt x="1789" y="1249"/>
                  </a:lnTo>
                  <a:lnTo>
                    <a:pt x="1631" y="1451"/>
                  </a:lnTo>
                  <a:lnTo>
                    <a:pt x="1474" y="1687"/>
                  </a:lnTo>
                  <a:lnTo>
                    <a:pt x="1305" y="1968"/>
                  </a:lnTo>
                  <a:lnTo>
                    <a:pt x="1137" y="2283"/>
                  </a:lnTo>
                  <a:lnTo>
                    <a:pt x="957" y="2654"/>
                  </a:lnTo>
                  <a:lnTo>
                    <a:pt x="777" y="3059"/>
                  </a:lnTo>
                  <a:lnTo>
                    <a:pt x="574" y="3520"/>
                  </a:lnTo>
                  <a:lnTo>
                    <a:pt x="349" y="4026"/>
                  </a:lnTo>
                  <a:lnTo>
                    <a:pt x="327" y="4116"/>
                  </a:lnTo>
                  <a:lnTo>
                    <a:pt x="316" y="4206"/>
                  </a:lnTo>
                  <a:lnTo>
                    <a:pt x="338" y="4296"/>
                  </a:lnTo>
                  <a:lnTo>
                    <a:pt x="361" y="4386"/>
                  </a:lnTo>
                  <a:lnTo>
                    <a:pt x="304" y="4521"/>
                  </a:lnTo>
                  <a:lnTo>
                    <a:pt x="248" y="4656"/>
                  </a:lnTo>
                  <a:lnTo>
                    <a:pt x="158" y="4926"/>
                  </a:lnTo>
                  <a:lnTo>
                    <a:pt x="91" y="5196"/>
                  </a:lnTo>
                  <a:lnTo>
                    <a:pt x="46" y="5477"/>
                  </a:lnTo>
                  <a:lnTo>
                    <a:pt x="12" y="5758"/>
                  </a:lnTo>
                  <a:lnTo>
                    <a:pt x="1" y="6040"/>
                  </a:lnTo>
                  <a:lnTo>
                    <a:pt x="1" y="6309"/>
                  </a:lnTo>
                  <a:lnTo>
                    <a:pt x="23" y="6591"/>
                  </a:lnTo>
                  <a:lnTo>
                    <a:pt x="57" y="6872"/>
                  </a:lnTo>
                  <a:lnTo>
                    <a:pt x="102" y="7063"/>
                  </a:lnTo>
                  <a:lnTo>
                    <a:pt x="192" y="7378"/>
                  </a:lnTo>
                  <a:lnTo>
                    <a:pt x="304" y="7760"/>
                  </a:lnTo>
                  <a:lnTo>
                    <a:pt x="451" y="8165"/>
                  </a:lnTo>
                  <a:lnTo>
                    <a:pt x="608" y="8559"/>
                  </a:lnTo>
                  <a:lnTo>
                    <a:pt x="687" y="8739"/>
                  </a:lnTo>
                  <a:lnTo>
                    <a:pt x="777" y="8896"/>
                  </a:lnTo>
                  <a:lnTo>
                    <a:pt x="844" y="9031"/>
                  </a:lnTo>
                  <a:lnTo>
                    <a:pt x="923" y="9132"/>
                  </a:lnTo>
                  <a:lnTo>
                    <a:pt x="990" y="9200"/>
                  </a:lnTo>
                  <a:lnTo>
                    <a:pt x="1024" y="9222"/>
                  </a:lnTo>
                  <a:lnTo>
                    <a:pt x="1058" y="9233"/>
                  </a:lnTo>
                  <a:lnTo>
                    <a:pt x="1069" y="9222"/>
                  </a:lnTo>
                  <a:lnTo>
                    <a:pt x="1092" y="9211"/>
                  </a:lnTo>
                  <a:lnTo>
                    <a:pt x="1137" y="9121"/>
                  </a:lnTo>
                  <a:lnTo>
                    <a:pt x="1204" y="8997"/>
                  </a:lnTo>
                  <a:lnTo>
                    <a:pt x="1272" y="8817"/>
                  </a:lnTo>
                  <a:lnTo>
                    <a:pt x="1440" y="8356"/>
                  </a:lnTo>
                  <a:lnTo>
                    <a:pt x="1643" y="7783"/>
                  </a:lnTo>
                  <a:lnTo>
                    <a:pt x="2070" y="6489"/>
                  </a:lnTo>
                  <a:lnTo>
                    <a:pt x="2464" y="5264"/>
                  </a:lnTo>
                  <a:lnTo>
                    <a:pt x="2767" y="5297"/>
                  </a:lnTo>
                  <a:lnTo>
                    <a:pt x="3082" y="5320"/>
                  </a:lnTo>
                  <a:lnTo>
                    <a:pt x="3408" y="5342"/>
                  </a:lnTo>
                  <a:lnTo>
                    <a:pt x="4083" y="5342"/>
                  </a:lnTo>
                  <a:lnTo>
                    <a:pt x="4420" y="5320"/>
                  </a:lnTo>
                  <a:lnTo>
                    <a:pt x="4769" y="5297"/>
                  </a:lnTo>
                  <a:lnTo>
                    <a:pt x="5118" y="5252"/>
                  </a:lnTo>
                  <a:lnTo>
                    <a:pt x="5523" y="5185"/>
                  </a:lnTo>
                  <a:lnTo>
                    <a:pt x="5916" y="5117"/>
                  </a:lnTo>
                  <a:lnTo>
                    <a:pt x="6299" y="5027"/>
                  </a:lnTo>
                  <a:lnTo>
                    <a:pt x="6692" y="4937"/>
                  </a:lnTo>
                  <a:lnTo>
                    <a:pt x="7063" y="4825"/>
                  </a:lnTo>
                  <a:lnTo>
                    <a:pt x="7434" y="4713"/>
                  </a:lnTo>
                  <a:lnTo>
                    <a:pt x="7783" y="4600"/>
                  </a:lnTo>
                  <a:lnTo>
                    <a:pt x="8120" y="4488"/>
                  </a:lnTo>
                  <a:lnTo>
                    <a:pt x="8728" y="5286"/>
                  </a:lnTo>
                  <a:lnTo>
                    <a:pt x="9088" y="5725"/>
                  </a:lnTo>
                  <a:lnTo>
                    <a:pt x="9436" y="6163"/>
                  </a:lnTo>
                  <a:lnTo>
                    <a:pt x="9774" y="6557"/>
                  </a:lnTo>
                  <a:lnTo>
                    <a:pt x="10066" y="6883"/>
                  </a:lnTo>
                  <a:lnTo>
                    <a:pt x="10190" y="7007"/>
                  </a:lnTo>
                  <a:lnTo>
                    <a:pt x="10291" y="7097"/>
                  </a:lnTo>
                  <a:lnTo>
                    <a:pt x="10370" y="7164"/>
                  </a:lnTo>
                  <a:lnTo>
                    <a:pt x="10403" y="7175"/>
                  </a:lnTo>
                  <a:lnTo>
                    <a:pt x="10426" y="7187"/>
                  </a:lnTo>
                  <a:lnTo>
                    <a:pt x="10448" y="7175"/>
                  </a:lnTo>
                  <a:lnTo>
                    <a:pt x="10460" y="7153"/>
                  </a:lnTo>
                  <a:lnTo>
                    <a:pt x="10482" y="7074"/>
                  </a:lnTo>
                  <a:lnTo>
                    <a:pt x="10471" y="6939"/>
                  </a:lnTo>
                  <a:lnTo>
                    <a:pt x="10460" y="6759"/>
                  </a:lnTo>
                  <a:lnTo>
                    <a:pt x="10392" y="6321"/>
                  </a:lnTo>
                  <a:lnTo>
                    <a:pt x="10291" y="5803"/>
                  </a:lnTo>
                  <a:lnTo>
                    <a:pt x="10178" y="5252"/>
                  </a:lnTo>
                  <a:lnTo>
                    <a:pt x="10055" y="4735"/>
                  </a:lnTo>
                  <a:lnTo>
                    <a:pt x="9931" y="4319"/>
                  </a:lnTo>
                  <a:lnTo>
                    <a:pt x="9886" y="4161"/>
                  </a:lnTo>
                  <a:lnTo>
                    <a:pt x="9841" y="4038"/>
                  </a:lnTo>
                  <a:lnTo>
                    <a:pt x="9740" y="3835"/>
                  </a:lnTo>
                  <a:lnTo>
                    <a:pt x="9774" y="3802"/>
                  </a:lnTo>
                  <a:lnTo>
                    <a:pt x="9807" y="3757"/>
                  </a:lnTo>
                  <a:lnTo>
                    <a:pt x="9841" y="3700"/>
                  </a:lnTo>
                  <a:lnTo>
                    <a:pt x="9875" y="3622"/>
                  </a:lnTo>
                  <a:lnTo>
                    <a:pt x="9942" y="3408"/>
                  </a:lnTo>
                  <a:lnTo>
                    <a:pt x="10021" y="3149"/>
                  </a:lnTo>
                  <a:lnTo>
                    <a:pt x="10088" y="2846"/>
                  </a:lnTo>
                  <a:lnTo>
                    <a:pt x="10145" y="2508"/>
                  </a:lnTo>
                  <a:lnTo>
                    <a:pt x="10201" y="2160"/>
                  </a:lnTo>
                  <a:lnTo>
                    <a:pt x="10257" y="1800"/>
                  </a:lnTo>
                  <a:lnTo>
                    <a:pt x="10291" y="1451"/>
                  </a:lnTo>
                  <a:lnTo>
                    <a:pt x="10313" y="1114"/>
                  </a:lnTo>
                  <a:lnTo>
                    <a:pt x="10325" y="799"/>
                  </a:lnTo>
                  <a:lnTo>
                    <a:pt x="10313" y="518"/>
                  </a:lnTo>
                  <a:lnTo>
                    <a:pt x="10302" y="394"/>
                  </a:lnTo>
                  <a:lnTo>
                    <a:pt x="10280" y="293"/>
                  </a:lnTo>
                  <a:lnTo>
                    <a:pt x="10257" y="203"/>
                  </a:lnTo>
                  <a:lnTo>
                    <a:pt x="10223" y="124"/>
                  </a:lnTo>
                  <a:lnTo>
                    <a:pt x="10190" y="68"/>
                  </a:lnTo>
                  <a:lnTo>
                    <a:pt x="10145" y="23"/>
                  </a:lnTo>
                  <a:lnTo>
                    <a:pt x="101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48;p35">
              <a:extLst>
                <a:ext uri="{FF2B5EF4-FFF2-40B4-BE49-F238E27FC236}">
                  <a16:creationId xmlns:a16="http://schemas.microsoft.com/office/drawing/2014/main" id="{15E497D2-1AFE-E044-95CC-BB66B9B6497C}"/>
                </a:ext>
              </a:extLst>
            </p:cNvPr>
            <p:cNvSpPr/>
            <p:nvPr/>
          </p:nvSpPr>
          <p:spPr>
            <a:xfrm>
              <a:off x="7323700" y="1324375"/>
              <a:ext cx="247725" cy="207800"/>
            </a:xfrm>
            <a:custGeom>
              <a:avLst/>
              <a:gdLst/>
              <a:ahLst/>
              <a:cxnLst/>
              <a:rect l="l" t="t" r="r" b="b"/>
              <a:pathLst>
                <a:path w="9909" h="8312" extrusionOk="0">
                  <a:moveTo>
                    <a:pt x="9470" y="1"/>
                  </a:moveTo>
                  <a:lnTo>
                    <a:pt x="9380" y="158"/>
                  </a:lnTo>
                  <a:lnTo>
                    <a:pt x="9132" y="574"/>
                  </a:lnTo>
                  <a:lnTo>
                    <a:pt x="8953" y="844"/>
                  </a:lnTo>
                  <a:lnTo>
                    <a:pt x="8750" y="1148"/>
                  </a:lnTo>
                  <a:lnTo>
                    <a:pt x="8525" y="1463"/>
                  </a:lnTo>
                  <a:lnTo>
                    <a:pt x="8267" y="1789"/>
                  </a:lnTo>
                  <a:lnTo>
                    <a:pt x="8008" y="2104"/>
                  </a:lnTo>
                  <a:lnTo>
                    <a:pt x="7738" y="2396"/>
                  </a:lnTo>
                  <a:lnTo>
                    <a:pt x="7592" y="2542"/>
                  </a:lnTo>
                  <a:lnTo>
                    <a:pt x="7446" y="2666"/>
                  </a:lnTo>
                  <a:lnTo>
                    <a:pt x="7311" y="2778"/>
                  </a:lnTo>
                  <a:lnTo>
                    <a:pt x="7164" y="2891"/>
                  </a:lnTo>
                  <a:lnTo>
                    <a:pt x="7018" y="2981"/>
                  </a:lnTo>
                  <a:lnTo>
                    <a:pt x="6883" y="3060"/>
                  </a:lnTo>
                  <a:lnTo>
                    <a:pt x="6737" y="3116"/>
                  </a:lnTo>
                  <a:lnTo>
                    <a:pt x="6602" y="3161"/>
                  </a:lnTo>
                  <a:lnTo>
                    <a:pt x="6467" y="3183"/>
                  </a:lnTo>
                  <a:lnTo>
                    <a:pt x="6332" y="3183"/>
                  </a:lnTo>
                  <a:lnTo>
                    <a:pt x="6197" y="3161"/>
                  </a:lnTo>
                  <a:lnTo>
                    <a:pt x="6074" y="3116"/>
                  </a:lnTo>
                  <a:lnTo>
                    <a:pt x="5837" y="3003"/>
                  </a:lnTo>
                  <a:lnTo>
                    <a:pt x="5635" y="2936"/>
                  </a:lnTo>
                  <a:lnTo>
                    <a:pt x="5444" y="2880"/>
                  </a:lnTo>
                  <a:lnTo>
                    <a:pt x="5286" y="2857"/>
                  </a:lnTo>
                  <a:lnTo>
                    <a:pt x="5140" y="2846"/>
                  </a:lnTo>
                  <a:lnTo>
                    <a:pt x="5005" y="2857"/>
                  </a:lnTo>
                  <a:lnTo>
                    <a:pt x="4893" y="2891"/>
                  </a:lnTo>
                  <a:lnTo>
                    <a:pt x="4780" y="2925"/>
                  </a:lnTo>
                  <a:lnTo>
                    <a:pt x="4668" y="2970"/>
                  </a:lnTo>
                  <a:lnTo>
                    <a:pt x="4555" y="3026"/>
                  </a:lnTo>
                  <a:lnTo>
                    <a:pt x="4330" y="3149"/>
                  </a:lnTo>
                  <a:lnTo>
                    <a:pt x="4195" y="3217"/>
                  </a:lnTo>
                  <a:lnTo>
                    <a:pt x="4061" y="3284"/>
                  </a:lnTo>
                  <a:lnTo>
                    <a:pt x="3903" y="3341"/>
                  </a:lnTo>
                  <a:lnTo>
                    <a:pt x="3723" y="3386"/>
                  </a:lnTo>
                  <a:lnTo>
                    <a:pt x="3622" y="3397"/>
                  </a:lnTo>
                  <a:lnTo>
                    <a:pt x="3509" y="3408"/>
                  </a:lnTo>
                  <a:lnTo>
                    <a:pt x="3397" y="3408"/>
                  </a:lnTo>
                  <a:lnTo>
                    <a:pt x="3273" y="3397"/>
                  </a:lnTo>
                  <a:lnTo>
                    <a:pt x="3003" y="3352"/>
                  </a:lnTo>
                  <a:lnTo>
                    <a:pt x="2722" y="3273"/>
                  </a:lnTo>
                  <a:lnTo>
                    <a:pt x="2430" y="3183"/>
                  </a:lnTo>
                  <a:lnTo>
                    <a:pt x="2126" y="3060"/>
                  </a:lnTo>
                  <a:lnTo>
                    <a:pt x="1823" y="2936"/>
                  </a:lnTo>
                  <a:lnTo>
                    <a:pt x="1530" y="2801"/>
                  </a:lnTo>
                  <a:lnTo>
                    <a:pt x="979" y="2531"/>
                  </a:lnTo>
                  <a:lnTo>
                    <a:pt x="518" y="2284"/>
                  </a:lnTo>
                  <a:lnTo>
                    <a:pt x="102" y="2047"/>
                  </a:lnTo>
                  <a:lnTo>
                    <a:pt x="192" y="2149"/>
                  </a:lnTo>
                  <a:lnTo>
                    <a:pt x="293" y="2272"/>
                  </a:lnTo>
                  <a:lnTo>
                    <a:pt x="406" y="2441"/>
                  </a:lnTo>
                  <a:lnTo>
                    <a:pt x="507" y="2632"/>
                  </a:lnTo>
                  <a:lnTo>
                    <a:pt x="552" y="2733"/>
                  </a:lnTo>
                  <a:lnTo>
                    <a:pt x="585" y="2835"/>
                  </a:lnTo>
                  <a:lnTo>
                    <a:pt x="608" y="2947"/>
                  </a:lnTo>
                  <a:lnTo>
                    <a:pt x="630" y="3071"/>
                  </a:lnTo>
                  <a:lnTo>
                    <a:pt x="630" y="3183"/>
                  </a:lnTo>
                  <a:lnTo>
                    <a:pt x="619" y="3307"/>
                  </a:lnTo>
                  <a:lnTo>
                    <a:pt x="597" y="3419"/>
                  </a:lnTo>
                  <a:lnTo>
                    <a:pt x="563" y="3521"/>
                  </a:lnTo>
                  <a:lnTo>
                    <a:pt x="529" y="3611"/>
                  </a:lnTo>
                  <a:lnTo>
                    <a:pt x="484" y="3701"/>
                  </a:lnTo>
                  <a:lnTo>
                    <a:pt x="428" y="3768"/>
                  </a:lnTo>
                  <a:lnTo>
                    <a:pt x="383" y="3847"/>
                  </a:lnTo>
                  <a:lnTo>
                    <a:pt x="271" y="3948"/>
                  </a:lnTo>
                  <a:lnTo>
                    <a:pt x="169" y="4038"/>
                  </a:lnTo>
                  <a:lnTo>
                    <a:pt x="79" y="4094"/>
                  </a:lnTo>
                  <a:lnTo>
                    <a:pt x="1" y="4128"/>
                  </a:lnTo>
                  <a:lnTo>
                    <a:pt x="79" y="4319"/>
                  </a:lnTo>
                  <a:lnTo>
                    <a:pt x="192" y="4544"/>
                  </a:lnTo>
                  <a:lnTo>
                    <a:pt x="338" y="4836"/>
                  </a:lnTo>
                  <a:lnTo>
                    <a:pt x="541" y="5174"/>
                  </a:lnTo>
                  <a:lnTo>
                    <a:pt x="777" y="5545"/>
                  </a:lnTo>
                  <a:lnTo>
                    <a:pt x="912" y="5747"/>
                  </a:lnTo>
                  <a:lnTo>
                    <a:pt x="1058" y="5950"/>
                  </a:lnTo>
                  <a:lnTo>
                    <a:pt x="1215" y="6152"/>
                  </a:lnTo>
                  <a:lnTo>
                    <a:pt x="1395" y="6355"/>
                  </a:lnTo>
                  <a:lnTo>
                    <a:pt x="1575" y="6557"/>
                  </a:lnTo>
                  <a:lnTo>
                    <a:pt x="1766" y="6759"/>
                  </a:lnTo>
                  <a:lnTo>
                    <a:pt x="1969" y="6951"/>
                  </a:lnTo>
                  <a:lnTo>
                    <a:pt x="2182" y="7142"/>
                  </a:lnTo>
                  <a:lnTo>
                    <a:pt x="2407" y="7322"/>
                  </a:lnTo>
                  <a:lnTo>
                    <a:pt x="2644" y="7502"/>
                  </a:lnTo>
                  <a:lnTo>
                    <a:pt x="2891" y="7659"/>
                  </a:lnTo>
                  <a:lnTo>
                    <a:pt x="3150" y="7805"/>
                  </a:lnTo>
                  <a:lnTo>
                    <a:pt x="3419" y="7929"/>
                  </a:lnTo>
                  <a:lnTo>
                    <a:pt x="3701" y="8053"/>
                  </a:lnTo>
                  <a:lnTo>
                    <a:pt x="3993" y="8143"/>
                  </a:lnTo>
                  <a:lnTo>
                    <a:pt x="4308" y="8221"/>
                  </a:lnTo>
                  <a:lnTo>
                    <a:pt x="4623" y="8278"/>
                  </a:lnTo>
                  <a:lnTo>
                    <a:pt x="4949" y="8300"/>
                  </a:lnTo>
                  <a:lnTo>
                    <a:pt x="5286" y="8311"/>
                  </a:lnTo>
                  <a:lnTo>
                    <a:pt x="5466" y="8300"/>
                  </a:lnTo>
                  <a:lnTo>
                    <a:pt x="5635" y="8289"/>
                  </a:lnTo>
                  <a:lnTo>
                    <a:pt x="5815" y="8266"/>
                  </a:lnTo>
                  <a:lnTo>
                    <a:pt x="5984" y="8233"/>
                  </a:lnTo>
                  <a:lnTo>
                    <a:pt x="6152" y="8199"/>
                  </a:lnTo>
                  <a:lnTo>
                    <a:pt x="6310" y="8154"/>
                  </a:lnTo>
                  <a:lnTo>
                    <a:pt x="6467" y="8098"/>
                  </a:lnTo>
                  <a:lnTo>
                    <a:pt x="6613" y="8042"/>
                  </a:lnTo>
                  <a:lnTo>
                    <a:pt x="6760" y="7974"/>
                  </a:lnTo>
                  <a:lnTo>
                    <a:pt x="6906" y="7907"/>
                  </a:lnTo>
                  <a:lnTo>
                    <a:pt x="7041" y="7828"/>
                  </a:lnTo>
                  <a:lnTo>
                    <a:pt x="7176" y="7749"/>
                  </a:lnTo>
                  <a:lnTo>
                    <a:pt x="7434" y="7558"/>
                  </a:lnTo>
                  <a:lnTo>
                    <a:pt x="7670" y="7367"/>
                  </a:lnTo>
                  <a:lnTo>
                    <a:pt x="7895" y="7142"/>
                  </a:lnTo>
                  <a:lnTo>
                    <a:pt x="8109" y="6917"/>
                  </a:lnTo>
                  <a:lnTo>
                    <a:pt x="8300" y="6669"/>
                  </a:lnTo>
                  <a:lnTo>
                    <a:pt x="8480" y="6411"/>
                  </a:lnTo>
                  <a:lnTo>
                    <a:pt x="8649" y="6141"/>
                  </a:lnTo>
                  <a:lnTo>
                    <a:pt x="8795" y="5871"/>
                  </a:lnTo>
                  <a:lnTo>
                    <a:pt x="8941" y="5590"/>
                  </a:lnTo>
                  <a:lnTo>
                    <a:pt x="9065" y="5309"/>
                  </a:lnTo>
                  <a:lnTo>
                    <a:pt x="9189" y="5016"/>
                  </a:lnTo>
                  <a:lnTo>
                    <a:pt x="9290" y="4735"/>
                  </a:lnTo>
                  <a:lnTo>
                    <a:pt x="9391" y="4465"/>
                  </a:lnTo>
                  <a:lnTo>
                    <a:pt x="9481" y="4184"/>
                  </a:lnTo>
                  <a:lnTo>
                    <a:pt x="9549" y="3925"/>
                  </a:lnTo>
                  <a:lnTo>
                    <a:pt x="9684" y="3419"/>
                  </a:lnTo>
                  <a:lnTo>
                    <a:pt x="9773" y="2970"/>
                  </a:lnTo>
                  <a:lnTo>
                    <a:pt x="9841" y="2598"/>
                  </a:lnTo>
                  <a:lnTo>
                    <a:pt x="9886" y="2306"/>
                  </a:lnTo>
                  <a:lnTo>
                    <a:pt x="9908" y="2047"/>
                  </a:lnTo>
                  <a:lnTo>
                    <a:pt x="9807" y="2047"/>
                  </a:lnTo>
                  <a:lnTo>
                    <a:pt x="9717" y="2036"/>
                  </a:lnTo>
                  <a:lnTo>
                    <a:pt x="9639" y="2014"/>
                  </a:lnTo>
                  <a:lnTo>
                    <a:pt x="9571" y="1980"/>
                  </a:lnTo>
                  <a:lnTo>
                    <a:pt x="9504" y="1935"/>
                  </a:lnTo>
                  <a:lnTo>
                    <a:pt x="9447" y="1879"/>
                  </a:lnTo>
                  <a:lnTo>
                    <a:pt x="9402" y="1811"/>
                  </a:lnTo>
                  <a:lnTo>
                    <a:pt x="9369" y="1744"/>
                  </a:lnTo>
                  <a:lnTo>
                    <a:pt x="9335" y="1676"/>
                  </a:lnTo>
                  <a:lnTo>
                    <a:pt x="9312" y="1598"/>
                  </a:lnTo>
                  <a:lnTo>
                    <a:pt x="9279" y="1418"/>
                  </a:lnTo>
                  <a:lnTo>
                    <a:pt x="9267" y="1238"/>
                  </a:lnTo>
                  <a:lnTo>
                    <a:pt x="9267" y="1035"/>
                  </a:lnTo>
                  <a:lnTo>
                    <a:pt x="9290" y="844"/>
                  </a:lnTo>
                  <a:lnTo>
                    <a:pt x="9312" y="653"/>
                  </a:lnTo>
                  <a:lnTo>
                    <a:pt x="9380" y="327"/>
                  </a:lnTo>
                  <a:lnTo>
                    <a:pt x="9447" y="91"/>
                  </a:lnTo>
                  <a:lnTo>
                    <a:pt x="947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49;p35">
              <a:extLst>
                <a:ext uri="{FF2B5EF4-FFF2-40B4-BE49-F238E27FC236}">
                  <a16:creationId xmlns:a16="http://schemas.microsoft.com/office/drawing/2014/main" id="{0E14D18B-FBDB-FE4E-B20A-06A9FCA8081C}"/>
                </a:ext>
              </a:extLst>
            </p:cNvPr>
            <p:cNvSpPr/>
            <p:nvPr/>
          </p:nvSpPr>
          <p:spPr>
            <a:xfrm>
              <a:off x="7323700" y="1324375"/>
              <a:ext cx="247725" cy="207800"/>
            </a:xfrm>
            <a:custGeom>
              <a:avLst/>
              <a:gdLst/>
              <a:ahLst/>
              <a:cxnLst/>
              <a:rect l="l" t="t" r="r" b="b"/>
              <a:pathLst>
                <a:path w="9909" h="8312" fill="none" extrusionOk="0">
                  <a:moveTo>
                    <a:pt x="102" y="2047"/>
                  </a:moveTo>
                  <a:lnTo>
                    <a:pt x="102" y="2047"/>
                  </a:lnTo>
                  <a:lnTo>
                    <a:pt x="518" y="2284"/>
                  </a:lnTo>
                  <a:lnTo>
                    <a:pt x="979" y="2531"/>
                  </a:lnTo>
                  <a:lnTo>
                    <a:pt x="1530" y="2801"/>
                  </a:lnTo>
                  <a:lnTo>
                    <a:pt x="1823" y="2936"/>
                  </a:lnTo>
                  <a:lnTo>
                    <a:pt x="2126" y="3060"/>
                  </a:lnTo>
                  <a:lnTo>
                    <a:pt x="2430" y="3183"/>
                  </a:lnTo>
                  <a:lnTo>
                    <a:pt x="2722" y="3273"/>
                  </a:lnTo>
                  <a:lnTo>
                    <a:pt x="3003" y="3352"/>
                  </a:lnTo>
                  <a:lnTo>
                    <a:pt x="3273" y="3397"/>
                  </a:lnTo>
                  <a:lnTo>
                    <a:pt x="3397" y="3408"/>
                  </a:lnTo>
                  <a:lnTo>
                    <a:pt x="3509" y="3408"/>
                  </a:lnTo>
                  <a:lnTo>
                    <a:pt x="3622" y="3397"/>
                  </a:lnTo>
                  <a:lnTo>
                    <a:pt x="3723" y="3386"/>
                  </a:lnTo>
                  <a:lnTo>
                    <a:pt x="3723" y="3386"/>
                  </a:lnTo>
                  <a:lnTo>
                    <a:pt x="3903" y="3341"/>
                  </a:lnTo>
                  <a:lnTo>
                    <a:pt x="4061" y="3284"/>
                  </a:lnTo>
                  <a:lnTo>
                    <a:pt x="4195" y="3217"/>
                  </a:lnTo>
                  <a:lnTo>
                    <a:pt x="4330" y="3149"/>
                  </a:lnTo>
                  <a:lnTo>
                    <a:pt x="4555" y="3026"/>
                  </a:lnTo>
                  <a:lnTo>
                    <a:pt x="4668" y="2970"/>
                  </a:lnTo>
                  <a:lnTo>
                    <a:pt x="4780" y="2925"/>
                  </a:lnTo>
                  <a:lnTo>
                    <a:pt x="4893" y="2891"/>
                  </a:lnTo>
                  <a:lnTo>
                    <a:pt x="5005" y="2857"/>
                  </a:lnTo>
                  <a:lnTo>
                    <a:pt x="5140" y="2846"/>
                  </a:lnTo>
                  <a:lnTo>
                    <a:pt x="5286" y="2857"/>
                  </a:lnTo>
                  <a:lnTo>
                    <a:pt x="5444" y="2880"/>
                  </a:lnTo>
                  <a:lnTo>
                    <a:pt x="5635" y="2936"/>
                  </a:lnTo>
                  <a:lnTo>
                    <a:pt x="5837" y="3003"/>
                  </a:lnTo>
                  <a:lnTo>
                    <a:pt x="6074" y="3116"/>
                  </a:lnTo>
                  <a:lnTo>
                    <a:pt x="6074" y="3116"/>
                  </a:lnTo>
                  <a:lnTo>
                    <a:pt x="6197" y="3161"/>
                  </a:lnTo>
                  <a:lnTo>
                    <a:pt x="6332" y="3183"/>
                  </a:lnTo>
                  <a:lnTo>
                    <a:pt x="6467" y="3183"/>
                  </a:lnTo>
                  <a:lnTo>
                    <a:pt x="6602" y="3161"/>
                  </a:lnTo>
                  <a:lnTo>
                    <a:pt x="6737" y="3116"/>
                  </a:lnTo>
                  <a:lnTo>
                    <a:pt x="6883" y="3060"/>
                  </a:lnTo>
                  <a:lnTo>
                    <a:pt x="7018" y="2981"/>
                  </a:lnTo>
                  <a:lnTo>
                    <a:pt x="7164" y="2891"/>
                  </a:lnTo>
                  <a:lnTo>
                    <a:pt x="7311" y="2778"/>
                  </a:lnTo>
                  <a:lnTo>
                    <a:pt x="7446" y="2666"/>
                  </a:lnTo>
                  <a:lnTo>
                    <a:pt x="7592" y="2542"/>
                  </a:lnTo>
                  <a:lnTo>
                    <a:pt x="7738" y="2396"/>
                  </a:lnTo>
                  <a:lnTo>
                    <a:pt x="8008" y="2104"/>
                  </a:lnTo>
                  <a:lnTo>
                    <a:pt x="8267" y="1789"/>
                  </a:lnTo>
                  <a:lnTo>
                    <a:pt x="8525" y="1463"/>
                  </a:lnTo>
                  <a:lnTo>
                    <a:pt x="8750" y="1148"/>
                  </a:lnTo>
                  <a:lnTo>
                    <a:pt x="8953" y="844"/>
                  </a:lnTo>
                  <a:lnTo>
                    <a:pt x="9132" y="574"/>
                  </a:lnTo>
                  <a:lnTo>
                    <a:pt x="9380" y="158"/>
                  </a:lnTo>
                  <a:lnTo>
                    <a:pt x="9470" y="1"/>
                  </a:lnTo>
                  <a:lnTo>
                    <a:pt x="9470" y="1"/>
                  </a:lnTo>
                  <a:lnTo>
                    <a:pt x="9447" y="91"/>
                  </a:lnTo>
                  <a:lnTo>
                    <a:pt x="9380" y="327"/>
                  </a:lnTo>
                  <a:lnTo>
                    <a:pt x="9312" y="653"/>
                  </a:lnTo>
                  <a:lnTo>
                    <a:pt x="9290" y="844"/>
                  </a:lnTo>
                  <a:lnTo>
                    <a:pt x="9267" y="1035"/>
                  </a:lnTo>
                  <a:lnTo>
                    <a:pt x="9267" y="1238"/>
                  </a:lnTo>
                  <a:lnTo>
                    <a:pt x="9279" y="1418"/>
                  </a:lnTo>
                  <a:lnTo>
                    <a:pt x="9312" y="1598"/>
                  </a:lnTo>
                  <a:lnTo>
                    <a:pt x="9335" y="1676"/>
                  </a:lnTo>
                  <a:lnTo>
                    <a:pt x="9369" y="1744"/>
                  </a:lnTo>
                  <a:lnTo>
                    <a:pt x="9402" y="1811"/>
                  </a:lnTo>
                  <a:lnTo>
                    <a:pt x="9447" y="1879"/>
                  </a:lnTo>
                  <a:lnTo>
                    <a:pt x="9504" y="1935"/>
                  </a:lnTo>
                  <a:lnTo>
                    <a:pt x="9571" y="1980"/>
                  </a:lnTo>
                  <a:lnTo>
                    <a:pt x="9639" y="2014"/>
                  </a:lnTo>
                  <a:lnTo>
                    <a:pt x="9717" y="2036"/>
                  </a:lnTo>
                  <a:lnTo>
                    <a:pt x="9807" y="2047"/>
                  </a:lnTo>
                  <a:lnTo>
                    <a:pt x="9908" y="2047"/>
                  </a:lnTo>
                  <a:lnTo>
                    <a:pt x="9908" y="2047"/>
                  </a:lnTo>
                  <a:lnTo>
                    <a:pt x="9886" y="2306"/>
                  </a:lnTo>
                  <a:lnTo>
                    <a:pt x="9841" y="2598"/>
                  </a:lnTo>
                  <a:lnTo>
                    <a:pt x="9773" y="2970"/>
                  </a:lnTo>
                  <a:lnTo>
                    <a:pt x="9684" y="3419"/>
                  </a:lnTo>
                  <a:lnTo>
                    <a:pt x="9549" y="3925"/>
                  </a:lnTo>
                  <a:lnTo>
                    <a:pt x="9481" y="4184"/>
                  </a:lnTo>
                  <a:lnTo>
                    <a:pt x="9391" y="4465"/>
                  </a:lnTo>
                  <a:lnTo>
                    <a:pt x="9290" y="4735"/>
                  </a:lnTo>
                  <a:lnTo>
                    <a:pt x="9189" y="5016"/>
                  </a:lnTo>
                  <a:lnTo>
                    <a:pt x="9065" y="5309"/>
                  </a:lnTo>
                  <a:lnTo>
                    <a:pt x="8941" y="5590"/>
                  </a:lnTo>
                  <a:lnTo>
                    <a:pt x="8795" y="5871"/>
                  </a:lnTo>
                  <a:lnTo>
                    <a:pt x="8649" y="6141"/>
                  </a:lnTo>
                  <a:lnTo>
                    <a:pt x="8480" y="6411"/>
                  </a:lnTo>
                  <a:lnTo>
                    <a:pt x="8300" y="6669"/>
                  </a:lnTo>
                  <a:lnTo>
                    <a:pt x="8109" y="6917"/>
                  </a:lnTo>
                  <a:lnTo>
                    <a:pt x="7895" y="7142"/>
                  </a:lnTo>
                  <a:lnTo>
                    <a:pt x="7670" y="7367"/>
                  </a:lnTo>
                  <a:lnTo>
                    <a:pt x="7434" y="7558"/>
                  </a:lnTo>
                  <a:lnTo>
                    <a:pt x="7176" y="7749"/>
                  </a:lnTo>
                  <a:lnTo>
                    <a:pt x="7041" y="7828"/>
                  </a:lnTo>
                  <a:lnTo>
                    <a:pt x="6906" y="7907"/>
                  </a:lnTo>
                  <a:lnTo>
                    <a:pt x="6760" y="7974"/>
                  </a:lnTo>
                  <a:lnTo>
                    <a:pt x="6613" y="8042"/>
                  </a:lnTo>
                  <a:lnTo>
                    <a:pt x="6467" y="8098"/>
                  </a:lnTo>
                  <a:lnTo>
                    <a:pt x="6310" y="8154"/>
                  </a:lnTo>
                  <a:lnTo>
                    <a:pt x="6152" y="8199"/>
                  </a:lnTo>
                  <a:lnTo>
                    <a:pt x="5984" y="8233"/>
                  </a:lnTo>
                  <a:lnTo>
                    <a:pt x="5815" y="8266"/>
                  </a:lnTo>
                  <a:lnTo>
                    <a:pt x="5635" y="8289"/>
                  </a:lnTo>
                  <a:lnTo>
                    <a:pt x="5635" y="8289"/>
                  </a:lnTo>
                  <a:lnTo>
                    <a:pt x="5466" y="8300"/>
                  </a:lnTo>
                  <a:lnTo>
                    <a:pt x="5286" y="8311"/>
                  </a:lnTo>
                  <a:lnTo>
                    <a:pt x="4949" y="8300"/>
                  </a:lnTo>
                  <a:lnTo>
                    <a:pt x="4623" y="8278"/>
                  </a:lnTo>
                  <a:lnTo>
                    <a:pt x="4308" y="8221"/>
                  </a:lnTo>
                  <a:lnTo>
                    <a:pt x="3993" y="8143"/>
                  </a:lnTo>
                  <a:lnTo>
                    <a:pt x="3701" y="8053"/>
                  </a:lnTo>
                  <a:lnTo>
                    <a:pt x="3419" y="7929"/>
                  </a:lnTo>
                  <a:lnTo>
                    <a:pt x="3150" y="7805"/>
                  </a:lnTo>
                  <a:lnTo>
                    <a:pt x="2891" y="7659"/>
                  </a:lnTo>
                  <a:lnTo>
                    <a:pt x="2644" y="7502"/>
                  </a:lnTo>
                  <a:lnTo>
                    <a:pt x="2407" y="7322"/>
                  </a:lnTo>
                  <a:lnTo>
                    <a:pt x="2182" y="7142"/>
                  </a:lnTo>
                  <a:lnTo>
                    <a:pt x="1969" y="6951"/>
                  </a:lnTo>
                  <a:lnTo>
                    <a:pt x="1766" y="6759"/>
                  </a:lnTo>
                  <a:lnTo>
                    <a:pt x="1575" y="6557"/>
                  </a:lnTo>
                  <a:lnTo>
                    <a:pt x="1395" y="6355"/>
                  </a:lnTo>
                  <a:lnTo>
                    <a:pt x="1215" y="6152"/>
                  </a:lnTo>
                  <a:lnTo>
                    <a:pt x="1058" y="5950"/>
                  </a:lnTo>
                  <a:lnTo>
                    <a:pt x="912" y="5747"/>
                  </a:lnTo>
                  <a:lnTo>
                    <a:pt x="777" y="5545"/>
                  </a:lnTo>
                  <a:lnTo>
                    <a:pt x="541" y="5174"/>
                  </a:lnTo>
                  <a:lnTo>
                    <a:pt x="338" y="4836"/>
                  </a:lnTo>
                  <a:lnTo>
                    <a:pt x="192" y="4544"/>
                  </a:lnTo>
                  <a:lnTo>
                    <a:pt x="79" y="4319"/>
                  </a:lnTo>
                  <a:lnTo>
                    <a:pt x="1" y="4128"/>
                  </a:lnTo>
                  <a:lnTo>
                    <a:pt x="1" y="4128"/>
                  </a:lnTo>
                  <a:lnTo>
                    <a:pt x="79" y="4094"/>
                  </a:lnTo>
                  <a:lnTo>
                    <a:pt x="169" y="4038"/>
                  </a:lnTo>
                  <a:lnTo>
                    <a:pt x="271" y="3948"/>
                  </a:lnTo>
                  <a:lnTo>
                    <a:pt x="383" y="3847"/>
                  </a:lnTo>
                  <a:lnTo>
                    <a:pt x="428" y="3768"/>
                  </a:lnTo>
                  <a:lnTo>
                    <a:pt x="484" y="3701"/>
                  </a:lnTo>
                  <a:lnTo>
                    <a:pt x="529" y="3611"/>
                  </a:lnTo>
                  <a:lnTo>
                    <a:pt x="563" y="3521"/>
                  </a:lnTo>
                  <a:lnTo>
                    <a:pt x="597" y="3419"/>
                  </a:lnTo>
                  <a:lnTo>
                    <a:pt x="619" y="3307"/>
                  </a:lnTo>
                  <a:lnTo>
                    <a:pt x="619" y="3307"/>
                  </a:lnTo>
                  <a:lnTo>
                    <a:pt x="630" y="3183"/>
                  </a:lnTo>
                  <a:lnTo>
                    <a:pt x="630" y="3071"/>
                  </a:lnTo>
                  <a:lnTo>
                    <a:pt x="608" y="2947"/>
                  </a:lnTo>
                  <a:lnTo>
                    <a:pt x="585" y="2835"/>
                  </a:lnTo>
                  <a:lnTo>
                    <a:pt x="552" y="2733"/>
                  </a:lnTo>
                  <a:lnTo>
                    <a:pt x="507" y="2632"/>
                  </a:lnTo>
                  <a:lnTo>
                    <a:pt x="406" y="2441"/>
                  </a:lnTo>
                  <a:lnTo>
                    <a:pt x="293" y="2272"/>
                  </a:lnTo>
                  <a:lnTo>
                    <a:pt x="192" y="2149"/>
                  </a:lnTo>
                  <a:lnTo>
                    <a:pt x="102" y="20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50;p35">
              <a:extLst>
                <a:ext uri="{FF2B5EF4-FFF2-40B4-BE49-F238E27FC236}">
                  <a16:creationId xmlns:a16="http://schemas.microsoft.com/office/drawing/2014/main" id="{0D8AFC9E-5DEF-5048-9843-2C97BFFAE810}"/>
                </a:ext>
              </a:extLst>
            </p:cNvPr>
            <p:cNvSpPr/>
            <p:nvPr/>
          </p:nvSpPr>
          <p:spPr>
            <a:xfrm>
              <a:off x="7084450" y="1638150"/>
              <a:ext cx="289325" cy="1425725"/>
            </a:xfrm>
            <a:custGeom>
              <a:avLst/>
              <a:gdLst/>
              <a:ahLst/>
              <a:cxnLst/>
              <a:rect l="l" t="t" r="r" b="b"/>
              <a:pathLst>
                <a:path w="11573" h="57029" extrusionOk="0">
                  <a:moveTo>
                    <a:pt x="10009" y="0"/>
                  </a:moveTo>
                  <a:lnTo>
                    <a:pt x="5061" y="1642"/>
                  </a:lnTo>
                  <a:lnTo>
                    <a:pt x="4791" y="1732"/>
                  </a:lnTo>
                  <a:lnTo>
                    <a:pt x="4544" y="1822"/>
                  </a:lnTo>
                  <a:lnTo>
                    <a:pt x="4285" y="1923"/>
                  </a:lnTo>
                  <a:lnTo>
                    <a:pt x="4049" y="2036"/>
                  </a:lnTo>
                  <a:lnTo>
                    <a:pt x="3801" y="2159"/>
                  </a:lnTo>
                  <a:lnTo>
                    <a:pt x="3577" y="2283"/>
                  </a:lnTo>
                  <a:lnTo>
                    <a:pt x="3352" y="2429"/>
                  </a:lnTo>
                  <a:lnTo>
                    <a:pt x="3127" y="2575"/>
                  </a:lnTo>
                  <a:lnTo>
                    <a:pt x="2913" y="2733"/>
                  </a:lnTo>
                  <a:lnTo>
                    <a:pt x="2711" y="2890"/>
                  </a:lnTo>
                  <a:lnTo>
                    <a:pt x="2508" y="3070"/>
                  </a:lnTo>
                  <a:lnTo>
                    <a:pt x="2317" y="3239"/>
                  </a:lnTo>
                  <a:lnTo>
                    <a:pt x="2137" y="3430"/>
                  </a:lnTo>
                  <a:lnTo>
                    <a:pt x="1957" y="3621"/>
                  </a:lnTo>
                  <a:lnTo>
                    <a:pt x="1800" y="3824"/>
                  </a:lnTo>
                  <a:lnTo>
                    <a:pt x="1631" y="4026"/>
                  </a:lnTo>
                  <a:lnTo>
                    <a:pt x="1485" y="4240"/>
                  </a:lnTo>
                  <a:lnTo>
                    <a:pt x="1339" y="4465"/>
                  </a:lnTo>
                  <a:lnTo>
                    <a:pt x="1204" y="4690"/>
                  </a:lnTo>
                  <a:lnTo>
                    <a:pt x="1080" y="4915"/>
                  </a:lnTo>
                  <a:lnTo>
                    <a:pt x="967" y="5151"/>
                  </a:lnTo>
                  <a:lnTo>
                    <a:pt x="855" y="5387"/>
                  </a:lnTo>
                  <a:lnTo>
                    <a:pt x="765" y="5634"/>
                  </a:lnTo>
                  <a:lnTo>
                    <a:pt x="675" y="5882"/>
                  </a:lnTo>
                  <a:lnTo>
                    <a:pt x="596" y="6129"/>
                  </a:lnTo>
                  <a:lnTo>
                    <a:pt x="529" y="6388"/>
                  </a:lnTo>
                  <a:lnTo>
                    <a:pt x="473" y="6647"/>
                  </a:lnTo>
                  <a:lnTo>
                    <a:pt x="428" y="6916"/>
                  </a:lnTo>
                  <a:lnTo>
                    <a:pt x="383" y="7175"/>
                  </a:lnTo>
                  <a:lnTo>
                    <a:pt x="360" y="7445"/>
                  </a:lnTo>
                  <a:lnTo>
                    <a:pt x="349" y="7726"/>
                  </a:lnTo>
                  <a:lnTo>
                    <a:pt x="349" y="7996"/>
                  </a:lnTo>
                  <a:lnTo>
                    <a:pt x="0" y="57029"/>
                  </a:lnTo>
                  <a:lnTo>
                    <a:pt x="11572" y="56804"/>
                  </a:lnTo>
                  <a:lnTo>
                    <a:pt x="11471" y="54375"/>
                  </a:lnTo>
                  <a:lnTo>
                    <a:pt x="11213" y="47953"/>
                  </a:lnTo>
                  <a:lnTo>
                    <a:pt x="10864" y="38866"/>
                  </a:lnTo>
                  <a:lnTo>
                    <a:pt x="10673" y="33749"/>
                  </a:lnTo>
                  <a:lnTo>
                    <a:pt x="10482" y="28453"/>
                  </a:lnTo>
                  <a:lnTo>
                    <a:pt x="10313" y="23167"/>
                  </a:lnTo>
                  <a:lnTo>
                    <a:pt x="10144" y="18039"/>
                  </a:lnTo>
                  <a:lnTo>
                    <a:pt x="10009" y="13237"/>
                  </a:lnTo>
                  <a:lnTo>
                    <a:pt x="9908" y="8941"/>
                  </a:lnTo>
                  <a:lnTo>
                    <a:pt x="9874" y="7018"/>
                  </a:lnTo>
                  <a:lnTo>
                    <a:pt x="9852" y="5297"/>
                  </a:lnTo>
                  <a:lnTo>
                    <a:pt x="9841" y="3779"/>
                  </a:lnTo>
                  <a:lnTo>
                    <a:pt x="9852" y="2486"/>
                  </a:lnTo>
                  <a:lnTo>
                    <a:pt x="9863" y="1440"/>
                  </a:lnTo>
                  <a:lnTo>
                    <a:pt x="9874" y="1012"/>
                  </a:lnTo>
                  <a:lnTo>
                    <a:pt x="9897" y="664"/>
                  </a:lnTo>
                  <a:lnTo>
                    <a:pt x="9919" y="383"/>
                  </a:lnTo>
                  <a:lnTo>
                    <a:pt x="9942" y="169"/>
                  </a:lnTo>
                  <a:lnTo>
                    <a:pt x="9976" y="45"/>
                  </a:lnTo>
                  <a:lnTo>
                    <a:pt x="9998" y="11"/>
                  </a:lnTo>
                  <a:lnTo>
                    <a:pt x="10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51;p35">
              <a:extLst>
                <a:ext uri="{FF2B5EF4-FFF2-40B4-BE49-F238E27FC236}">
                  <a16:creationId xmlns:a16="http://schemas.microsoft.com/office/drawing/2014/main" id="{50E22EAD-91FF-DF4B-BF8D-56CEDA8ABF79}"/>
                </a:ext>
              </a:extLst>
            </p:cNvPr>
            <p:cNvSpPr/>
            <p:nvPr/>
          </p:nvSpPr>
          <p:spPr>
            <a:xfrm>
              <a:off x="7529500" y="1617625"/>
              <a:ext cx="311550" cy="1412800"/>
            </a:xfrm>
            <a:custGeom>
              <a:avLst/>
              <a:gdLst/>
              <a:ahLst/>
              <a:cxnLst/>
              <a:rect l="l" t="t" r="r" b="b"/>
              <a:pathLst>
                <a:path w="12462" h="56512" extrusionOk="0">
                  <a:moveTo>
                    <a:pt x="1485" y="0"/>
                  </a:moveTo>
                  <a:lnTo>
                    <a:pt x="1" y="56511"/>
                  </a:lnTo>
                  <a:lnTo>
                    <a:pt x="12461" y="56511"/>
                  </a:lnTo>
                  <a:lnTo>
                    <a:pt x="11269" y="4004"/>
                  </a:lnTo>
                  <a:lnTo>
                    <a:pt x="14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52;p35">
              <a:extLst>
                <a:ext uri="{FF2B5EF4-FFF2-40B4-BE49-F238E27FC236}">
                  <a16:creationId xmlns:a16="http://schemas.microsoft.com/office/drawing/2014/main" id="{6065C0F8-1F17-AF41-987D-1C4A06B168B9}"/>
                </a:ext>
              </a:extLst>
            </p:cNvPr>
            <p:cNvSpPr/>
            <p:nvPr/>
          </p:nvSpPr>
          <p:spPr>
            <a:xfrm>
              <a:off x="7864925" y="2668825"/>
              <a:ext cx="46125" cy="45875"/>
            </a:xfrm>
            <a:custGeom>
              <a:avLst/>
              <a:gdLst/>
              <a:ahLst/>
              <a:cxnLst/>
              <a:rect l="l" t="t" r="r" b="b"/>
              <a:pathLst>
                <a:path w="1845" h="1835" extrusionOk="0">
                  <a:moveTo>
                    <a:pt x="686" y="1"/>
                  </a:moveTo>
                  <a:lnTo>
                    <a:pt x="0" y="1159"/>
                  </a:lnTo>
                  <a:lnTo>
                    <a:pt x="1159" y="1834"/>
                  </a:lnTo>
                  <a:lnTo>
                    <a:pt x="1845" y="676"/>
                  </a:lnTo>
                  <a:lnTo>
                    <a:pt x="686" y="1"/>
                  </a:lnTo>
                  <a:close/>
                </a:path>
              </a:pathLst>
            </a:custGeom>
            <a:solidFill>
              <a:srgbClr val="223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53;p35">
              <a:extLst>
                <a:ext uri="{FF2B5EF4-FFF2-40B4-BE49-F238E27FC236}">
                  <a16:creationId xmlns:a16="http://schemas.microsoft.com/office/drawing/2014/main" id="{481CCD09-FA21-AB41-849A-A2E51823B3E3}"/>
                </a:ext>
              </a:extLst>
            </p:cNvPr>
            <p:cNvSpPr/>
            <p:nvPr/>
          </p:nvSpPr>
          <p:spPr>
            <a:xfrm>
              <a:off x="7516850" y="2622725"/>
              <a:ext cx="100400" cy="140325"/>
            </a:xfrm>
            <a:custGeom>
              <a:avLst/>
              <a:gdLst/>
              <a:ahLst/>
              <a:cxnLst/>
              <a:rect l="l" t="t" r="r" b="b"/>
              <a:pathLst>
                <a:path w="4016" h="5613" extrusionOk="0">
                  <a:moveTo>
                    <a:pt x="3026" y="1"/>
                  </a:moveTo>
                  <a:lnTo>
                    <a:pt x="2925" y="23"/>
                  </a:lnTo>
                  <a:lnTo>
                    <a:pt x="2835" y="46"/>
                  </a:lnTo>
                  <a:lnTo>
                    <a:pt x="2756" y="102"/>
                  </a:lnTo>
                  <a:lnTo>
                    <a:pt x="2677" y="169"/>
                  </a:lnTo>
                  <a:lnTo>
                    <a:pt x="2621" y="248"/>
                  </a:lnTo>
                  <a:lnTo>
                    <a:pt x="68" y="4589"/>
                  </a:lnTo>
                  <a:lnTo>
                    <a:pt x="23" y="4679"/>
                  </a:lnTo>
                  <a:lnTo>
                    <a:pt x="1" y="4780"/>
                  </a:lnTo>
                  <a:lnTo>
                    <a:pt x="1" y="4870"/>
                  </a:lnTo>
                  <a:lnTo>
                    <a:pt x="12" y="4971"/>
                  </a:lnTo>
                  <a:lnTo>
                    <a:pt x="46" y="5061"/>
                  </a:lnTo>
                  <a:lnTo>
                    <a:pt x="102" y="5140"/>
                  </a:lnTo>
                  <a:lnTo>
                    <a:pt x="169" y="5219"/>
                  </a:lnTo>
                  <a:lnTo>
                    <a:pt x="248" y="5275"/>
                  </a:lnTo>
                  <a:lnTo>
                    <a:pt x="698" y="5545"/>
                  </a:lnTo>
                  <a:lnTo>
                    <a:pt x="788" y="5590"/>
                  </a:lnTo>
                  <a:lnTo>
                    <a:pt x="889" y="5612"/>
                  </a:lnTo>
                  <a:lnTo>
                    <a:pt x="990" y="5612"/>
                  </a:lnTo>
                  <a:lnTo>
                    <a:pt x="1080" y="5601"/>
                  </a:lnTo>
                  <a:lnTo>
                    <a:pt x="1170" y="5567"/>
                  </a:lnTo>
                  <a:lnTo>
                    <a:pt x="1260" y="5511"/>
                  </a:lnTo>
                  <a:lnTo>
                    <a:pt x="1328" y="5444"/>
                  </a:lnTo>
                  <a:lnTo>
                    <a:pt x="1395" y="5365"/>
                  </a:lnTo>
                  <a:lnTo>
                    <a:pt x="3948" y="1024"/>
                  </a:lnTo>
                  <a:lnTo>
                    <a:pt x="3982" y="934"/>
                  </a:lnTo>
                  <a:lnTo>
                    <a:pt x="4004" y="844"/>
                  </a:lnTo>
                  <a:lnTo>
                    <a:pt x="4016" y="743"/>
                  </a:lnTo>
                  <a:lnTo>
                    <a:pt x="3993" y="642"/>
                  </a:lnTo>
                  <a:lnTo>
                    <a:pt x="3959" y="552"/>
                  </a:lnTo>
                  <a:lnTo>
                    <a:pt x="3914" y="473"/>
                  </a:lnTo>
                  <a:lnTo>
                    <a:pt x="3847" y="394"/>
                  </a:lnTo>
                  <a:lnTo>
                    <a:pt x="3768" y="338"/>
                  </a:lnTo>
                  <a:lnTo>
                    <a:pt x="3307" y="68"/>
                  </a:lnTo>
                  <a:lnTo>
                    <a:pt x="3217" y="23"/>
                  </a:lnTo>
                  <a:lnTo>
                    <a:pt x="3127" y="1"/>
                  </a:lnTo>
                  <a:close/>
                </a:path>
              </a:pathLst>
            </a:custGeom>
            <a:solidFill>
              <a:srgbClr val="3E84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54;p35">
              <a:extLst>
                <a:ext uri="{FF2B5EF4-FFF2-40B4-BE49-F238E27FC236}">
                  <a16:creationId xmlns:a16="http://schemas.microsoft.com/office/drawing/2014/main" id="{C9EE28CD-818A-6E4A-9380-C741D39FEF94}"/>
                </a:ext>
              </a:extLst>
            </p:cNvPr>
            <p:cNvSpPr/>
            <p:nvPr/>
          </p:nvSpPr>
          <p:spPr>
            <a:xfrm>
              <a:off x="7525850" y="2659850"/>
              <a:ext cx="41350" cy="51175"/>
            </a:xfrm>
            <a:custGeom>
              <a:avLst/>
              <a:gdLst/>
              <a:ahLst/>
              <a:cxnLst/>
              <a:rect l="l" t="t" r="r" b="b"/>
              <a:pathLst>
                <a:path w="1654" h="2047" extrusionOk="0">
                  <a:moveTo>
                    <a:pt x="664" y="607"/>
                  </a:moveTo>
                  <a:lnTo>
                    <a:pt x="709" y="619"/>
                  </a:lnTo>
                  <a:lnTo>
                    <a:pt x="754" y="641"/>
                  </a:lnTo>
                  <a:lnTo>
                    <a:pt x="788" y="664"/>
                  </a:lnTo>
                  <a:lnTo>
                    <a:pt x="810" y="697"/>
                  </a:lnTo>
                  <a:lnTo>
                    <a:pt x="833" y="742"/>
                  </a:lnTo>
                  <a:lnTo>
                    <a:pt x="855" y="776"/>
                  </a:lnTo>
                  <a:lnTo>
                    <a:pt x="855" y="821"/>
                  </a:lnTo>
                  <a:lnTo>
                    <a:pt x="855" y="866"/>
                  </a:lnTo>
                  <a:lnTo>
                    <a:pt x="844" y="911"/>
                  </a:lnTo>
                  <a:lnTo>
                    <a:pt x="833" y="945"/>
                  </a:lnTo>
                  <a:lnTo>
                    <a:pt x="799" y="990"/>
                  </a:lnTo>
                  <a:lnTo>
                    <a:pt x="765" y="1012"/>
                  </a:lnTo>
                  <a:lnTo>
                    <a:pt x="732" y="1035"/>
                  </a:lnTo>
                  <a:lnTo>
                    <a:pt x="687" y="1046"/>
                  </a:lnTo>
                  <a:lnTo>
                    <a:pt x="653" y="1057"/>
                  </a:lnTo>
                  <a:lnTo>
                    <a:pt x="608" y="1057"/>
                  </a:lnTo>
                  <a:lnTo>
                    <a:pt x="563" y="1046"/>
                  </a:lnTo>
                  <a:lnTo>
                    <a:pt x="518" y="1023"/>
                  </a:lnTo>
                  <a:lnTo>
                    <a:pt x="484" y="1001"/>
                  </a:lnTo>
                  <a:lnTo>
                    <a:pt x="450" y="967"/>
                  </a:lnTo>
                  <a:lnTo>
                    <a:pt x="428" y="933"/>
                  </a:lnTo>
                  <a:lnTo>
                    <a:pt x="417" y="889"/>
                  </a:lnTo>
                  <a:lnTo>
                    <a:pt x="405" y="844"/>
                  </a:lnTo>
                  <a:lnTo>
                    <a:pt x="417" y="810"/>
                  </a:lnTo>
                  <a:lnTo>
                    <a:pt x="417" y="765"/>
                  </a:lnTo>
                  <a:lnTo>
                    <a:pt x="439" y="720"/>
                  </a:lnTo>
                  <a:lnTo>
                    <a:pt x="473" y="686"/>
                  </a:lnTo>
                  <a:lnTo>
                    <a:pt x="495" y="652"/>
                  </a:lnTo>
                  <a:lnTo>
                    <a:pt x="540" y="630"/>
                  </a:lnTo>
                  <a:lnTo>
                    <a:pt x="574" y="619"/>
                  </a:lnTo>
                  <a:lnTo>
                    <a:pt x="619" y="607"/>
                  </a:lnTo>
                  <a:close/>
                  <a:moveTo>
                    <a:pt x="1046" y="0"/>
                  </a:moveTo>
                  <a:lnTo>
                    <a:pt x="945" y="11"/>
                  </a:lnTo>
                  <a:lnTo>
                    <a:pt x="844" y="34"/>
                  </a:lnTo>
                  <a:lnTo>
                    <a:pt x="754" y="56"/>
                  </a:lnTo>
                  <a:lnTo>
                    <a:pt x="664" y="101"/>
                  </a:lnTo>
                  <a:lnTo>
                    <a:pt x="574" y="146"/>
                  </a:lnTo>
                  <a:lnTo>
                    <a:pt x="484" y="203"/>
                  </a:lnTo>
                  <a:lnTo>
                    <a:pt x="417" y="270"/>
                  </a:lnTo>
                  <a:lnTo>
                    <a:pt x="338" y="337"/>
                  </a:lnTo>
                  <a:lnTo>
                    <a:pt x="270" y="416"/>
                  </a:lnTo>
                  <a:lnTo>
                    <a:pt x="214" y="506"/>
                  </a:lnTo>
                  <a:lnTo>
                    <a:pt x="147" y="630"/>
                  </a:lnTo>
                  <a:lnTo>
                    <a:pt x="102" y="720"/>
                  </a:lnTo>
                  <a:lnTo>
                    <a:pt x="57" y="821"/>
                  </a:lnTo>
                  <a:lnTo>
                    <a:pt x="34" y="911"/>
                  </a:lnTo>
                  <a:lnTo>
                    <a:pt x="12" y="1012"/>
                  </a:lnTo>
                  <a:lnTo>
                    <a:pt x="1" y="1113"/>
                  </a:lnTo>
                  <a:lnTo>
                    <a:pt x="1" y="1215"/>
                  </a:lnTo>
                  <a:lnTo>
                    <a:pt x="12" y="1316"/>
                  </a:lnTo>
                  <a:lnTo>
                    <a:pt x="34" y="1406"/>
                  </a:lnTo>
                  <a:lnTo>
                    <a:pt x="68" y="1507"/>
                  </a:lnTo>
                  <a:lnTo>
                    <a:pt x="102" y="1597"/>
                  </a:lnTo>
                  <a:lnTo>
                    <a:pt x="147" y="1687"/>
                  </a:lnTo>
                  <a:lnTo>
                    <a:pt x="203" y="1766"/>
                  </a:lnTo>
                  <a:lnTo>
                    <a:pt x="270" y="1844"/>
                  </a:lnTo>
                  <a:lnTo>
                    <a:pt x="338" y="1912"/>
                  </a:lnTo>
                  <a:lnTo>
                    <a:pt x="428" y="1979"/>
                  </a:lnTo>
                  <a:lnTo>
                    <a:pt x="507" y="2036"/>
                  </a:lnTo>
                  <a:lnTo>
                    <a:pt x="529" y="2047"/>
                  </a:lnTo>
                  <a:lnTo>
                    <a:pt x="1654" y="146"/>
                  </a:lnTo>
                  <a:lnTo>
                    <a:pt x="1631" y="135"/>
                  </a:lnTo>
                  <a:lnTo>
                    <a:pt x="1541" y="90"/>
                  </a:lnTo>
                  <a:lnTo>
                    <a:pt x="1440" y="56"/>
                  </a:lnTo>
                  <a:lnTo>
                    <a:pt x="1339" y="23"/>
                  </a:lnTo>
                  <a:lnTo>
                    <a:pt x="1238" y="11"/>
                  </a:lnTo>
                  <a:lnTo>
                    <a:pt x="11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55;p35">
              <a:extLst>
                <a:ext uri="{FF2B5EF4-FFF2-40B4-BE49-F238E27FC236}">
                  <a16:creationId xmlns:a16="http://schemas.microsoft.com/office/drawing/2014/main" id="{7E6762E6-2095-B948-9016-4F60CC754E07}"/>
                </a:ext>
              </a:extLst>
            </p:cNvPr>
            <p:cNvSpPr/>
            <p:nvPr/>
          </p:nvSpPr>
          <p:spPr>
            <a:xfrm>
              <a:off x="7475250" y="2542875"/>
              <a:ext cx="581725" cy="534500"/>
            </a:xfrm>
            <a:custGeom>
              <a:avLst/>
              <a:gdLst/>
              <a:ahLst/>
              <a:cxnLst/>
              <a:rect l="l" t="t" r="r" b="b"/>
              <a:pathLst>
                <a:path w="23269" h="21380" extrusionOk="0">
                  <a:moveTo>
                    <a:pt x="7063" y="1"/>
                  </a:moveTo>
                  <a:lnTo>
                    <a:pt x="6939" y="12"/>
                  </a:lnTo>
                  <a:lnTo>
                    <a:pt x="6827" y="57"/>
                  </a:lnTo>
                  <a:lnTo>
                    <a:pt x="6725" y="124"/>
                  </a:lnTo>
                  <a:lnTo>
                    <a:pt x="6635" y="203"/>
                  </a:lnTo>
                  <a:lnTo>
                    <a:pt x="6557" y="304"/>
                  </a:lnTo>
                  <a:lnTo>
                    <a:pt x="90" y="11292"/>
                  </a:lnTo>
                  <a:lnTo>
                    <a:pt x="34" y="11404"/>
                  </a:lnTo>
                  <a:lnTo>
                    <a:pt x="12" y="11528"/>
                  </a:lnTo>
                  <a:lnTo>
                    <a:pt x="0" y="11640"/>
                  </a:lnTo>
                  <a:lnTo>
                    <a:pt x="23" y="11764"/>
                  </a:lnTo>
                  <a:lnTo>
                    <a:pt x="68" y="11877"/>
                  </a:lnTo>
                  <a:lnTo>
                    <a:pt x="124" y="11978"/>
                  </a:lnTo>
                  <a:lnTo>
                    <a:pt x="214" y="12068"/>
                  </a:lnTo>
                  <a:lnTo>
                    <a:pt x="315" y="12146"/>
                  </a:lnTo>
                  <a:lnTo>
                    <a:pt x="15857" y="21301"/>
                  </a:lnTo>
                  <a:lnTo>
                    <a:pt x="15970" y="21357"/>
                  </a:lnTo>
                  <a:lnTo>
                    <a:pt x="16093" y="21379"/>
                  </a:lnTo>
                  <a:lnTo>
                    <a:pt x="16217" y="21379"/>
                  </a:lnTo>
                  <a:lnTo>
                    <a:pt x="16330" y="21368"/>
                  </a:lnTo>
                  <a:lnTo>
                    <a:pt x="16442" y="21323"/>
                  </a:lnTo>
                  <a:lnTo>
                    <a:pt x="16543" y="21267"/>
                  </a:lnTo>
                  <a:lnTo>
                    <a:pt x="16633" y="21177"/>
                  </a:lnTo>
                  <a:lnTo>
                    <a:pt x="16712" y="21076"/>
                  </a:lnTo>
                  <a:lnTo>
                    <a:pt x="23178" y="10088"/>
                  </a:lnTo>
                  <a:lnTo>
                    <a:pt x="23235" y="9976"/>
                  </a:lnTo>
                  <a:lnTo>
                    <a:pt x="23257" y="9852"/>
                  </a:lnTo>
                  <a:lnTo>
                    <a:pt x="23268" y="9740"/>
                  </a:lnTo>
                  <a:lnTo>
                    <a:pt x="23246" y="9616"/>
                  </a:lnTo>
                  <a:lnTo>
                    <a:pt x="23201" y="9504"/>
                  </a:lnTo>
                  <a:lnTo>
                    <a:pt x="23145" y="9402"/>
                  </a:lnTo>
                  <a:lnTo>
                    <a:pt x="23066" y="9312"/>
                  </a:lnTo>
                  <a:lnTo>
                    <a:pt x="22953" y="9234"/>
                  </a:lnTo>
                  <a:lnTo>
                    <a:pt x="7411" y="79"/>
                  </a:lnTo>
                  <a:lnTo>
                    <a:pt x="7299" y="34"/>
                  </a:lnTo>
                  <a:lnTo>
                    <a:pt x="7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56;p35">
              <a:extLst>
                <a:ext uri="{FF2B5EF4-FFF2-40B4-BE49-F238E27FC236}">
                  <a16:creationId xmlns:a16="http://schemas.microsoft.com/office/drawing/2014/main" id="{BF624293-14CA-9844-9EE6-00884E5CDEB7}"/>
                </a:ext>
              </a:extLst>
            </p:cNvPr>
            <p:cNvSpPr/>
            <p:nvPr/>
          </p:nvSpPr>
          <p:spPr>
            <a:xfrm>
              <a:off x="7516850" y="2622725"/>
              <a:ext cx="104900" cy="145100"/>
            </a:xfrm>
            <a:custGeom>
              <a:avLst/>
              <a:gdLst/>
              <a:ahLst/>
              <a:cxnLst/>
              <a:rect l="l" t="t" r="r" b="b"/>
              <a:pathLst>
                <a:path w="4196" h="5804" extrusionOk="0">
                  <a:moveTo>
                    <a:pt x="3026" y="1"/>
                  </a:moveTo>
                  <a:lnTo>
                    <a:pt x="2925" y="23"/>
                  </a:lnTo>
                  <a:lnTo>
                    <a:pt x="2835" y="46"/>
                  </a:lnTo>
                  <a:lnTo>
                    <a:pt x="2756" y="102"/>
                  </a:lnTo>
                  <a:lnTo>
                    <a:pt x="2677" y="169"/>
                  </a:lnTo>
                  <a:lnTo>
                    <a:pt x="2621" y="248"/>
                  </a:lnTo>
                  <a:lnTo>
                    <a:pt x="68" y="4589"/>
                  </a:lnTo>
                  <a:lnTo>
                    <a:pt x="23" y="4679"/>
                  </a:lnTo>
                  <a:lnTo>
                    <a:pt x="1" y="4780"/>
                  </a:lnTo>
                  <a:lnTo>
                    <a:pt x="1" y="4870"/>
                  </a:lnTo>
                  <a:lnTo>
                    <a:pt x="12" y="4971"/>
                  </a:lnTo>
                  <a:lnTo>
                    <a:pt x="46" y="5061"/>
                  </a:lnTo>
                  <a:lnTo>
                    <a:pt x="102" y="5140"/>
                  </a:lnTo>
                  <a:lnTo>
                    <a:pt x="169" y="5219"/>
                  </a:lnTo>
                  <a:lnTo>
                    <a:pt x="248" y="5275"/>
                  </a:lnTo>
                  <a:lnTo>
                    <a:pt x="1137" y="5804"/>
                  </a:lnTo>
                  <a:lnTo>
                    <a:pt x="4195" y="597"/>
                  </a:lnTo>
                  <a:lnTo>
                    <a:pt x="3307" y="68"/>
                  </a:lnTo>
                  <a:lnTo>
                    <a:pt x="3217" y="23"/>
                  </a:lnTo>
                  <a:lnTo>
                    <a:pt x="3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57;p35">
              <a:extLst>
                <a:ext uri="{FF2B5EF4-FFF2-40B4-BE49-F238E27FC236}">
                  <a16:creationId xmlns:a16="http://schemas.microsoft.com/office/drawing/2014/main" id="{3BF5FAEB-F001-9846-A36C-95170000DC12}"/>
                </a:ext>
              </a:extLst>
            </p:cNvPr>
            <p:cNvSpPr/>
            <p:nvPr/>
          </p:nvSpPr>
          <p:spPr>
            <a:xfrm>
              <a:off x="7692850" y="2794800"/>
              <a:ext cx="228050" cy="293250"/>
            </a:xfrm>
            <a:custGeom>
              <a:avLst/>
              <a:gdLst/>
              <a:ahLst/>
              <a:cxnLst/>
              <a:rect l="l" t="t" r="r" b="b"/>
              <a:pathLst>
                <a:path w="9122" h="11730" extrusionOk="0">
                  <a:moveTo>
                    <a:pt x="3363" y="0"/>
                  </a:moveTo>
                  <a:lnTo>
                    <a:pt x="3363" y="135"/>
                  </a:lnTo>
                  <a:lnTo>
                    <a:pt x="3341" y="394"/>
                  </a:lnTo>
                  <a:lnTo>
                    <a:pt x="3273" y="1069"/>
                  </a:lnTo>
                  <a:lnTo>
                    <a:pt x="3161" y="2013"/>
                  </a:lnTo>
                  <a:lnTo>
                    <a:pt x="2599" y="2665"/>
                  </a:lnTo>
                  <a:lnTo>
                    <a:pt x="2036" y="3329"/>
                  </a:lnTo>
                  <a:lnTo>
                    <a:pt x="1395" y="4116"/>
                  </a:lnTo>
                  <a:lnTo>
                    <a:pt x="1080" y="4521"/>
                  </a:lnTo>
                  <a:lnTo>
                    <a:pt x="788" y="4915"/>
                  </a:lnTo>
                  <a:lnTo>
                    <a:pt x="529" y="5286"/>
                  </a:lnTo>
                  <a:lnTo>
                    <a:pt x="304" y="5634"/>
                  </a:lnTo>
                  <a:lnTo>
                    <a:pt x="214" y="5792"/>
                  </a:lnTo>
                  <a:lnTo>
                    <a:pt x="136" y="5938"/>
                  </a:lnTo>
                  <a:lnTo>
                    <a:pt x="68" y="6062"/>
                  </a:lnTo>
                  <a:lnTo>
                    <a:pt x="34" y="6174"/>
                  </a:lnTo>
                  <a:lnTo>
                    <a:pt x="1" y="6275"/>
                  </a:lnTo>
                  <a:lnTo>
                    <a:pt x="1" y="6354"/>
                  </a:lnTo>
                  <a:lnTo>
                    <a:pt x="12" y="6388"/>
                  </a:lnTo>
                  <a:lnTo>
                    <a:pt x="23" y="6422"/>
                  </a:lnTo>
                  <a:lnTo>
                    <a:pt x="34" y="6444"/>
                  </a:lnTo>
                  <a:lnTo>
                    <a:pt x="68" y="6467"/>
                  </a:lnTo>
                  <a:lnTo>
                    <a:pt x="124" y="6489"/>
                  </a:lnTo>
                  <a:lnTo>
                    <a:pt x="181" y="6500"/>
                  </a:lnTo>
                  <a:lnTo>
                    <a:pt x="338" y="6500"/>
                  </a:lnTo>
                  <a:lnTo>
                    <a:pt x="417" y="6478"/>
                  </a:lnTo>
                  <a:lnTo>
                    <a:pt x="507" y="6455"/>
                  </a:lnTo>
                  <a:lnTo>
                    <a:pt x="698" y="6377"/>
                  </a:lnTo>
                  <a:lnTo>
                    <a:pt x="900" y="6275"/>
                  </a:lnTo>
                  <a:lnTo>
                    <a:pt x="1114" y="6152"/>
                  </a:lnTo>
                  <a:lnTo>
                    <a:pt x="1339" y="6017"/>
                  </a:lnTo>
                  <a:lnTo>
                    <a:pt x="1553" y="5859"/>
                  </a:lnTo>
                  <a:lnTo>
                    <a:pt x="1991" y="5544"/>
                  </a:lnTo>
                  <a:lnTo>
                    <a:pt x="2374" y="5241"/>
                  </a:lnTo>
                  <a:lnTo>
                    <a:pt x="2689" y="5005"/>
                  </a:lnTo>
                  <a:lnTo>
                    <a:pt x="2812" y="4915"/>
                  </a:lnTo>
                  <a:lnTo>
                    <a:pt x="2891" y="4858"/>
                  </a:lnTo>
                  <a:lnTo>
                    <a:pt x="2947" y="4836"/>
                  </a:lnTo>
                  <a:lnTo>
                    <a:pt x="2992" y="4825"/>
                  </a:lnTo>
                  <a:lnTo>
                    <a:pt x="3026" y="4813"/>
                  </a:lnTo>
                  <a:lnTo>
                    <a:pt x="3060" y="4825"/>
                  </a:lnTo>
                  <a:lnTo>
                    <a:pt x="3082" y="4836"/>
                  </a:lnTo>
                  <a:lnTo>
                    <a:pt x="3105" y="4870"/>
                  </a:lnTo>
                  <a:lnTo>
                    <a:pt x="3116" y="4903"/>
                  </a:lnTo>
                  <a:lnTo>
                    <a:pt x="3127" y="4948"/>
                  </a:lnTo>
                  <a:lnTo>
                    <a:pt x="3138" y="5050"/>
                  </a:lnTo>
                  <a:lnTo>
                    <a:pt x="3127" y="5196"/>
                  </a:lnTo>
                  <a:lnTo>
                    <a:pt x="3093" y="5364"/>
                  </a:lnTo>
                  <a:lnTo>
                    <a:pt x="3048" y="5567"/>
                  </a:lnTo>
                  <a:lnTo>
                    <a:pt x="2925" y="6017"/>
                  </a:lnTo>
                  <a:lnTo>
                    <a:pt x="2756" y="6557"/>
                  </a:lnTo>
                  <a:lnTo>
                    <a:pt x="2565" y="7130"/>
                  </a:lnTo>
                  <a:lnTo>
                    <a:pt x="2340" y="7749"/>
                  </a:lnTo>
                  <a:lnTo>
                    <a:pt x="1890" y="8974"/>
                  </a:lnTo>
                  <a:lnTo>
                    <a:pt x="1688" y="9548"/>
                  </a:lnTo>
                  <a:lnTo>
                    <a:pt x="1508" y="10077"/>
                  </a:lnTo>
                  <a:lnTo>
                    <a:pt x="1373" y="10526"/>
                  </a:lnTo>
                  <a:lnTo>
                    <a:pt x="1316" y="10718"/>
                  </a:lnTo>
                  <a:lnTo>
                    <a:pt x="1283" y="10886"/>
                  </a:lnTo>
                  <a:lnTo>
                    <a:pt x="1260" y="11021"/>
                  </a:lnTo>
                  <a:lnTo>
                    <a:pt x="1260" y="11122"/>
                  </a:lnTo>
                  <a:lnTo>
                    <a:pt x="1272" y="11190"/>
                  </a:lnTo>
                  <a:lnTo>
                    <a:pt x="1283" y="11212"/>
                  </a:lnTo>
                  <a:lnTo>
                    <a:pt x="1305" y="11224"/>
                  </a:lnTo>
                  <a:lnTo>
                    <a:pt x="1350" y="11235"/>
                  </a:lnTo>
                  <a:lnTo>
                    <a:pt x="1406" y="11224"/>
                  </a:lnTo>
                  <a:lnTo>
                    <a:pt x="1463" y="11201"/>
                  </a:lnTo>
                  <a:lnTo>
                    <a:pt x="1530" y="11167"/>
                  </a:lnTo>
                  <a:lnTo>
                    <a:pt x="1688" y="11066"/>
                  </a:lnTo>
                  <a:lnTo>
                    <a:pt x="1856" y="10931"/>
                  </a:lnTo>
                  <a:lnTo>
                    <a:pt x="2047" y="10763"/>
                  </a:lnTo>
                  <a:lnTo>
                    <a:pt x="2250" y="10571"/>
                  </a:lnTo>
                  <a:lnTo>
                    <a:pt x="2655" y="10144"/>
                  </a:lnTo>
                  <a:lnTo>
                    <a:pt x="3048" y="9705"/>
                  </a:lnTo>
                  <a:lnTo>
                    <a:pt x="3375" y="9334"/>
                  </a:lnTo>
                  <a:lnTo>
                    <a:pt x="3678" y="8952"/>
                  </a:lnTo>
                  <a:lnTo>
                    <a:pt x="3363" y="9368"/>
                  </a:lnTo>
                  <a:lnTo>
                    <a:pt x="3037" y="9784"/>
                  </a:lnTo>
                  <a:lnTo>
                    <a:pt x="2677" y="10268"/>
                  </a:lnTo>
                  <a:lnTo>
                    <a:pt x="2509" y="10526"/>
                  </a:lnTo>
                  <a:lnTo>
                    <a:pt x="2351" y="10763"/>
                  </a:lnTo>
                  <a:lnTo>
                    <a:pt x="2205" y="10999"/>
                  </a:lnTo>
                  <a:lnTo>
                    <a:pt x="2081" y="11212"/>
                  </a:lnTo>
                  <a:lnTo>
                    <a:pt x="2003" y="11404"/>
                  </a:lnTo>
                  <a:lnTo>
                    <a:pt x="1969" y="11482"/>
                  </a:lnTo>
                  <a:lnTo>
                    <a:pt x="1946" y="11550"/>
                  </a:lnTo>
                  <a:lnTo>
                    <a:pt x="1946" y="11606"/>
                  </a:lnTo>
                  <a:lnTo>
                    <a:pt x="1946" y="11651"/>
                  </a:lnTo>
                  <a:lnTo>
                    <a:pt x="1969" y="11696"/>
                  </a:lnTo>
                  <a:lnTo>
                    <a:pt x="2003" y="11718"/>
                  </a:lnTo>
                  <a:lnTo>
                    <a:pt x="2047" y="11730"/>
                  </a:lnTo>
                  <a:lnTo>
                    <a:pt x="2104" y="11718"/>
                  </a:lnTo>
                  <a:lnTo>
                    <a:pt x="2160" y="11707"/>
                  </a:lnTo>
                  <a:lnTo>
                    <a:pt x="2239" y="11685"/>
                  </a:lnTo>
                  <a:lnTo>
                    <a:pt x="2407" y="11606"/>
                  </a:lnTo>
                  <a:lnTo>
                    <a:pt x="2599" y="11482"/>
                  </a:lnTo>
                  <a:lnTo>
                    <a:pt x="2812" y="11347"/>
                  </a:lnTo>
                  <a:lnTo>
                    <a:pt x="3037" y="11179"/>
                  </a:lnTo>
                  <a:lnTo>
                    <a:pt x="3509" y="10819"/>
                  </a:lnTo>
                  <a:lnTo>
                    <a:pt x="3959" y="10448"/>
                  </a:lnTo>
                  <a:lnTo>
                    <a:pt x="4342" y="10122"/>
                  </a:lnTo>
                  <a:lnTo>
                    <a:pt x="4702" y="9795"/>
                  </a:lnTo>
                  <a:lnTo>
                    <a:pt x="4387" y="10099"/>
                  </a:lnTo>
                  <a:lnTo>
                    <a:pt x="4072" y="10414"/>
                  </a:lnTo>
                  <a:lnTo>
                    <a:pt x="3712" y="10774"/>
                  </a:lnTo>
                  <a:lnTo>
                    <a:pt x="3375" y="11122"/>
                  </a:lnTo>
                  <a:lnTo>
                    <a:pt x="3228" y="11291"/>
                  </a:lnTo>
                  <a:lnTo>
                    <a:pt x="3116" y="11437"/>
                  </a:lnTo>
                  <a:lnTo>
                    <a:pt x="3026" y="11550"/>
                  </a:lnTo>
                  <a:lnTo>
                    <a:pt x="2981" y="11640"/>
                  </a:lnTo>
                  <a:lnTo>
                    <a:pt x="2970" y="11673"/>
                  </a:lnTo>
                  <a:lnTo>
                    <a:pt x="2981" y="11696"/>
                  </a:lnTo>
                  <a:lnTo>
                    <a:pt x="2992" y="11707"/>
                  </a:lnTo>
                  <a:lnTo>
                    <a:pt x="3026" y="11707"/>
                  </a:lnTo>
                  <a:lnTo>
                    <a:pt x="3116" y="11673"/>
                  </a:lnTo>
                  <a:lnTo>
                    <a:pt x="3251" y="11617"/>
                  </a:lnTo>
                  <a:lnTo>
                    <a:pt x="3408" y="11516"/>
                  </a:lnTo>
                  <a:lnTo>
                    <a:pt x="3599" y="11404"/>
                  </a:lnTo>
                  <a:lnTo>
                    <a:pt x="4016" y="11122"/>
                  </a:lnTo>
                  <a:lnTo>
                    <a:pt x="4454" y="10808"/>
                  </a:lnTo>
                  <a:lnTo>
                    <a:pt x="4848" y="10515"/>
                  </a:lnTo>
                  <a:lnTo>
                    <a:pt x="4848" y="10515"/>
                  </a:lnTo>
                  <a:lnTo>
                    <a:pt x="4555" y="10774"/>
                  </a:lnTo>
                  <a:lnTo>
                    <a:pt x="4555" y="10774"/>
                  </a:lnTo>
                  <a:lnTo>
                    <a:pt x="4881" y="10504"/>
                  </a:lnTo>
                  <a:lnTo>
                    <a:pt x="5579" y="9964"/>
                  </a:lnTo>
                  <a:lnTo>
                    <a:pt x="5241" y="10223"/>
                  </a:lnTo>
                  <a:lnTo>
                    <a:pt x="4848" y="10515"/>
                  </a:lnTo>
                  <a:lnTo>
                    <a:pt x="5140" y="10245"/>
                  </a:lnTo>
                  <a:lnTo>
                    <a:pt x="5421" y="9964"/>
                  </a:lnTo>
                  <a:lnTo>
                    <a:pt x="5680" y="9672"/>
                  </a:lnTo>
                  <a:lnTo>
                    <a:pt x="5939" y="9368"/>
                  </a:lnTo>
                  <a:lnTo>
                    <a:pt x="6175" y="9053"/>
                  </a:lnTo>
                  <a:lnTo>
                    <a:pt x="6411" y="8738"/>
                  </a:lnTo>
                  <a:lnTo>
                    <a:pt x="6625" y="8412"/>
                  </a:lnTo>
                  <a:lnTo>
                    <a:pt x="6827" y="8086"/>
                  </a:lnTo>
                  <a:lnTo>
                    <a:pt x="7018" y="7749"/>
                  </a:lnTo>
                  <a:lnTo>
                    <a:pt x="7209" y="7423"/>
                  </a:lnTo>
                  <a:lnTo>
                    <a:pt x="7378" y="7096"/>
                  </a:lnTo>
                  <a:lnTo>
                    <a:pt x="7536" y="6759"/>
                  </a:lnTo>
                  <a:lnTo>
                    <a:pt x="7693" y="6433"/>
                  </a:lnTo>
                  <a:lnTo>
                    <a:pt x="7828" y="6118"/>
                  </a:lnTo>
                  <a:lnTo>
                    <a:pt x="7963" y="5803"/>
                  </a:lnTo>
                  <a:lnTo>
                    <a:pt x="8199" y="5196"/>
                  </a:lnTo>
                  <a:lnTo>
                    <a:pt x="8390" y="4633"/>
                  </a:lnTo>
                  <a:lnTo>
                    <a:pt x="8559" y="4127"/>
                  </a:lnTo>
                  <a:lnTo>
                    <a:pt x="8683" y="3678"/>
                  </a:lnTo>
                  <a:lnTo>
                    <a:pt x="8784" y="3318"/>
                  </a:lnTo>
                  <a:lnTo>
                    <a:pt x="8851" y="3037"/>
                  </a:lnTo>
                  <a:lnTo>
                    <a:pt x="8896" y="2812"/>
                  </a:lnTo>
                  <a:lnTo>
                    <a:pt x="8964" y="2407"/>
                  </a:lnTo>
                  <a:lnTo>
                    <a:pt x="9121" y="1316"/>
                  </a:lnTo>
                  <a:lnTo>
                    <a:pt x="336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58;p35">
              <a:extLst>
                <a:ext uri="{FF2B5EF4-FFF2-40B4-BE49-F238E27FC236}">
                  <a16:creationId xmlns:a16="http://schemas.microsoft.com/office/drawing/2014/main" id="{542D9680-AA4F-4D49-BBBD-2C3A5967C14F}"/>
                </a:ext>
              </a:extLst>
            </p:cNvPr>
            <p:cNvSpPr/>
            <p:nvPr/>
          </p:nvSpPr>
          <p:spPr>
            <a:xfrm>
              <a:off x="7715900" y="1713200"/>
              <a:ext cx="284000" cy="1172700"/>
            </a:xfrm>
            <a:custGeom>
              <a:avLst/>
              <a:gdLst/>
              <a:ahLst/>
              <a:cxnLst/>
              <a:rect l="l" t="t" r="r" b="b"/>
              <a:pathLst>
                <a:path w="11360" h="46908" extrusionOk="0">
                  <a:moveTo>
                    <a:pt x="3273" y="1"/>
                  </a:moveTo>
                  <a:lnTo>
                    <a:pt x="3184" y="12"/>
                  </a:lnTo>
                  <a:lnTo>
                    <a:pt x="3105" y="35"/>
                  </a:lnTo>
                  <a:lnTo>
                    <a:pt x="3026" y="57"/>
                  </a:lnTo>
                  <a:lnTo>
                    <a:pt x="2936" y="91"/>
                  </a:lnTo>
                  <a:lnTo>
                    <a:pt x="2779" y="181"/>
                  </a:lnTo>
                  <a:lnTo>
                    <a:pt x="2632" y="293"/>
                  </a:lnTo>
                  <a:lnTo>
                    <a:pt x="2475" y="428"/>
                  </a:lnTo>
                  <a:lnTo>
                    <a:pt x="2340" y="586"/>
                  </a:lnTo>
                  <a:lnTo>
                    <a:pt x="2194" y="777"/>
                  </a:lnTo>
                  <a:lnTo>
                    <a:pt x="2059" y="979"/>
                  </a:lnTo>
                  <a:lnTo>
                    <a:pt x="1924" y="1193"/>
                  </a:lnTo>
                  <a:lnTo>
                    <a:pt x="1800" y="1440"/>
                  </a:lnTo>
                  <a:lnTo>
                    <a:pt x="1677" y="1688"/>
                  </a:lnTo>
                  <a:lnTo>
                    <a:pt x="1564" y="1969"/>
                  </a:lnTo>
                  <a:lnTo>
                    <a:pt x="1452" y="2250"/>
                  </a:lnTo>
                  <a:lnTo>
                    <a:pt x="1339" y="2542"/>
                  </a:lnTo>
                  <a:lnTo>
                    <a:pt x="1238" y="2857"/>
                  </a:lnTo>
                  <a:lnTo>
                    <a:pt x="1137" y="3172"/>
                  </a:lnTo>
                  <a:lnTo>
                    <a:pt x="946" y="3836"/>
                  </a:lnTo>
                  <a:lnTo>
                    <a:pt x="766" y="4522"/>
                  </a:lnTo>
                  <a:lnTo>
                    <a:pt x="608" y="5219"/>
                  </a:lnTo>
                  <a:lnTo>
                    <a:pt x="462" y="5916"/>
                  </a:lnTo>
                  <a:lnTo>
                    <a:pt x="327" y="6602"/>
                  </a:lnTo>
                  <a:lnTo>
                    <a:pt x="215" y="7277"/>
                  </a:lnTo>
                  <a:lnTo>
                    <a:pt x="113" y="7918"/>
                  </a:lnTo>
                  <a:lnTo>
                    <a:pt x="80" y="8210"/>
                  </a:lnTo>
                  <a:lnTo>
                    <a:pt x="46" y="8514"/>
                  </a:lnTo>
                  <a:lnTo>
                    <a:pt x="23" y="8818"/>
                  </a:lnTo>
                  <a:lnTo>
                    <a:pt x="1" y="9121"/>
                  </a:lnTo>
                  <a:lnTo>
                    <a:pt x="1" y="9414"/>
                  </a:lnTo>
                  <a:lnTo>
                    <a:pt x="1" y="9717"/>
                  </a:lnTo>
                  <a:lnTo>
                    <a:pt x="12" y="10021"/>
                  </a:lnTo>
                  <a:lnTo>
                    <a:pt x="35" y="10325"/>
                  </a:lnTo>
                  <a:lnTo>
                    <a:pt x="57" y="10617"/>
                  </a:lnTo>
                  <a:lnTo>
                    <a:pt x="102" y="10921"/>
                  </a:lnTo>
                  <a:lnTo>
                    <a:pt x="147" y="11213"/>
                  </a:lnTo>
                  <a:lnTo>
                    <a:pt x="192" y="11517"/>
                  </a:lnTo>
                  <a:lnTo>
                    <a:pt x="260" y="11809"/>
                  </a:lnTo>
                  <a:lnTo>
                    <a:pt x="327" y="12102"/>
                  </a:lnTo>
                  <a:lnTo>
                    <a:pt x="417" y="12394"/>
                  </a:lnTo>
                  <a:lnTo>
                    <a:pt x="496" y="12686"/>
                  </a:lnTo>
                  <a:lnTo>
                    <a:pt x="878" y="13878"/>
                  </a:lnTo>
                  <a:lnTo>
                    <a:pt x="1283" y="15250"/>
                  </a:lnTo>
                  <a:lnTo>
                    <a:pt x="1497" y="15981"/>
                  </a:lnTo>
                  <a:lnTo>
                    <a:pt x="1710" y="16746"/>
                  </a:lnTo>
                  <a:lnTo>
                    <a:pt x="1913" y="17522"/>
                  </a:lnTo>
                  <a:lnTo>
                    <a:pt x="2115" y="18309"/>
                  </a:lnTo>
                  <a:lnTo>
                    <a:pt x="2306" y="19097"/>
                  </a:lnTo>
                  <a:lnTo>
                    <a:pt x="2486" y="19884"/>
                  </a:lnTo>
                  <a:lnTo>
                    <a:pt x="2655" y="20671"/>
                  </a:lnTo>
                  <a:lnTo>
                    <a:pt x="2801" y="21436"/>
                  </a:lnTo>
                  <a:lnTo>
                    <a:pt x="2936" y="22178"/>
                  </a:lnTo>
                  <a:lnTo>
                    <a:pt x="3049" y="22898"/>
                  </a:lnTo>
                  <a:lnTo>
                    <a:pt x="3127" y="23584"/>
                  </a:lnTo>
                  <a:lnTo>
                    <a:pt x="3184" y="24225"/>
                  </a:lnTo>
                  <a:lnTo>
                    <a:pt x="3228" y="25034"/>
                  </a:lnTo>
                  <a:lnTo>
                    <a:pt x="3251" y="25878"/>
                  </a:lnTo>
                  <a:lnTo>
                    <a:pt x="3262" y="26721"/>
                  </a:lnTo>
                  <a:lnTo>
                    <a:pt x="3262" y="27587"/>
                  </a:lnTo>
                  <a:lnTo>
                    <a:pt x="3251" y="28464"/>
                  </a:lnTo>
                  <a:lnTo>
                    <a:pt x="3228" y="29353"/>
                  </a:lnTo>
                  <a:lnTo>
                    <a:pt x="3195" y="30241"/>
                  </a:lnTo>
                  <a:lnTo>
                    <a:pt x="3161" y="31141"/>
                  </a:lnTo>
                  <a:lnTo>
                    <a:pt x="3105" y="32029"/>
                  </a:lnTo>
                  <a:lnTo>
                    <a:pt x="3049" y="32907"/>
                  </a:lnTo>
                  <a:lnTo>
                    <a:pt x="2925" y="34661"/>
                  </a:lnTo>
                  <a:lnTo>
                    <a:pt x="2767" y="36348"/>
                  </a:lnTo>
                  <a:lnTo>
                    <a:pt x="2610" y="37967"/>
                  </a:lnTo>
                  <a:lnTo>
                    <a:pt x="2453" y="39474"/>
                  </a:lnTo>
                  <a:lnTo>
                    <a:pt x="2306" y="40858"/>
                  </a:lnTo>
                  <a:lnTo>
                    <a:pt x="2059" y="43152"/>
                  </a:lnTo>
                  <a:lnTo>
                    <a:pt x="1969" y="44006"/>
                  </a:lnTo>
                  <a:lnTo>
                    <a:pt x="1935" y="44636"/>
                  </a:lnTo>
                  <a:lnTo>
                    <a:pt x="1924" y="44861"/>
                  </a:lnTo>
                  <a:lnTo>
                    <a:pt x="1935" y="45019"/>
                  </a:lnTo>
                  <a:lnTo>
                    <a:pt x="1946" y="45075"/>
                  </a:lnTo>
                  <a:lnTo>
                    <a:pt x="1958" y="45108"/>
                  </a:lnTo>
                  <a:lnTo>
                    <a:pt x="1969" y="45131"/>
                  </a:lnTo>
                  <a:lnTo>
                    <a:pt x="1991" y="45131"/>
                  </a:lnTo>
                  <a:lnTo>
                    <a:pt x="8447" y="46908"/>
                  </a:lnTo>
                  <a:lnTo>
                    <a:pt x="8582" y="46379"/>
                  </a:lnTo>
                  <a:lnTo>
                    <a:pt x="8739" y="45738"/>
                  </a:lnTo>
                  <a:lnTo>
                    <a:pt x="8930" y="44884"/>
                  </a:lnTo>
                  <a:lnTo>
                    <a:pt x="9166" y="43838"/>
                  </a:lnTo>
                  <a:lnTo>
                    <a:pt x="9425" y="42612"/>
                  </a:lnTo>
                  <a:lnTo>
                    <a:pt x="9695" y="41217"/>
                  </a:lnTo>
                  <a:lnTo>
                    <a:pt x="9987" y="39688"/>
                  </a:lnTo>
                  <a:lnTo>
                    <a:pt x="10257" y="38046"/>
                  </a:lnTo>
                  <a:lnTo>
                    <a:pt x="10392" y="37180"/>
                  </a:lnTo>
                  <a:lnTo>
                    <a:pt x="10527" y="36303"/>
                  </a:lnTo>
                  <a:lnTo>
                    <a:pt x="10651" y="35392"/>
                  </a:lnTo>
                  <a:lnTo>
                    <a:pt x="10775" y="34470"/>
                  </a:lnTo>
                  <a:lnTo>
                    <a:pt x="10887" y="33536"/>
                  </a:lnTo>
                  <a:lnTo>
                    <a:pt x="10988" y="32592"/>
                  </a:lnTo>
                  <a:lnTo>
                    <a:pt x="11078" y="31636"/>
                  </a:lnTo>
                  <a:lnTo>
                    <a:pt x="11157" y="30669"/>
                  </a:lnTo>
                  <a:lnTo>
                    <a:pt x="11224" y="29701"/>
                  </a:lnTo>
                  <a:lnTo>
                    <a:pt x="11281" y="28734"/>
                  </a:lnTo>
                  <a:lnTo>
                    <a:pt x="11326" y="27767"/>
                  </a:lnTo>
                  <a:lnTo>
                    <a:pt x="11348" y="26800"/>
                  </a:lnTo>
                  <a:lnTo>
                    <a:pt x="11359" y="25833"/>
                  </a:lnTo>
                  <a:lnTo>
                    <a:pt x="11348" y="24877"/>
                  </a:lnTo>
                  <a:lnTo>
                    <a:pt x="11314" y="24270"/>
                  </a:lnTo>
                  <a:lnTo>
                    <a:pt x="11269" y="23595"/>
                  </a:lnTo>
                  <a:lnTo>
                    <a:pt x="11191" y="22864"/>
                  </a:lnTo>
                  <a:lnTo>
                    <a:pt x="11089" y="22077"/>
                  </a:lnTo>
                  <a:lnTo>
                    <a:pt x="10966" y="21245"/>
                  </a:lnTo>
                  <a:lnTo>
                    <a:pt x="10820" y="20367"/>
                  </a:lnTo>
                  <a:lnTo>
                    <a:pt x="10662" y="19456"/>
                  </a:lnTo>
                  <a:lnTo>
                    <a:pt x="10471" y="18500"/>
                  </a:lnTo>
                  <a:lnTo>
                    <a:pt x="10280" y="17533"/>
                  </a:lnTo>
                  <a:lnTo>
                    <a:pt x="10055" y="16544"/>
                  </a:lnTo>
                  <a:lnTo>
                    <a:pt x="9830" y="15532"/>
                  </a:lnTo>
                  <a:lnTo>
                    <a:pt x="9582" y="14508"/>
                  </a:lnTo>
                  <a:lnTo>
                    <a:pt x="9324" y="13485"/>
                  </a:lnTo>
                  <a:lnTo>
                    <a:pt x="9054" y="12461"/>
                  </a:lnTo>
                  <a:lnTo>
                    <a:pt x="8773" y="11438"/>
                  </a:lnTo>
                  <a:lnTo>
                    <a:pt x="8492" y="10426"/>
                  </a:lnTo>
                  <a:lnTo>
                    <a:pt x="8188" y="9436"/>
                  </a:lnTo>
                  <a:lnTo>
                    <a:pt x="7884" y="8458"/>
                  </a:lnTo>
                  <a:lnTo>
                    <a:pt x="7581" y="7513"/>
                  </a:lnTo>
                  <a:lnTo>
                    <a:pt x="7266" y="6602"/>
                  </a:lnTo>
                  <a:lnTo>
                    <a:pt x="6951" y="5725"/>
                  </a:lnTo>
                  <a:lnTo>
                    <a:pt x="6636" y="4893"/>
                  </a:lnTo>
                  <a:lnTo>
                    <a:pt x="6310" y="4094"/>
                  </a:lnTo>
                  <a:lnTo>
                    <a:pt x="5995" y="3363"/>
                  </a:lnTo>
                  <a:lnTo>
                    <a:pt x="5680" y="2689"/>
                  </a:lnTo>
                  <a:lnTo>
                    <a:pt x="5523" y="2374"/>
                  </a:lnTo>
                  <a:lnTo>
                    <a:pt x="5365" y="2081"/>
                  </a:lnTo>
                  <a:lnTo>
                    <a:pt x="5208" y="1800"/>
                  </a:lnTo>
                  <a:lnTo>
                    <a:pt x="5062" y="1530"/>
                  </a:lnTo>
                  <a:lnTo>
                    <a:pt x="4904" y="1294"/>
                  </a:lnTo>
                  <a:lnTo>
                    <a:pt x="4758" y="1069"/>
                  </a:lnTo>
                  <a:lnTo>
                    <a:pt x="4612" y="856"/>
                  </a:lnTo>
                  <a:lnTo>
                    <a:pt x="4454" y="676"/>
                  </a:lnTo>
                  <a:lnTo>
                    <a:pt x="4319" y="507"/>
                  </a:lnTo>
                  <a:lnTo>
                    <a:pt x="4173" y="372"/>
                  </a:lnTo>
                  <a:lnTo>
                    <a:pt x="4027" y="248"/>
                  </a:lnTo>
                  <a:lnTo>
                    <a:pt x="3892" y="158"/>
                  </a:lnTo>
                  <a:lnTo>
                    <a:pt x="3757" y="80"/>
                  </a:lnTo>
                  <a:lnTo>
                    <a:pt x="3622" y="35"/>
                  </a:lnTo>
                  <a:lnTo>
                    <a:pt x="3532" y="12"/>
                  </a:lnTo>
                  <a:lnTo>
                    <a:pt x="3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59;p35">
              <a:extLst>
                <a:ext uri="{FF2B5EF4-FFF2-40B4-BE49-F238E27FC236}">
                  <a16:creationId xmlns:a16="http://schemas.microsoft.com/office/drawing/2014/main" id="{BE973D02-0F14-8445-BEB7-CDE7A4CC92AE}"/>
                </a:ext>
              </a:extLst>
            </p:cNvPr>
            <p:cNvSpPr/>
            <p:nvPr/>
          </p:nvSpPr>
          <p:spPr>
            <a:xfrm>
              <a:off x="7715900" y="1713200"/>
              <a:ext cx="324775" cy="1098475"/>
            </a:xfrm>
            <a:custGeom>
              <a:avLst/>
              <a:gdLst/>
              <a:ahLst/>
              <a:cxnLst/>
              <a:rect l="l" t="t" r="r" b="b"/>
              <a:pathLst>
                <a:path w="12991" h="43939" extrusionOk="0">
                  <a:moveTo>
                    <a:pt x="3273" y="1"/>
                  </a:moveTo>
                  <a:lnTo>
                    <a:pt x="3184" y="12"/>
                  </a:lnTo>
                  <a:lnTo>
                    <a:pt x="3105" y="35"/>
                  </a:lnTo>
                  <a:lnTo>
                    <a:pt x="3026" y="57"/>
                  </a:lnTo>
                  <a:lnTo>
                    <a:pt x="2936" y="91"/>
                  </a:lnTo>
                  <a:lnTo>
                    <a:pt x="2779" y="181"/>
                  </a:lnTo>
                  <a:lnTo>
                    <a:pt x="2632" y="293"/>
                  </a:lnTo>
                  <a:lnTo>
                    <a:pt x="2475" y="428"/>
                  </a:lnTo>
                  <a:lnTo>
                    <a:pt x="2340" y="586"/>
                  </a:lnTo>
                  <a:lnTo>
                    <a:pt x="2194" y="777"/>
                  </a:lnTo>
                  <a:lnTo>
                    <a:pt x="2059" y="979"/>
                  </a:lnTo>
                  <a:lnTo>
                    <a:pt x="1924" y="1193"/>
                  </a:lnTo>
                  <a:lnTo>
                    <a:pt x="1800" y="1440"/>
                  </a:lnTo>
                  <a:lnTo>
                    <a:pt x="1677" y="1688"/>
                  </a:lnTo>
                  <a:lnTo>
                    <a:pt x="1564" y="1969"/>
                  </a:lnTo>
                  <a:lnTo>
                    <a:pt x="1452" y="2250"/>
                  </a:lnTo>
                  <a:lnTo>
                    <a:pt x="1339" y="2542"/>
                  </a:lnTo>
                  <a:lnTo>
                    <a:pt x="1238" y="2857"/>
                  </a:lnTo>
                  <a:lnTo>
                    <a:pt x="1137" y="3172"/>
                  </a:lnTo>
                  <a:lnTo>
                    <a:pt x="946" y="3836"/>
                  </a:lnTo>
                  <a:lnTo>
                    <a:pt x="766" y="4522"/>
                  </a:lnTo>
                  <a:lnTo>
                    <a:pt x="608" y="5219"/>
                  </a:lnTo>
                  <a:lnTo>
                    <a:pt x="462" y="5916"/>
                  </a:lnTo>
                  <a:lnTo>
                    <a:pt x="327" y="6602"/>
                  </a:lnTo>
                  <a:lnTo>
                    <a:pt x="215" y="7277"/>
                  </a:lnTo>
                  <a:lnTo>
                    <a:pt x="113" y="7918"/>
                  </a:lnTo>
                  <a:lnTo>
                    <a:pt x="80" y="8210"/>
                  </a:lnTo>
                  <a:lnTo>
                    <a:pt x="46" y="8514"/>
                  </a:lnTo>
                  <a:lnTo>
                    <a:pt x="23" y="8818"/>
                  </a:lnTo>
                  <a:lnTo>
                    <a:pt x="1" y="9121"/>
                  </a:lnTo>
                  <a:lnTo>
                    <a:pt x="1" y="9414"/>
                  </a:lnTo>
                  <a:lnTo>
                    <a:pt x="1" y="9717"/>
                  </a:lnTo>
                  <a:lnTo>
                    <a:pt x="12" y="10021"/>
                  </a:lnTo>
                  <a:lnTo>
                    <a:pt x="35" y="10325"/>
                  </a:lnTo>
                  <a:lnTo>
                    <a:pt x="57" y="10617"/>
                  </a:lnTo>
                  <a:lnTo>
                    <a:pt x="102" y="10921"/>
                  </a:lnTo>
                  <a:lnTo>
                    <a:pt x="147" y="11213"/>
                  </a:lnTo>
                  <a:lnTo>
                    <a:pt x="192" y="11517"/>
                  </a:lnTo>
                  <a:lnTo>
                    <a:pt x="260" y="11809"/>
                  </a:lnTo>
                  <a:lnTo>
                    <a:pt x="327" y="12102"/>
                  </a:lnTo>
                  <a:lnTo>
                    <a:pt x="417" y="12394"/>
                  </a:lnTo>
                  <a:lnTo>
                    <a:pt x="496" y="12686"/>
                  </a:lnTo>
                  <a:lnTo>
                    <a:pt x="878" y="13878"/>
                  </a:lnTo>
                  <a:lnTo>
                    <a:pt x="1283" y="15250"/>
                  </a:lnTo>
                  <a:lnTo>
                    <a:pt x="1497" y="15981"/>
                  </a:lnTo>
                  <a:lnTo>
                    <a:pt x="1710" y="16746"/>
                  </a:lnTo>
                  <a:lnTo>
                    <a:pt x="1913" y="17522"/>
                  </a:lnTo>
                  <a:lnTo>
                    <a:pt x="2115" y="18309"/>
                  </a:lnTo>
                  <a:lnTo>
                    <a:pt x="2306" y="19097"/>
                  </a:lnTo>
                  <a:lnTo>
                    <a:pt x="2486" y="19884"/>
                  </a:lnTo>
                  <a:lnTo>
                    <a:pt x="2655" y="20671"/>
                  </a:lnTo>
                  <a:lnTo>
                    <a:pt x="2801" y="21436"/>
                  </a:lnTo>
                  <a:lnTo>
                    <a:pt x="2936" y="22178"/>
                  </a:lnTo>
                  <a:lnTo>
                    <a:pt x="3049" y="22898"/>
                  </a:lnTo>
                  <a:lnTo>
                    <a:pt x="3127" y="23584"/>
                  </a:lnTo>
                  <a:lnTo>
                    <a:pt x="3184" y="24225"/>
                  </a:lnTo>
                  <a:lnTo>
                    <a:pt x="3217" y="25034"/>
                  </a:lnTo>
                  <a:lnTo>
                    <a:pt x="3240" y="25844"/>
                  </a:lnTo>
                  <a:lnTo>
                    <a:pt x="3240" y="26654"/>
                  </a:lnTo>
                  <a:lnTo>
                    <a:pt x="3228" y="27464"/>
                  </a:lnTo>
                  <a:lnTo>
                    <a:pt x="3195" y="28273"/>
                  </a:lnTo>
                  <a:lnTo>
                    <a:pt x="3150" y="29083"/>
                  </a:lnTo>
                  <a:lnTo>
                    <a:pt x="3094" y="29881"/>
                  </a:lnTo>
                  <a:lnTo>
                    <a:pt x="3026" y="30669"/>
                  </a:lnTo>
                  <a:lnTo>
                    <a:pt x="2936" y="31456"/>
                  </a:lnTo>
                  <a:lnTo>
                    <a:pt x="2846" y="32221"/>
                  </a:lnTo>
                  <a:lnTo>
                    <a:pt x="2745" y="32974"/>
                  </a:lnTo>
                  <a:lnTo>
                    <a:pt x="2644" y="33716"/>
                  </a:lnTo>
                  <a:lnTo>
                    <a:pt x="2531" y="34447"/>
                  </a:lnTo>
                  <a:lnTo>
                    <a:pt x="2419" y="35145"/>
                  </a:lnTo>
                  <a:lnTo>
                    <a:pt x="2171" y="36483"/>
                  </a:lnTo>
                  <a:lnTo>
                    <a:pt x="1935" y="37720"/>
                  </a:lnTo>
                  <a:lnTo>
                    <a:pt x="1699" y="38833"/>
                  </a:lnTo>
                  <a:lnTo>
                    <a:pt x="1317" y="40644"/>
                  </a:lnTo>
                  <a:lnTo>
                    <a:pt x="1170" y="41319"/>
                  </a:lnTo>
                  <a:lnTo>
                    <a:pt x="1092" y="41802"/>
                  </a:lnTo>
                  <a:lnTo>
                    <a:pt x="1069" y="41971"/>
                  </a:lnTo>
                  <a:lnTo>
                    <a:pt x="1058" y="42083"/>
                  </a:lnTo>
                  <a:lnTo>
                    <a:pt x="1069" y="42128"/>
                  </a:lnTo>
                  <a:lnTo>
                    <a:pt x="1081" y="42151"/>
                  </a:lnTo>
                  <a:lnTo>
                    <a:pt x="1092" y="42162"/>
                  </a:lnTo>
                  <a:lnTo>
                    <a:pt x="1103" y="42162"/>
                  </a:lnTo>
                  <a:lnTo>
                    <a:pt x="10898" y="43939"/>
                  </a:lnTo>
                  <a:lnTo>
                    <a:pt x="10999" y="43500"/>
                  </a:lnTo>
                  <a:lnTo>
                    <a:pt x="11112" y="42972"/>
                  </a:lnTo>
                  <a:lnTo>
                    <a:pt x="11258" y="42263"/>
                  </a:lnTo>
                  <a:lnTo>
                    <a:pt x="11427" y="41375"/>
                  </a:lnTo>
                  <a:lnTo>
                    <a:pt x="11618" y="40318"/>
                  </a:lnTo>
                  <a:lnTo>
                    <a:pt x="11820" y="39126"/>
                  </a:lnTo>
                  <a:lnTo>
                    <a:pt x="12023" y="37799"/>
                  </a:lnTo>
                  <a:lnTo>
                    <a:pt x="12225" y="36348"/>
                  </a:lnTo>
                  <a:lnTo>
                    <a:pt x="12416" y="34807"/>
                  </a:lnTo>
                  <a:lnTo>
                    <a:pt x="12506" y="33986"/>
                  </a:lnTo>
                  <a:lnTo>
                    <a:pt x="12596" y="33165"/>
                  </a:lnTo>
                  <a:lnTo>
                    <a:pt x="12675" y="32311"/>
                  </a:lnTo>
                  <a:lnTo>
                    <a:pt x="12743" y="31445"/>
                  </a:lnTo>
                  <a:lnTo>
                    <a:pt x="12810" y="30556"/>
                  </a:lnTo>
                  <a:lnTo>
                    <a:pt x="12866" y="29657"/>
                  </a:lnTo>
                  <a:lnTo>
                    <a:pt x="12911" y="28746"/>
                  </a:lnTo>
                  <a:lnTo>
                    <a:pt x="12945" y="27823"/>
                  </a:lnTo>
                  <a:lnTo>
                    <a:pt x="12979" y="26890"/>
                  </a:lnTo>
                  <a:lnTo>
                    <a:pt x="12990" y="25957"/>
                  </a:lnTo>
                  <a:lnTo>
                    <a:pt x="12990" y="25012"/>
                  </a:lnTo>
                  <a:lnTo>
                    <a:pt x="12979" y="24067"/>
                  </a:lnTo>
                  <a:lnTo>
                    <a:pt x="12968" y="23764"/>
                  </a:lnTo>
                  <a:lnTo>
                    <a:pt x="12945" y="23460"/>
                  </a:lnTo>
                  <a:lnTo>
                    <a:pt x="12911" y="23134"/>
                  </a:lnTo>
                  <a:lnTo>
                    <a:pt x="12878" y="22785"/>
                  </a:lnTo>
                  <a:lnTo>
                    <a:pt x="12776" y="22065"/>
                  </a:lnTo>
                  <a:lnTo>
                    <a:pt x="12653" y="21301"/>
                  </a:lnTo>
                  <a:lnTo>
                    <a:pt x="12484" y="20480"/>
                  </a:lnTo>
                  <a:lnTo>
                    <a:pt x="12304" y="19625"/>
                  </a:lnTo>
                  <a:lnTo>
                    <a:pt x="12090" y="18737"/>
                  </a:lnTo>
                  <a:lnTo>
                    <a:pt x="11854" y="17814"/>
                  </a:lnTo>
                  <a:lnTo>
                    <a:pt x="11596" y="16870"/>
                  </a:lnTo>
                  <a:lnTo>
                    <a:pt x="11314" y="15914"/>
                  </a:lnTo>
                  <a:lnTo>
                    <a:pt x="11011" y="14936"/>
                  </a:lnTo>
                  <a:lnTo>
                    <a:pt x="10696" y="13957"/>
                  </a:lnTo>
                  <a:lnTo>
                    <a:pt x="10370" y="12967"/>
                  </a:lnTo>
                  <a:lnTo>
                    <a:pt x="10021" y="11978"/>
                  </a:lnTo>
                  <a:lnTo>
                    <a:pt x="9672" y="10988"/>
                  </a:lnTo>
                  <a:lnTo>
                    <a:pt x="9301" y="10021"/>
                  </a:lnTo>
                  <a:lnTo>
                    <a:pt x="8930" y="9065"/>
                  </a:lnTo>
                  <a:lnTo>
                    <a:pt x="8548" y="8132"/>
                  </a:lnTo>
                  <a:lnTo>
                    <a:pt x="8165" y="7221"/>
                  </a:lnTo>
                  <a:lnTo>
                    <a:pt x="7783" y="6344"/>
                  </a:lnTo>
                  <a:lnTo>
                    <a:pt x="7401" y="5500"/>
                  </a:lnTo>
                  <a:lnTo>
                    <a:pt x="7007" y="4702"/>
                  </a:lnTo>
                  <a:lnTo>
                    <a:pt x="6625" y="3948"/>
                  </a:lnTo>
                  <a:lnTo>
                    <a:pt x="6254" y="3240"/>
                  </a:lnTo>
                  <a:lnTo>
                    <a:pt x="5883" y="2587"/>
                  </a:lnTo>
                  <a:lnTo>
                    <a:pt x="5523" y="2003"/>
                  </a:lnTo>
                  <a:lnTo>
                    <a:pt x="5343" y="1733"/>
                  </a:lnTo>
                  <a:lnTo>
                    <a:pt x="5163" y="1485"/>
                  </a:lnTo>
                  <a:lnTo>
                    <a:pt x="4994" y="1249"/>
                  </a:lnTo>
                  <a:lnTo>
                    <a:pt x="4825" y="1024"/>
                  </a:lnTo>
                  <a:lnTo>
                    <a:pt x="4657" y="833"/>
                  </a:lnTo>
                  <a:lnTo>
                    <a:pt x="4499" y="653"/>
                  </a:lnTo>
                  <a:lnTo>
                    <a:pt x="4342" y="496"/>
                  </a:lnTo>
                  <a:lnTo>
                    <a:pt x="4184" y="361"/>
                  </a:lnTo>
                  <a:lnTo>
                    <a:pt x="4038" y="248"/>
                  </a:lnTo>
                  <a:lnTo>
                    <a:pt x="3892" y="158"/>
                  </a:lnTo>
                  <a:lnTo>
                    <a:pt x="3757" y="80"/>
                  </a:lnTo>
                  <a:lnTo>
                    <a:pt x="3622" y="35"/>
                  </a:lnTo>
                  <a:lnTo>
                    <a:pt x="3532" y="12"/>
                  </a:lnTo>
                  <a:lnTo>
                    <a:pt x="3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60;p35">
              <a:extLst>
                <a:ext uri="{FF2B5EF4-FFF2-40B4-BE49-F238E27FC236}">
                  <a16:creationId xmlns:a16="http://schemas.microsoft.com/office/drawing/2014/main" id="{535E197D-39CD-D14F-8FEC-02DFA4D3BDF1}"/>
                </a:ext>
              </a:extLst>
            </p:cNvPr>
            <p:cNvSpPr/>
            <p:nvPr/>
          </p:nvSpPr>
          <p:spPr>
            <a:xfrm>
              <a:off x="7711700" y="1709000"/>
              <a:ext cx="333175" cy="1107475"/>
            </a:xfrm>
            <a:custGeom>
              <a:avLst/>
              <a:gdLst/>
              <a:ahLst/>
              <a:cxnLst/>
              <a:rect l="l" t="t" r="r" b="b"/>
              <a:pathLst>
                <a:path w="13327" h="44299" extrusionOk="0">
                  <a:moveTo>
                    <a:pt x="3565" y="338"/>
                  </a:moveTo>
                  <a:lnTo>
                    <a:pt x="3655" y="349"/>
                  </a:lnTo>
                  <a:lnTo>
                    <a:pt x="3745" y="371"/>
                  </a:lnTo>
                  <a:lnTo>
                    <a:pt x="3858" y="405"/>
                  </a:lnTo>
                  <a:lnTo>
                    <a:pt x="3981" y="472"/>
                  </a:lnTo>
                  <a:lnTo>
                    <a:pt x="4105" y="551"/>
                  </a:lnTo>
                  <a:lnTo>
                    <a:pt x="4240" y="652"/>
                  </a:lnTo>
                  <a:lnTo>
                    <a:pt x="4375" y="765"/>
                  </a:lnTo>
                  <a:lnTo>
                    <a:pt x="4521" y="911"/>
                  </a:lnTo>
                  <a:lnTo>
                    <a:pt x="4667" y="1069"/>
                  </a:lnTo>
                  <a:lnTo>
                    <a:pt x="4825" y="1248"/>
                  </a:lnTo>
                  <a:lnTo>
                    <a:pt x="4971" y="1440"/>
                  </a:lnTo>
                  <a:lnTo>
                    <a:pt x="5140" y="1653"/>
                  </a:lnTo>
                  <a:lnTo>
                    <a:pt x="5297" y="1889"/>
                  </a:lnTo>
                  <a:lnTo>
                    <a:pt x="5466" y="2137"/>
                  </a:lnTo>
                  <a:lnTo>
                    <a:pt x="5814" y="2677"/>
                  </a:lnTo>
                  <a:lnTo>
                    <a:pt x="6163" y="3295"/>
                  </a:lnTo>
                  <a:lnTo>
                    <a:pt x="6534" y="3970"/>
                  </a:lnTo>
                  <a:lnTo>
                    <a:pt x="6916" y="4712"/>
                  </a:lnTo>
                  <a:lnTo>
                    <a:pt x="7299" y="5499"/>
                  </a:lnTo>
                  <a:lnTo>
                    <a:pt x="7692" y="6354"/>
                  </a:lnTo>
                  <a:lnTo>
                    <a:pt x="8097" y="7254"/>
                  </a:lnTo>
                  <a:lnTo>
                    <a:pt x="8502" y="8210"/>
                  </a:lnTo>
                  <a:lnTo>
                    <a:pt x="8907" y="9199"/>
                  </a:lnTo>
                  <a:lnTo>
                    <a:pt x="9312" y="10245"/>
                  </a:lnTo>
                  <a:lnTo>
                    <a:pt x="9706" y="11291"/>
                  </a:lnTo>
                  <a:lnTo>
                    <a:pt x="10077" y="12326"/>
                  </a:lnTo>
                  <a:lnTo>
                    <a:pt x="10436" y="13360"/>
                  </a:lnTo>
                  <a:lnTo>
                    <a:pt x="10774" y="14384"/>
                  </a:lnTo>
                  <a:lnTo>
                    <a:pt x="11089" y="15385"/>
                  </a:lnTo>
                  <a:lnTo>
                    <a:pt x="11392" y="16374"/>
                  </a:lnTo>
                  <a:lnTo>
                    <a:pt x="11662" y="17341"/>
                  </a:lnTo>
                  <a:lnTo>
                    <a:pt x="11921" y="18275"/>
                  </a:lnTo>
                  <a:lnTo>
                    <a:pt x="12146" y="19175"/>
                  </a:lnTo>
                  <a:lnTo>
                    <a:pt x="12348" y="20040"/>
                  </a:lnTo>
                  <a:lnTo>
                    <a:pt x="12528" y="20861"/>
                  </a:lnTo>
                  <a:lnTo>
                    <a:pt x="12674" y="21649"/>
                  </a:lnTo>
                  <a:lnTo>
                    <a:pt x="12798" y="22380"/>
                  </a:lnTo>
                  <a:lnTo>
                    <a:pt x="12888" y="23054"/>
                  </a:lnTo>
                  <a:lnTo>
                    <a:pt x="12944" y="23673"/>
                  </a:lnTo>
                  <a:lnTo>
                    <a:pt x="12967" y="23965"/>
                  </a:lnTo>
                  <a:lnTo>
                    <a:pt x="12978" y="24235"/>
                  </a:lnTo>
                  <a:lnTo>
                    <a:pt x="12989" y="25112"/>
                  </a:lnTo>
                  <a:lnTo>
                    <a:pt x="12989" y="25978"/>
                  </a:lnTo>
                  <a:lnTo>
                    <a:pt x="12978" y="26844"/>
                  </a:lnTo>
                  <a:lnTo>
                    <a:pt x="12956" y="27699"/>
                  </a:lnTo>
                  <a:lnTo>
                    <a:pt x="12933" y="28554"/>
                  </a:lnTo>
                  <a:lnTo>
                    <a:pt x="12888" y="29397"/>
                  </a:lnTo>
                  <a:lnTo>
                    <a:pt x="12843" y="30229"/>
                  </a:lnTo>
                  <a:lnTo>
                    <a:pt x="12787" y="31050"/>
                  </a:lnTo>
                  <a:lnTo>
                    <a:pt x="12719" y="31860"/>
                  </a:lnTo>
                  <a:lnTo>
                    <a:pt x="12652" y="32658"/>
                  </a:lnTo>
                  <a:lnTo>
                    <a:pt x="12573" y="33446"/>
                  </a:lnTo>
                  <a:lnTo>
                    <a:pt x="12495" y="34210"/>
                  </a:lnTo>
                  <a:lnTo>
                    <a:pt x="12326" y="35684"/>
                  </a:lnTo>
                  <a:lnTo>
                    <a:pt x="12146" y="37078"/>
                  </a:lnTo>
                  <a:lnTo>
                    <a:pt x="11955" y="38383"/>
                  </a:lnTo>
                  <a:lnTo>
                    <a:pt x="11764" y="39575"/>
                  </a:lnTo>
                  <a:lnTo>
                    <a:pt x="11584" y="40654"/>
                  </a:lnTo>
                  <a:lnTo>
                    <a:pt x="11404" y="41599"/>
                  </a:lnTo>
                  <a:lnTo>
                    <a:pt x="11257" y="42420"/>
                  </a:lnTo>
                  <a:lnTo>
                    <a:pt x="11123" y="43084"/>
                  </a:lnTo>
                  <a:lnTo>
                    <a:pt x="10943" y="43916"/>
                  </a:lnTo>
                  <a:lnTo>
                    <a:pt x="1395" y="42184"/>
                  </a:lnTo>
                  <a:lnTo>
                    <a:pt x="1406" y="42060"/>
                  </a:lnTo>
                  <a:lnTo>
                    <a:pt x="1440" y="41891"/>
                  </a:lnTo>
                  <a:lnTo>
                    <a:pt x="1518" y="41453"/>
                  </a:lnTo>
                  <a:lnTo>
                    <a:pt x="1766" y="40272"/>
                  </a:lnTo>
                  <a:lnTo>
                    <a:pt x="2058" y="38923"/>
                  </a:lnTo>
                  <a:lnTo>
                    <a:pt x="2216" y="38147"/>
                  </a:lnTo>
                  <a:lnTo>
                    <a:pt x="2384" y="37303"/>
                  </a:lnTo>
                  <a:lnTo>
                    <a:pt x="2553" y="36392"/>
                  </a:lnTo>
                  <a:lnTo>
                    <a:pt x="2722" y="35447"/>
                  </a:lnTo>
                  <a:lnTo>
                    <a:pt x="2890" y="34447"/>
                  </a:lnTo>
                  <a:lnTo>
                    <a:pt x="3048" y="33412"/>
                  </a:lnTo>
                  <a:lnTo>
                    <a:pt x="3183" y="32332"/>
                  </a:lnTo>
                  <a:lnTo>
                    <a:pt x="3318" y="31241"/>
                  </a:lnTo>
                  <a:lnTo>
                    <a:pt x="3419" y="30117"/>
                  </a:lnTo>
                  <a:lnTo>
                    <a:pt x="3464" y="29543"/>
                  </a:lnTo>
                  <a:lnTo>
                    <a:pt x="3498" y="28981"/>
                  </a:lnTo>
                  <a:lnTo>
                    <a:pt x="3531" y="28408"/>
                  </a:lnTo>
                  <a:lnTo>
                    <a:pt x="3554" y="27834"/>
                  </a:lnTo>
                  <a:lnTo>
                    <a:pt x="3576" y="27249"/>
                  </a:lnTo>
                  <a:lnTo>
                    <a:pt x="3576" y="26676"/>
                  </a:lnTo>
                  <a:lnTo>
                    <a:pt x="3576" y="26102"/>
                  </a:lnTo>
                  <a:lnTo>
                    <a:pt x="3565" y="25529"/>
                  </a:lnTo>
                  <a:lnTo>
                    <a:pt x="3543" y="24955"/>
                  </a:lnTo>
                  <a:lnTo>
                    <a:pt x="3520" y="24381"/>
                  </a:lnTo>
                  <a:lnTo>
                    <a:pt x="3486" y="24022"/>
                  </a:lnTo>
                  <a:lnTo>
                    <a:pt x="3453" y="23650"/>
                  </a:lnTo>
                  <a:lnTo>
                    <a:pt x="3408" y="23268"/>
                  </a:lnTo>
                  <a:lnTo>
                    <a:pt x="3352" y="22874"/>
                  </a:lnTo>
                  <a:lnTo>
                    <a:pt x="3228" y="22076"/>
                  </a:lnTo>
                  <a:lnTo>
                    <a:pt x="3082" y="21233"/>
                  </a:lnTo>
                  <a:lnTo>
                    <a:pt x="2902" y="20389"/>
                  </a:lnTo>
                  <a:lnTo>
                    <a:pt x="2710" y="19534"/>
                  </a:lnTo>
                  <a:lnTo>
                    <a:pt x="2508" y="18680"/>
                  </a:lnTo>
                  <a:lnTo>
                    <a:pt x="2294" y="17848"/>
                  </a:lnTo>
                  <a:lnTo>
                    <a:pt x="2081" y="17038"/>
                  </a:lnTo>
                  <a:lnTo>
                    <a:pt x="1867" y="16251"/>
                  </a:lnTo>
                  <a:lnTo>
                    <a:pt x="1451" y="14822"/>
                  </a:lnTo>
                  <a:lnTo>
                    <a:pt x="1102" y="13653"/>
                  </a:lnTo>
                  <a:lnTo>
                    <a:pt x="832" y="12798"/>
                  </a:lnTo>
                  <a:lnTo>
                    <a:pt x="742" y="12517"/>
                  </a:lnTo>
                  <a:lnTo>
                    <a:pt x="664" y="12236"/>
                  </a:lnTo>
                  <a:lnTo>
                    <a:pt x="596" y="11943"/>
                  </a:lnTo>
                  <a:lnTo>
                    <a:pt x="529" y="11651"/>
                  </a:lnTo>
                  <a:lnTo>
                    <a:pt x="473" y="11359"/>
                  </a:lnTo>
                  <a:lnTo>
                    <a:pt x="428" y="11066"/>
                  </a:lnTo>
                  <a:lnTo>
                    <a:pt x="394" y="10774"/>
                  </a:lnTo>
                  <a:lnTo>
                    <a:pt x="371" y="10481"/>
                  </a:lnTo>
                  <a:lnTo>
                    <a:pt x="349" y="10178"/>
                  </a:lnTo>
                  <a:lnTo>
                    <a:pt x="338" y="9885"/>
                  </a:lnTo>
                  <a:lnTo>
                    <a:pt x="338" y="9593"/>
                  </a:lnTo>
                  <a:lnTo>
                    <a:pt x="338" y="9289"/>
                  </a:lnTo>
                  <a:lnTo>
                    <a:pt x="349" y="8997"/>
                  </a:lnTo>
                  <a:lnTo>
                    <a:pt x="383" y="8693"/>
                  </a:lnTo>
                  <a:lnTo>
                    <a:pt x="405" y="8401"/>
                  </a:lnTo>
                  <a:lnTo>
                    <a:pt x="450" y="8108"/>
                  </a:lnTo>
                  <a:lnTo>
                    <a:pt x="574" y="7333"/>
                  </a:lnTo>
                  <a:lnTo>
                    <a:pt x="697" y="6590"/>
                  </a:lnTo>
                  <a:lnTo>
                    <a:pt x="844" y="5893"/>
                  </a:lnTo>
                  <a:lnTo>
                    <a:pt x="979" y="5230"/>
                  </a:lnTo>
                  <a:lnTo>
                    <a:pt x="1125" y="4600"/>
                  </a:lnTo>
                  <a:lnTo>
                    <a:pt x="1282" y="4015"/>
                  </a:lnTo>
                  <a:lnTo>
                    <a:pt x="1440" y="3475"/>
                  </a:lnTo>
                  <a:lnTo>
                    <a:pt x="1597" y="2969"/>
                  </a:lnTo>
                  <a:lnTo>
                    <a:pt x="1766" y="2508"/>
                  </a:lnTo>
                  <a:lnTo>
                    <a:pt x="1935" y="2081"/>
                  </a:lnTo>
                  <a:lnTo>
                    <a:pt x="2103" y="1710"/>
                  </a:lnTo>
                  <a:lnTo>
                    <a:pt x="2283" y="1372"/>
                  </a:lnTo>
                  <a:lnTo>
                    <a:pt x="2463" y="1091"/>
                  </a:lnTo>
                  <a:lnTo>
                    <a:pt x="2553" y="956"/>
                  </a:lnTo>
                  <a:lnTo>
                    <a:pt x="2654" y="844"/>
                  </a:lnTo>
                  <a:lnTo>
                    <a:pt x="2744" y="742"/>
                  </a:lnTo>
                  <a:lnTo>
                    <a:pt x="2834" y="652"/>
                  </a:lnTo>
                  <a:lnTo>
                    <a:pt x="2935" y="562"/>
                  </a:lnTo>
                  <a:lnTo>
                    <a:pt x="3025" y="495"/>
                  </a:lnTo>
                  <a:lnTo>
                    <a:pt x="3115" y="450"/>
                  </a:lnTo>
                  <a:lnTo>
                    <a:pt x="3205" y="405"/>
                  </a:lnTo>
                  <a:lnTo>
                    <a:pt x="3295" y="371"/>
                  </a:lnTo>
                  <a:lnTo>
                    <a:pt x="3385" y="349"/>
                  </a:lnTo>
                  <a:lnTo>
                    <a:pt x="3475" y="338"/>
                  </a:lnTo>
                  <a:close/>
                  <a:moveTo>
                    <a:pt x="3453" y="0"/>
                  </a:moveTo>
                  <a:lnTo>
                    <a:pt x="3329" y="23"/>
                  </a:lnTo>
                  <a:lnTo>
                    <a:pt x="3205" y="45"/>
                  </a:lnTo>
                  <a:lnTo>
                    <a:pt x="3082" y="90"/>
                  </a:lnTo>
                  <a:lnTo>
                    <a:pt x="2958" y="146"/>
                  </a:lnTo>
                  <a:lnTo>
                    <a:pt x="2845" y="225"/>
                  </a:lnTo>
                  <a:lnTo>
                    <a:pt x="2710" y="315"/>
                  </a:lnTo>
                  <a:lnTo>
                    <a:pt x="2587" y="427"/>
                  </a:lnTo>
                  <a:lnTo>
                    <a:pt x="2463" y="551"/>
                  </a:lnTo>
                  <a:lnTo>
                    <a:pt x="2339" y="697"/>
                  </a:lnTo>
                  <a:lnTo>
                    <a:pt x="2227" y="855"/>
                  </a:lnTo>
                  <a:lnTo>
                    <a:pt x="2103" y="1024"/>
                  </a:lnTo>
                  <a:lnTo>
                    <a:pt x="2002" y="1203"/>
                  </a:lnTo>
                  <a:lnTo>
                    <a:pt x="1890" y="1406"/>
                  </a:lnTo>
                  <a:lnTo>
                    <a:pt x="1788" y="1608"/>
                  </a:lnTo>
                  <a:lnTo>
                    <a:pt x="1676" y="1833"/>
                  </a:lnTo>
                  <a:lnTo>
                    <a:pt x="1485" y="2294"/>
                  </a:lnTo>
                  <a:lnTo>
                    <a:pt x="1305" y="2800"/>
                  </a:lnTo>
                  <a:lnTo>
                    <a:pt x="1125" y="3340"/>
                  </a:lnTo>
                  <a:lnTo>
                    <a:pt x="967" y="3891"/>
                  </a:lnTo>
                  <a:lnTo>
                    <a:pt x="810" y="4476"/>
                  </a:lnTo>
                  <a:lnTo>
                    <a:pt x="675" y="5072"/>
                  </a:lnTo>
                  <a:lnTo>
                    <a:pt x="540" y="5668"/>
                  </a:lnTo>
                  <a:lnTo>
                    <a:pt x="416" y="6275"/>
                  </a:lnTo>
                  <a:lnTo>
                    <a:pt x="315" y="6883"/>
                  </a:lnTo>
                  <a:lnTo>
                    <a:pt x="214" y="7479"/>
                  </a:lnTo>
                  <a:lnTo>
                    <a:pt x="124" y="8052"/>
                  </a:lnTo>
                  <a:lnTo>
                    <a:pt x="79" y="8367"/>
                  </a:lnTo>
                  <a:lnTo>
                    <a:pt x="45" y="8671"/>
                  </a:lnTo>
                  <a:lnTo>
                    <a:pt x="23" y="8974"/>
                  </a:lnTo>
                  <a:lnTo>
                    <a:pt x="0" y="9278"/>
                  </a:lnTo>
                  <a:lnTo>
                    <a:pt x="0" y="9582"/>
                  </a:lnTo>
                  <a:lnTo>
                    <a:pt x="0" y="9897"/>
                  </a:lnTo>
                  <a:lnTo>
                    <a:pt x="11" y="10200"/>
                  </a:lnTo>
                  <a:lnTo>
                    <a:pt x="34" y="10504"/>
                  </a:lnTo>
                  <a:lnTo>
                    <a:pt x="68" y="10808"/>
                  </a:lnTo>
                  <a:lnTo>
                    <a:pt x="101" y="11111"/>
                  </a:lnTo>
                  <a:lnTo>
                    <a:pt x="146" y="11415"/>
                  </a:lnTo>
                  <a:lnTo>
                    <a:pt x="203" y="11718"/>
                  </a:lnTo>
                  <a:lnTo>
                    <a:pt x="270" y="12022"/>
                  </a:lnTo>
                  <a:lnTo>
                    <a:pt x="338" y="12314"/>
                  </a:lnTo>
                  <a:lnTo>
                    <a:pt x="416" y="12607"/>
                  </a:lnTo>
                  <a:lnTo>
                    <a:pt x="506" y="12899"/>
                  </a:lnTo>
                  <a:lnTo>
                    <a:pt x="956" y="14316"/>
                  </a:lnTo>
                  <a:lnTo>
                    <a:pt x="1170" y="15059"/>
                  </a:lnTo>
                  <a:lnTo>
                    <a:pt x="1395" y="15812"/>
                  </a:lnTo>
                  <a:lnTo>
                    <a:pt x="1608" y="16577"/>
                  </a:lnTo>
                  <a:lnTo>
                    <a:pt x="1822" y="17353"/>
                  </a:lnTo>
                  <a:lnTo>
                    <a:pt x="2024" y="18129"/>
                  </a:lnTo>
                  <a:lnTo>
                    <a:pt x="2216" y="18905"/>
                  </a:lnTo>
                  <a:lnTo>
                    <a:pt x="2396" y="19669"/>
                  </a:lnTo>
                  <a:lnTo>
                    <a:pt x="2564" y="20423"/>
                  </a:lnTo>
                  <a:lnTo>
                    <a:pt x="2710" y="21154"/>
                  </a:lnTo>
                  <a:lnTo>
                    <a:pt x="2845" y="21874"/>
                  </a:lnTo>
                  <a:lnTo>
                    <a:pt x="2969" y="22560"/>
                  </a:lnTo>
                  <a:lnTo>
                    <a:pt x="3059" y="23212"/>
                  </a:lnTo>
                  <a:lnTo>
                    <a:pt x="3138" y="23830"/>
                  </a:lnTo>
                  <a:lnTo>
                    <a:pt x="3183" y="24404"/>
                  </a:lnTo>
                  <a:lnTo>
                    <a:pt x="3217" y="24966"/>
                  </a:lnTo>
                  <a:lnTo>
                    <a:pt x="3228" y="25540"/>
                  </a:lnTo>
                  <a:lnTo>
                    <a:pt x="3239" y="26113"/>
                  </a:lnTo>
                  <a:lnTo>
                    <a:pt x="3250" y="26687"/>
                  </a:lnTo>
                  <a:lnTo>
                    <a:pt x="3239" y="27249"/>
                  </a:lnTo>
                  <a:lnTo>
                    <a:pt x="3228" y="27823"/>
                  </a:lnTo>
                  <a:lnTo>
                    <a:pt x="3194" y="28396"/>
                  </a:lnTo>
                  <a:lnTo>
                    <a:pt x="3172" y="28970"/>
                  </a:lnTo>
                  <a:lnTo>
                    <a:pt x="3127" y="29532"/>
                  </a:lnTo>
                  <a:lnTo>
                    <a:pt x="3082" y="30094"/>
                  </a:lnTo>
                  <a:lnTo>
                    <a:pt x="2980" y="31208"/>
                  </a:lnTo>
                  <a:lnTo>
                    <a:pt x="2857" y="32310"/>
                  </a:lnTo>
                  <a:lnTo>
                    <a:pt x="2710" y="33367"/>
                  </a:lnTo>
                  <a:lnTo>
                    <a:pt x="2564" y="34402"/>
                  </a:lnTo>
                  <a:lnTo>
                    <a:pt x="2396" y="35391"/>
                  </a:lnTo>
                  <a:lnTo>
                    <a:pt x="2227" y="36347"/>
                  </a:lnTo>
                  <a:lnTo>
                    <a:pt x="2058" y="37247"/>
                  </a:lnTo>
                  <a:lnTo>
                    <a:pt x="1890" y="38079"/>
                  </a:lnTo>
                  <a:lnTo>
                    <a:pt x="1732" y="38855"/>
                  </a:lnTo>
                  <a:lnTo>
                    <a:pt x="1440" y="40205"/>
                  </a:lnTo>
                  <a:lnTo>
                    <a:pt x="1192" y="41363"/>
                  </a:lnTo>
                  <a:lnTo>
                    <a:pt x="1125" y="41734"/>
                  </a:lnTo>
                  <a:lnTo>
                    <a:pt x="1080" y="42015"/>
                  </a:lnTo>
                  <a:lnTo>
                    <a:pt x="1057" y="42206"/>
                  </a:lnTo>
                  <a:lnTo>
                    <a:pt x="1069" y="42330"/>
                  </a:lnTo>
                  <a:lnTo>
                    <a:pt x="1080" y="42375"/>
                  </a:lnTo>
                  <a:lnTo>
                    <a:pt x="1102" y="42409"/>
                  </a:lnTo>
                  <a:lnTo>
                    <a:pt x="1147" y="42454"/>
                  </a:lnTo>
                  <a:lnTo>
                    <a:pt x="1170" y="42476"/>
                  </a:lnTo>
                  <a:lnTo>
                    <a:pt x="1204" y="42487"/>
                  </a:lnTo>
                  <a:lnTo>
                    <a:pt x="1282" y="42499"/>
                  </a:lnTo>
                  <a:lnTo>
                    <a:pt x="11190" y="44298"/>
                  </a:lnTo>
                  <a:lnTo>
                    <a:pt x="11224" y="44152"/>
                  </a:lnTo>
                  <a:lnTo>
                    <a:pt x="11336" y="43680"/>
                  </a:lnTo>
                  <a:lnTo>
                    <a:pt x="11449" y="43129"/>
                  </a:lnTo>
                  <a:lnTo>
                    <a:pt x="11595" y="42409"/>
                  </a:lnTo>
                  <a:lnTo>
                    <a:pt x="11764" y="41509"/>
                  </a:lnTo>
                  <a:lnTo>
                    <a:pt x="11955" y="40441"/>
                  </a:lnTo>
                  <a:lnTo>
                    <a:pt x="12157" y="39249"/>
                  </a:lnTo>
                  <a:lnTo>
                    <a:pt x="12360" y="37910"/>
                  </a:lnTo>
                  <a:lnTo>
                    <a:pt x="12562" y="36460"/>
                  </a:lnTo>
                  <a:lnTo>
                    <a:pt x="12753" y="34908"/>
                  </a:lnTo>
                  <a:lnTo>
                    <a:pt x="12843" y="34098"/>
                  </a:lnTo>
                  <a:lnTo>
                    <a:pt x="12933" y="33277"/>
                  </a:lnTo>
                  <a:lnTo>
                    <a:pt x="13012" y="32422"/>
                  </a:lnTo>
                  <a:lnTo>
                    <a:pt x="13079" y="31556"/>
                  </a:lnTo>
                  <a:lnTo>
                    <a:pt x="13147" y="30679"/>
                  </a:lnTo>
                  <a:lnTo>
                    <a:pt x="13203" y="29780"/>
                  </a:lnTo>
                  <a:lnTo>
                    <a:pt x="13248" y="28880"/>
                  </a:lnTo>
                  <a:lnTo>
                    <a:pt x="13282" y="27958"/>
                  </a:lnTo>
                  <a:lnTo>
                    <a:pt x="13315" y="27035"/>
                  </a:lnTo>
                  <a:lnTo>
                    <a:pt x="13327" y="26102"/>
                  </a:lnTo>
                  <a:lnTo>
                    <a:pt x="13327" y="25169"/>
                  </a:lnTo>
                  <a:lnTo>
                    <a:pt x="13304" y="24224"/>
                  </a:lnTo>
                  <a:lnTo>
                    <a:pt x="13304" y="23954"/>
                  </a:lnTo>
                  <a:lnTo>
                    <a:pt x="13282" y="23662"/>
                  </a:lnTo>
                  <a:lnTo>
                    <a:pt x="13226" y="23032"/>
                  </a:lnTo>
                  <a:lnTo>
                    <a:pt x="13136" y="22346"/>
                  </a:lnTo>
                  <a:lnTo>
                    <a:pt x="13012" y="21604"/>
                  </a:lnTo>
                  <a:lnTo>
                    <a:pt x="12866" y="20816"/>
                  </a:lnTo>
                  <a:lnTo>
                    <a:pt x="12686" y="19996"/>
                  </a:lnTo>
                  <a:lnTo>
                    <a:pt x="12483" y="19130"/>
                  </a:lnTo>
                  <a:lnTo>
                    <a:pt x="12258" y="18219"/>
                  </a:lnTo>
                  <a:lnTo>
                    <a:pt x="12011" y="17285"/>
                  </a:lnTo>
                  <a:lnTo>
                    <a:pt x="11730" y="16318"/>
                  </a:lnTo>
                  <a:lnTo>
                    <a:pt x="11426" y="15328"/>
                  </a:lnTo>
                  <a:lnTo>
                    <a:pt x="11111" y="14316"/>
                  </a:lnTo>
                  <a:lnTo>
                    <a:pt x="10763" y="13293"/>
                  </a:lnTo>
                  <a:lnTo>
                    <a:pt x="10403" y="12247"/>
                  </a:lnTo>
                  <a:lnTo>
                    <a:pt x="10020" y="11190"/>
                  </a:lnTo>
                  <a:lnTo>
                    <a:pt x="9627" y="10133"/>
                  </a:lnTo>
                  <a:lnTo>
                    <a:pt x="9244" y="9132"/>
                  </a:lnTo>
                  <a:lnTo>
                    <a:pt x="8851" y="8176"/>
                  </a:lnTo>
                  <a:lnTo>
                    <a:pt x="8457" y="7254"/>
                  </a:lnTo>
                  <a:lnTo>
                    <a:pt x="8075" y="6377"/>
                  </a:lnTo>
                  <a:lnTo>
                    <a:pt x="7692" y="5544"/>
                  </a:lnTo>
                  <a:lnTo>
                    <a:pt x="7310" y="4757"/>
                  </a:lnTo>
                  <a:lnTo>
                    <a:pt x="6939" y="4015"/>
                  </a:lnTo>
                  <a:lnTo>
                    <a:pt x="6568" y="3329"/>
                  </a:lnTo>
                  <a:lnTo>
                    <a:pt x="6163" y="2620"/>
                  </a:lnTo>
                  <a:lnTo>
                    <a:pt x="5972" y="2294"/>
                  </a:lnTo>
                  <a:lnTo>
                    <a:pt x="5781" y="2002"/>
                  </a:lnTo>
                  <a:lnTo>
                    <a:pt x="5589" y="1721"/>
                  </a:lnTo>
                  <a:lnTo>
                    <a:pt x="5410" y="1462"/>
                  </a:lnTo>
                  <a:lnTo>
                    <a:pt x="5230" y="1226"/>
                  </a:lnTo>
                  <a:lnTo>
                    <a:pt x="5050" y="1012"/>
                  </a:lnTo>
                  <a:lnTo>
                    <a:pt x="4881" y="810"/>
                  </a:lnTo>
                  <a:lnTo>
                    <a:pt x="4724" y="641"/>
                  </a:lnTo>
                  <a:lnTo>
                    <a:pt x="4566" y="484"/>
                  </a:lnTo>
                  <a:lnTo>
                    <a:pt x="4409" y="360"/>
                  </a:lnTo>
                  <a:lnTo>
                    <a:pt x="4251" y="248"/>
                  </a:lnTo>
                  <a:lnTo>
                    <a:pt x="4105" y="158"/>
                  </a:lnTo>
                  <a:lnTo>
                    <a:pt x="3970" y="90"/>
                  </a:lnTo>
                  <a:lnTo>
                    <a:pt x="3835" y="45"/>
                  </a:lnTo>
                  <a:lnTo>
                    <a:pt x="3700" y="11"/>
                  </a:lnTo>
                  <a:lnTo>
                    <a:pt x="35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61;p35">
              <a:extLst>
                <a:ext uri="{FF2B5EF4-FFF2-40B4-BE49-F238E27FC236}">
                  <a16:creationId xmlns:a16="http://schemas.microsoft.com/office/drawing/2014/main" id="{15AB1FA6-0AAE-FB49-93FF-BA900421A204}"/>
                </a:ext>
              </a:extLst>
            </p:cNvPr>
            <p:cNvSpPr/>
            <p:nvPr/>
          </p:nvSpPr>
          <p:spPr>
            <a:xfrm>
              <a:off x="7281825" y="1966250"/>
              <a:ext cx="92800" cy="92800"/>
            </a:xfrm>
            <a:custGeom>
              <a:avLst/>
              <a:gdLst/>
              <a:ahLst/>
              <a:cxnLst/>
              <a:rect l="l" t="t" r="r" b="b"/>
              <a:pathLst>
                <a:path w="3712" h="3712" extrusionOk="0">
                  <a:moveTo>
                    <a:pt x="1856" y="0"/>
                  </a:moveTo>
                  <a:lnTo>
                    <a:pt x="1664" y="11"/>
                  </a:lnTo>
                  <a:lnTo>
                    <a:pt x="1485" y="34"/>
                  </a:lnTo>
                  <a:lnTo>
                    <a:pt x="1305" y="79"/>
                  </a:lnTo>
                  <a:lnTo>
                    <a:pt x="1136" y="146"/>
                  </a:lnTo>
                  <a:lnTo>
                    <a:pt x="978" y="225"/>
                  </a:lnTo>
                  <a:lnTo>
                    <a:pt x="821" y="315"/>
                  </a:lnTo>
                  <a:lnTo>
                    <a:pt x="675" y="428"/>
                  </a:lnTo>
                  <a:lnTo>
                    <a:pt x="551" y="540"/>
                  </a:lnTo>
                  <a:lnTo>
                    <a:pt x="427" y="675"/>
                  </a:lnTo>
                  <a:lnTo>
                    <a:pt x="326" y="821"/>
                  </a:lnTo>
                  <a:lnTo>
                    <a:pt x="225" y="967"/>
                  </a:lnTo>
                  <a:lnTo>
                    <a:pt x="146" y="1136"/>
                  </a:lnTo>
                  <a:lnTo>
                    <a:pt x="90" y="1305"/>
                  </a:lnTo>
                  <a:lnTo>
                    <a:pt x="45" y="1485"/>
                  </a:lnTo>
                  <a:lnTo>
                    <a:pt x="11" y="1665"/>
                  </a:lnTo>
                  <a:lnTo>
                    <a:pt x="0" y="1856"/>
                  </a:lnTo>
                  <a:lnTo>
                    <a:pt x="11" y="2047"/>
                  </a:lnTo>
                  <a:lnTo>
                    <a:pt x="45" y="2227"/>
                  </a:lnTo>
                  <a:lnTo>
                    <a:pt x="90" y="2407"/>
                  </a:lnTo>
                  <a:lnTo>
                    <a:pt x="146" y="2576"/>
                  </a:lnTo>
                  <a:lnTo>
                    <a:pt x="225" y="2733"/>
                  </a:lnTo>
                  <a:lnTo>
                    <a:pt x="326" y="2890"/>
                  </a:lnTo>
                  <a:lnTo>
                    <a:pt x="427" y="3037"/>
                  </a:lnTo>
                  <a:lnTo>
                    <a:pt x="551" y="3160"/>
                  </a:lnTo>
                  <a:lnTo>
                    <a:pt x="675" y="3284"/>
                  </a:lnTo>
                  <a:lnTo>
                    <a:pt x="821" y="3397"/>
                  </a:lnTo>
                  <a:lnTo>
                    <a:pt x="978" y="3486"/>
                  </a:lnTo>
                  <a:lnTo>
                    <a:pt x="1136" y="3565"/>
                  </a:lnTo>
                  <a:lnTo>
                    <a:pt x="1305" y="3621"/>
                  </a:lnTo>
                  <a:lnTo>
                    <a:pt x="1485" y="3666"/>
                  </a:lnTo>
                  <a:lnTo>
                    <a:pt x="1664" y="3700"/>
                  </a:lnTo>
                  <a:lnTo>
                    <a:pt x="1856" y="3711"/>
                  </a:lnTo>
                  <a:lnTo>
                    <a:pt x="2047" y="3700"/>
                  </a:lnTo>
                  <a:lnTo>
                    <a:pt x="2238" y="3666"/>
                  </a:lnTo>
                  <a:lnTo>
                    <a:pt x="2407" y="3621"/>
                  </a:lnTo>
                  <a:lnTo>
                    <a:pt x="2575" y="3565"/>
                  </a:lnTo>
                  <a:lnTo>
                    <a:pt x="2744" y="3486"/>
                  </a:lnTo>
                  <a:lnTo>
                    <a:pt x="2890" y="3397"/>
                  </a:lnTo>
                  <a:lnTo>
                    <a:pt x="3036" y="3284"/>
                  </a:lnTo>
                  <a:lnTo>
                    <a:pt x="3171" y="3160"/>
                  </a:lnTo>
                  <a:lnTo>
                    <a:pt x="3295" y="3037"/>
                  </a:lnTo>
                  <a:lnTo>
                    <a:pt x="3396" y="2890"/>
                  </a:lnTo>
                  <a:lnTo>
                    <a:pt x="3486" y="2733"/>
                  </a:lnTo>
                  <a:lnTo>
                    <a:pt x="3565" y="2576"/>
                  </a:lnTo>
                  <a:lnTo>
                    <a:pt x="3633" y="2407"/>
                  </a:lnTo>
                  <a:lnTo>
                    <a:pt x="3677" y="2227"/>
                  </a:lnTo>
                  <a:lnTo>
                    <a:pt x="3700" y="2047"/>
                  </a:lnTo>
                  <a:lnTo>
                    <a:pt x="3711" y="1856"/>
                  </a:lnTo>
                  <a:lnTo>
                    <a:pt x="3700" y="1665"/>
                  </a:lnTo>
                  <a:lnTo>
                    <a:pt x="3677" y="1485"/>
                  </a:lnTo>
                  <a:lnTo>
                    <a:pt x="3633" y="1305"/>
                  </a:lnTo>
                  <a:lnTo>
                    <a:pt x="3565" y="1136"/>
                  </a:lnTo>
                  <a:lnTo>
                    <a:pt x="3486" y="967"/>
                  </a:lnTo>
                  <a:lnTo>
                    <a:pt x="3396" y="821"/>
                  </a:lnTo>
                  <a:lnTo>
                    <a:pt x="3295" y="675"/>
                  </a:lnTo>
                  <a:lnTo>
                    <a:pt x="3171" y="540"/>
                  </a:lnTo>
                  <a:lnTo>
                    <a:pt x="3036" y="428"/>
                  </a:lnTo>
                  <a:lnTo>
                    <a:pt x="2890" y="315"/>
                  </a:lnTo>
                  <a:lnTo>
                    <a:pt x="2744" y="225"/>
                  </a:lnTo>
                  <a:lnTo>
                    <a:pt x="2575" y="146"/>
                  </a:lnTo>
                  <a:lnTo>
                    <a:pt x="2407" y="79"/>
                  </a:lnTo>
                  <a:lnTo>
                    <a:pt x="2238" y="34"/>
                  </a:lnTo>
                  <a:lnTo>
                    <a:pt x="2047" y="11"/>
                  </a:lnTo>
                  <a:lnTo>
                    <a:pt x="1856" y="0"/>
                  </a:lnTo>
                  <a:close/>
                </a:path>
              </a:pathLst>
            </a:custGeom>
            <a:solidFill>
              <a:srgbClr val="08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62;p35">
              <a:extLst>
                <a:ext uri="{FF2B5EF4-FFF2-40B4-BE49-F238E27FC236}">
                  <a16:creationId xmlns:a16="http://schemas.microsoft.com/office/drawing/2014/main" id="{6FB0485C-42F2-2846-B744-570D8E70E2D6}"/>
                </a:ext>
              </a:extLst>
            </p:cNvPr>
            <p:cNvSpPr/>
            <p:nvPr/>
          </p:nvSpPr>
          <p:spPr>
            <a:xfrm>
              <a:off x="7303175" y="1987600"/>
              <a:ext cx="50075" cy="50075"/>
            </a:xfrm>
            <a:custGeom>
              <a:avLst/>
              <a:gdLst/>
              <a:ahLst/>
              <a:cxnLst/>
              <a:rect l="l" t="t" r="r" b="b"/>
              <a:pathLst>
                <a:path w="2003" h="2003" extrusionOk="0">
                  <a:moveTo>
                    <a:pt x="900" y="1"/>
                  </a:moveTo>
                  <a:lnTo>
                    <a:pt x="799" y="23"/>
                  </a:lnTo>
                  <a:lnTo>
                    <a:pt x="709" y="46"/>
                  </a:lnTo>
                  <a:lnTo>
                    <a:pt x="619" y="80"/>
                  </a:lnTo>
                  <a:lnTo>
                    <a:pt x="529" y="125"/>
                  </a:lnTo>
                  <a:lnTo>
                    <a:pt x="451" y="170"/>
                  </a:lnTo>
                  <a:lnTo>
                    <a:pt x="372" y="226"/>
                  </a:lnTo>
                  <a:lnTo>
                    <a:pt x="293" y="293"/>
                  </a:lnTo>
                  <a:lnTo>
                    <a:pt x="237" y="361"/>
                  </a:lnTo>
                  <a:lnTo>
                    <a:pt x="169" y="440"/>
                  </a:lnTo>
                  <a:lnTo>
                    <a:pt x="124" y="518"/>
                  </a:lnTo>
                  <a:lnTo>
                    <a:pt x="79" y="608"/>
                  </a:lnTo>
                  <a:lnTo>
                    <a:pt x="46" y="698"/>
                  </a:lnTo>
                  <a:lnTo>
                    <a:pt x="23" y="799"/>
                  </a:lnTo>
                  <a:lnTo>
                    <a:pt x="12" y="901"/>
                  </a:lnTo>
                  <a:lnTo>
                    <a:pt x="1" y="1002"/>
                  </a:lnTo>
                  <a:lnTo>
                    <a:pt x="12" y="1103"/>
                  </a:lnTo>
                  <a:lnTo>
                    <a:pt x="23" y="1204"/>
                  </a:lnTo>
                  <a:lnTo>
                    <a:pt x="46" y="1294"/>
                  </a:lnTo>
                  <a:lnTo>
                    <a:pt x="79" y="1395"/>
                  </a:lnTo>
                  <a:lnTo>
                    <a:pt x="124" y="1474"/>
                  </a:lnTo>
                  <a:lnTo>
                    <a:pt x="169" y="1564"/>
                  </a:lnTo>
                  <a:lnTo>
                    <a:pt x="237" y="1632"/>
                  </a:lnTo>
                  <a:lnTo>
                    <a:pt x="293" y="1710"/>
                  </a:lnTo>
                  <a:lnTo>
                    <a:pt x="372" y="1778"/>
                  </a:lnTo>
                  <a:lnTo>
                    <a:pt x="451" y="1834"/>
                  </a:lnTo>
                  <a:lnTo>
                    <a:pt x="529" y="1879"/>
                  </a:lnTo>
                  <a:lnTo>
                    <a:pt x="619" y="1924"/>
                  </a:lnTo>
                  <a:lnTo>
                    <a:pt x="709" y="1958"/>
                  </a:lnTo>
                  <a:lnTo>
                    <a:pt x="799" y="1980"/>
                  </a:lnTo>
                  <a:lnTo>
                    <a:pt x="900" y="1991"/>
                  </a:lnTo>
                  <a:lnTo>
                    <a:pt x="1002" y="2003"/>
                  </a:lnTo>
                  <a:lnTo>
                    <a:pt x="1103" y="1991"/>
                  </a:lnTo>
                  <a:lnTo>
                    <a:pt x="1204" y="1980"/>
                  </a:lnTo>
                  <a:lnTo>
                    <a:pt x="1305" y="1958"/>
                  </a:lnTo>
                  <a:lnTo>
                    <a:pt x="1395" y="1924"/>
                  </a:lnTo>
                  <a:lnTo>
                    <a:pt x="1485" y="1879"/>
                  </a:lnTo>
                  <a:lnTo>
                    <a:pt x="1564" y="1834"/>
                  </a:lnTo>
                  <a:lnTo>
                    <a:pt x="1643" y="1778"/>
                  </a:lnTo>
                  <a:lnTo>
                    <a:pt x="1710" y="1710"/>
                  </a:lnTo>
                  <a:lnTo>
                    <a:pt x="1778" y="1632"/>
                  </a:lnTo>
                  <a:lnTo>
                    <a:pt x="1834" y="1564"/>
                  </a:lnTo>
                  <a:lnTo>
                    <a:pt x="1890" y="1474"/>
                  </a:lnTo>
                  <a:lnTo>
                    <a:pt x="1924" y="1395"/>
                  </a:lnTo>
                  <a:lnTo>
                    <a:pt x="1958" y="1294"/>
                  </a:lnTo>
                  <a:lnTo>
                    <a:pt x="1991" y="1204"/>
                  </a:lnTo>
                  <a:lnTo>
                    <a:pt x="2003" y="1103"/>
                  </a:lnTo>
                  <a:lnTo>
                    <a:pt x="2003" y="1002"/>
                  </a:lnTo>
                  <a:lnTo>
                    <a:pt x="2003" y="901"/>
                  </a:lnTo>
                  <a:lnTo>
                    <a:pt x="1991" y="799"/>
                  </a:lnTo>
                  <a:lnTo>
                    <a:pt x="1958" y="698"/>
                  </a:lnTo>
                  <a:lnTo>
                    <a:pt x="1924" y="608"/>
                  </a:lnTo>
                  <a:lnTo>
                    <a:pt x="1890" y="518"/>
                  </a:lnTo>
                  <a:lnTo>
                    <a:pt x="1834" y="440"/>
                  </a:lnTo>
                  <a:lnTo>
                    <a:pt x="1778" y="361"/>
                  </a:lnTo>
                  <a:lnTo>
                    <a:pt x="1710" y="293"/>
                  </a:lnTo>
                  <a:lnTo>
                    <a:pt x="1643" y="226"/>
                  </a:lnTo>
                  <a:lnTo>
                    <a:pt x="1564" y="170"/>
                  </a:lnTo>
                  <a:lnTo>
                    <a:pt x="1485" y="125"/>
                  </a:lnTo>
                  <a:lnTo>
                    <a:pt x="1395" y="80"/>
                  </a:lnTo>
                  <a:lnTo>
                    <a:pt x="1305" y="46"/>
                  </a:lnTo>
                  <a:lnTo>
                    <a:pt x="1204" y="23"/>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63;p35">
              <a:extLst>
                <a:ext uri="{FF2B5EF4-FFF2-40B4-BE49-F238E27FC236}">
                  <a16:creationId xmlns:a16="http://schemas.microsoft.com/office/drawing/2014/main" id="{FA7923DF-65BE-E944-B015-F46C0E5B31AF}"/>
                </a:ext>
              </a:extLst>
            </p:cNvPr>
            <p:cNvSpPr/>
            <p:nvPr/>
          </p:nvSpPr>
          <p:spPr>
            <a:xfrm>
              <a:off x="7470750" y="1895100"/>
              <a:ext cx="197675" cy="295800"/>
            </a:xfrm>
            <a:custGeom>
              <a:avLst/>
              <a:gdLst/>
              <a:ahLst/>
              <a:cxnLst/>
              <a:rect l="l" t="t" r="r" b="b"/>
              <a:pathLst>
                <a:path w="7907" h="11832" extrusionOk="0">
                  <a:moveTo>
                    <a:pt x="4555" y="1"/>
                  </a:moveTo>
                  <a:lnTo>
                    <a:pt x="4398" y="12"/>
                  </a:lnTo>
                  <a:lnTo>
                    <a:pt x="4240" y="23"/>
                  </a:lnTo>
                  <a:lnTo>
                    <a:pt x="4083" y="46"/>
                  </a:lnTo>
                  <a:lnTo>
                    <a:pt x="3936" y="80"/>
                  </a:lnTo>
                  <a:lnTo>
                    <a:pt x="3779" y="125"/>
                  </a:lnTo>
                  <a:lnTo>
                    <a:pt x="3633" y="170"/>
                  </a:lnTo>
                  <a:lnTo>
                    <a:pt x="3475" y="215"/>
                  </a:lnTo>
                  <a:lnTo>
                    <a:pt x="3329" y="282"/>
                  </a:lnTo>
                  <a:lnTo>
                    <a:pt x="3194" y="350"/>
                  </a:lnTo>
                  <a:lnTo>
                    <a:pt x="3048" y="428"/>
                  </a:lnTo>
                  <a:lnTo>
                    <a:pt x="2913" y="507"/>
                  </a:lnTo>
                  <a:lnTo>
                    <a:pt x="2778" y="597"/>
                  </a:lnTo>
                  <a:lnTo>
                    <a:pt x="2643" y="698"/>
                  </a:lnTo>
                  <a:lnTo>
                    <a:pt x="2519" y="799"/>
                  </a:lnTo>
                  <a:lnTo>
                    <a:pt x="2407" y="912"/>
                  </a:lnTo>
                  <a:lnTo>
                    <a:pt x="2295" y="1024"/>
                  </a:lnTo>
                  <a:lnTo>
                    <a:pt x="2182" y="1137"/>
                  </a:lnTo>
                  <a:lnTo>
                    <a:pt x="2092" y="1261"/>
                  </a:lnTo>
                  <a:lnTo>
                    <a:pt x="1991" y="1384"/>
                  </a:lnTo>
                  <a:lnTo>
                    <a:pt x="1912" y="1519"/>
                  </a:lnTo>
                  <a:lnTo>
                    <a:pt x="1822" y="1654"/>
                  </a:lnTo>
                  <a:lnTo>
                    <a:pt x="1755" y="1789"/>
                  </a:lnTo>
                  <a:lnTo>
                    <a:pt x="1687" y="1935"/>
                  </a:lnTo>
                  <a:lnTo>
                    <a:pt x="1620" y="2081"/>
                  </a:lnTo>
                  <a:lnTo>
                    <a:pt x="1575" y="2239"/>
                  </a:lnTo>
                  <a:lnTo>
                    <a:pt x="1530" y="2385"/>
                  </a:lnTo>
                  <a:lnTo>
                    <a:pt x="1485" y="2543"/>
                  </a:lnTo>
                  <a:lnTo>
                    <a:pt x="57" y="9065"/>
                  </a:lnTo>
                  <a:lnTo>
                    <a:pt x="12" y="9268"/>
                  </a:lnTo>
                  <a:lnTo>
                    <a:pt x="0" y="9470"/>
                  </a:lnTo>
                  <a:lnTo>
                    <a:pt x="12" y="9661"/>
                  </a:lnTo>
                  <a:lnTo>
                    <a:pt x="34" y="9864"/>
                  </a:lnTo>
                  <a:lnTo>
                    <a:pt x="79" y="10055"/>
                  </a:lnTo>
                  <a:lnTo>
                    <a:pt x="135" y="10246"/>
                  </a:lnTo>
                  <a:lnTo>
                    <a:pt x="225" y="10437"/>
                  </a:lnTo>
                  <a:lnTo>
                    <a:pt x="315" y="10606"/>
                  </a:lnTo>
                  <a:lnTo>
                    <a:pt x="450" y="10808"/>
                  </a:lnTo>
                  <a:lnTo>
                    <a:pt x="731" y="10628"/>
                  </a:lnTo>
                  <a:lnTo>
                    <a:pt x="608" y="10437"/>
                  </a:lnTo>
                  <a:lnTo>
                    <a:pt x="518" y="10280"/>
                  </a:lnTo>
                  <a:lnTo>
                    <a:pt x="450" y="10134"/>
                  </a:lnTo>
                  <a:lnTo>
                    <a:pt x="394" y="9965"/>
                  </a:lnTo>
                  <a:lnTo>
                    <a:pt x="360" y="9807"/>
                  </a:lnTo>
                  <a:lnTo>
                    <a:pt x="338" y="9639"/>
                  </a:lnTo>
                  <a:lnTo>
                    <a:pt x="338" y="9470"/>
                  </a:lnTo>
                  <a:lnTo>
                    <a:pt x="349" y="9301"/>
                  </a:lnTo>
                  <a:lnTo>
                    <a:pt x="383" y="9133"/>
                  </a:lnTo>
                  <a:lnTo>
                    <a:pt x="1811" y="2621"/>
                  </a:lnTo>
                  <a:lnTo>
                    <a:pt x="1845" y="2475"/>
                  </a:lnTo>
                  <a:lnTo>
                    <a:pt x="1890" y="2340"/>
                  </a:lnTo>
                  <a:lnTo>
                    <a:pt x="1935" y="2205"/>
                  </a:lnTo>
                  <a:lnTo>
                    <a:pt x="1991" y="2070"/>
                  </a:lnTo>
                  <a:lnTo>
                    <a:pt x="2047" y="1947"/>
                  </a:lnTo>
                  <a:lnTo>
                    <a:pt x="2115" y="1823"/>
                  </a:lnTo>
                  <a:lnTo>
                    <a:pt x="2193" y="1699"/>
                  </a:lnTo>
                  <a:lnTo>
                    <a:pt x="2272" y="1575"/>
                  </a:lnTo>
                  <a:lnTo>
                    <a:pt x="2351" y="1463"/>
                  </a:lnTo>
                  <a:lnTo>
                    <a:pt x="2441" y="1351"/>
                  </a:lnTo>
                  <a:lnTo>
                    <a:pt x="2542" y="1249"/>
                  </a:lnTo>
                  <a:lnTo>
                    <a:pt x="2632" y="1148"/>
                  </a:lnTo>
                  <a:lnTo>
                    <a:pt x="2744" y="1047"/>
                  </a:lnTo>
                  <a:lnTo>
                    <a:pt x="2857" y="957"/>
                  </a:lnTo>
                  <a:lnTo>
                    <a:pt x="2969" y="878"/>
                  </a:lnTo>
                  <a:lnTo>
                    <a:pt x="3093" y="788"/>
                  </a:lnTo>
                  <a:lnTo>
                    <a:pt x="3217" y="721"/>
                  </a:lnTo>
                  <a:lnTo>
                    <a:pt x="3340" y="653"/>
                  </a:lnTo>
                  <a:lnTo>
                    <a:pt x="3464" y="586"/>
                  </a:lnTo>
                  <a:lnTo>
                    <a:pt x="3599" y="530"/>
                  </a:lnTo>
                  <a:lnTo>
                    <a:pt x="3734" y="485"/>
                  </a:lnTo>
                  <a:lnTo>
                    <a:pt x="3869" y="440"/>
                  </a:lnTo>
                  <a:lnTo>
                    <a:pt x="4004" y="406"/>
                  </a:lnTo>
                  <a:lnTo>
                    <a:pt x="4150" y="383"/>
                  </a:lnTo>
                  <a:lnTo>
                    <a:pt x="4285" y="361"/>
                  </a:lnTo>
                  <a:lnTo>
                    <a:pt x="4431" y="338"/>
                  </a:lnTo>
                  <a:lnTo>
                    <a:pt x="4859" y="338"/>
                  </a:lnTo>
                  <a:lnTo>
                    <a:pt x="4994" y="350"/>
                  </a:lnTo>
                  <a:lnTo>
                    <a:pt x="5140" y="372"/>
                  </a:lnTo>
                  <a:lnTo>
                    <a:pt x="5286" y="406"/>
                  </a:lnTo>
                  <a:lnTo>
                    <a:pt x="5421" y="440"/>
                  </a:lnTo>
                  <a:lnTo>
                    <a:pt x="5567" y="485"/>
                  </a:lnTo>
                  <a:lnTo>
                    <a:pt x="5702" y="530"/>
                  </a:lnTo>
                  <a:lnTo>
                    <a:pt x="5826" y="586"/>
                  </a:lnTo>
                  <a:lnTo>
                    <a:pt x="5961" y="642"/>
                  </a:lnTo>
                  <a:lnTo>
                    <a:pt x="6084" y="709"/>
                  </a:lnTo>
                  <a:lnTo>
                    <a:pt x="6208" y="777"/>
                  </a:lnTo>
                  <a:lnTo>
                    <a:pt x="6321" y="856"/>
                  </a:lnTo>
                  <a:lnTo>
                    <a:pt x="6433" y="946"/>
                  </a:lnTo>
                  <a:lnTo>
                    <a:pt x="6546" y="1036"/>
                  </a:lnTo>
                  <a:lnTo>
                    <a:pt x="6658" y="1126"/>
                  </a:lnTo>
                  <a:lnTo>
                    <a:pt x="6748" y="1227"/>
                  </a:lnTo>
                  <a:lnTo>
                    <a:pt x="6849" y="1328"/>
                  </a:lnTo>
                  <a:lnTo>
                    <a:pt x="6939" y="1440"/>
                  </a:lnTo>
                  <a:lnTo>
                    <a:pt x="7029" y="1553"/>
                  </a:lnTo>
                  <a:lnTo>
                    <a:pt x="7108" y="1677"/>
                  </a:lnTo>
                  <a:lnTo>
                    <a:pt x="7187" y="1800"/>
                  </a:lnTo>
                  <a:lnTo>
                    <a:pt x="7254" y="1935"/>
                  </a:lnTo>
                  <a:lnTo>
                    <a:pt x="7310" y="2059"/>
                  </a:lnTo>
                  <a:lnTo>
                    <a:pt x="7367" y="2194"/>
                  </a:lnTo>
                  <a:lnTo>
                    <a:pt x="7423" y="2329"/>
                  </a:lnTo>
                  <a:lnTo>
                    <a:pt x="7456" y="2464"/>
                  </a:lnTo>
                  <a:lnTo>
                    <a:pt x="7490" y="2599"/>
                  </a:lnTo>
                  <a:lnTo>
                    <a:pt x="7524" y="2734"/>
                  </a:lnTo>
                  <a:lnTo>
                    <a:pt x="7546" y="2880"/>
                  </a:lnTo>
                  <a:lnTo>
                    <a:pt x="7558" y="3015"/>
                  </a:lnTo>
                  <a:lnTo>
                    <a:pt x="7569" y="3161"/>
                  </a:lnTo>
                  <a:lnTo>
                    <a:pt x="7569" y="3296"/>
                  </a:lnTo>
                  <a:lnTo>
                    <a:pt x="7558" y="3442"/>
                  </a:lnTo>
                  <a:lnTo>
                    <a:pt x="7546" y="3588"/>
                  </a:lnTo>
                  <a:lnTo>
                    <a:pt x="7524" y="3735"/>
                  </a:lnTo>
                  <a:lnTo>
                    <a:pt x="7501" y="3870"/>
                  </a:lnTo>
                  <a:lnTo>
                    <a:pt x="6073" y="10347"/>
                  </a:lnTo>
                  <a:lnTo>
                    <a:pt x="6028" y="10516"/>
                  </a:lnTo>
                  <a:lnTo>
                    <a:pt x="5961" y="10685"/>
                  </a:lnTo>
                  <a:lnTo>
                    <a:pt x="5882" y="10842"/>
                  </a:lnTo>
                  <a:lnTo>
                    <a:pt x="5781" y="10988"/>
                  </a:lnTo>
                  <a:lnTo>
                    <a:pt x="5668" y="11123"/>
                  </a:lnTo>
                  <a:lnTo>
                    <a:pt x="5545" y="11247"/>
                  </a:lnTo>
                  <a:lnTo>
                    <a:pt x="5410" y="11359"/>
                  </a:lnTo>
                  <a:lnTo>
                    <a:pt x="5263" y="11461"/>
                  </a:lnTo>
                  <a:lnTo>
                    <a:pt x="5129" y="11539"/>
                  </a:lnTo>
                  <a:lnTo>
                    <a:pt x="5297" y="11832"/>
                  </a:lnTo>
                  <a:lnTo>
                    <a:pt x="5432" y="11753"/>
                  </a:lnTo>
                  <a:lnTo>
                    <a:pt x="5612" y="11629"/>
                  </a:lnTo>
                  <a:lnTo>
                    <a:pt x="5770" y="11494"/>
                  </a:lnTo>
                  <a:lnTo>
                    <a:pt x="5916" y="11348"/>
                  </a:lnTo>
                  <a:lnTo>
                    <a:pt x="6051" y="11179"/>
                  </a:lnTo>
                  <a:lnTo>
                    <a:pt x="6163" y="11011"/>
                  </a:lnTo>
                  <a:lnTo>
                    <a:pt x="6264" y="10820"/>
                  </a:lnTo>
                  <a:lnTo>
                    <a:pt x="6343" y="10617"/>
                  </a:lnTo>
                  <a:lnTo>
                    <a:pt x="6399" y="10415"/>
                  </a:lnTo>
                  <a:lnTo>
                    <a:pt x="7828" y="3948"/>
                  </a:lnTo>
                  <a:lnTo>
                    <a:pt x="7850" y="3780"/>
                  </a:lnTo>
                  <a:lnTo>
                    <a:pt x="7884" y="3622"/>
                  </a:lnTo>
                  <a:lnTo>
                    <a:pt x="7895" y="3465"/>
                  </a:lnTo>
                  <a:lnTo>
                    <a:pt x="7906" y="3307"/>
                  </a:lnTo>
                  <a:lnTo>
                    <a:pt x="7895" y="3150"/>
                  </a:lnTo>
                  <a:lnTo>
                    <a:pt x="7895" y="2992"/>
                  </a:lnTo>
                  <a:lnTo>
                    <a:pt x="7873" y="2835"/>
                  </a:lnTo>
                  <a:lnTo>
                    <a:pt x="7850" y="2678"/>
                  </a:lnTo>
                  <a:lnTo>
                    <a:pt x="7816" y="2520"/>
                  </a:lnTo>
                  <a:lnTo>
                    <a:pt x="7783" y="2374"/>
                  </a:lnTo>
                  <a:lnTo>
                    <a:pt x="7738" y="2216"/>
                  </a:lnTo>
                  <a:lnTo>
                    <a:pt x="7681" y="2070"/>
                  </a:lnTo>
                  <a:lnTo>
                    <a:pt x="7625" y="1924"/>
                  </a:lnTo>
                  <a:lnTo>
                    <a:pt x="7546" y="1778"/>
                  </a:lnTo>
                  <a:lnTo>
                    <a:pt x="7479" y="1632"/>
                  </a:lnTo>
                  <a:lnTo>
                    <a:pt x="7389" y="1497"/>
                  </a:lnTo>
                  <a:lnTo>
                    <a:pt x="7299" y="1362"/>
                  </a:lnTo>
                  <a:lnTo>
                    <a:pt x="7209" y="1238"/>
                  </a:lnTo>
                  <a:lnTo>
                    <a:pt x="7097" y="1114"/>
                  </a:lnTo>
                  <a:lnTo>
                    <a:pt x="6995" y="991"/>
                  </a:lnTo>
                  <a:lnTo>
                    <a:pt x="6883" y="878"/>
                  </a:lnTo>
                  <a:lnTo>
                    <a:pt x="6759" y="777"/>
                  </a:lnTo>
                  <a:lnTo>
                    <a:pt x="6647" y="676"/>
                  </a:lnTo>
                  <a:lnTo>
                    <a:pt x="6512" y="586"/>
                  </a:lnTo>
                  <a:lnTo>
                    <a:pt x="6388" y="496"/>
                  </a:lnTo>
                  <a:lnTo>
                    <a:pt x="6253" y="417"/>
                  </a:lnTo>
                  <a:lnTo>
                    <a:pt x="6107" y="338"/>
                  </a:lnTo>
                  <a:lnTo>
                    <a:pt x="5961" y="271"/>
                  </a:lnTo>
                  <a:lnTo>
                    <a:pt x="5815" y="215"/>
                  </a:lnTo>
                  <a:lnTo>
                    <a:pt x="5668" y="158"/>
                  </a:lnTo>
                  <a:lnTo>
                    <a:pt x="5511" y="113"/>
                  </a:lnTo>
                  <a:lnTo>
                    <a:pt x="5353" y="80"/>
                  </a:lnTo>
                  <a:lnTo>
                    <a:pt x="5196" y="46"/>
                  </a:lnTo>
                  <a:lnTo>
                    <a:pt x="5039" y="23"/>
                  </a:lnTo>
                  <a:lnTo>
                    <a:pt x="4881" y="12"/>
                  </a:lnTo>
                  <a:lnTo>
                    <a:pt x="4712" y="1"/>
                  </a:lnTo>
                  <a:close/>
                </a:path>
              </a:pathLst>
            </a:custGeom>
            <a:solidFill>
              <a:srgbClr val="08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64;p35">
              <a:extLst>
                <a:ext uri="{FF2B5EF4-FFF2-40B4-BE49-F238E27FC236}">
                  <a16:creationId xmlns:a16="http://schemas.microsoft.com/office/drawing/2014/main" id="{113E714D-25EB-E34D-A04C-A436BF95D3B2}"/>
                </a:ext>
              </a:extLst>
            </p:cNvPr>
            <p:cNvSpPr/>
            <p:nvPr/>
          </p:nvSpPr>
          <p:spPr>
            <a:xfrm>
              <a:off x="7478350" y="2157975"/>
              <a:ext cx="20250" cy="16350"/>
            </a:xfrm>
            <a:custGeom>
              <a:avLst/>
              <a:gdLst/>
              <a:ahLst/>
              <a:cxnLst/>
              <a:rect l="l" t="t" r="r" b="b"/>
              <a:pathLst>
                <a:path w="810" h="654" extrusionOk="0">
                  <a:moveTo>
                    <a:pt x="495" y="1"/>
                  </a:moveTo>
                  <a:lnTo>
                    <a:pt x="416" y="12"/>
                  </a:lnTo>
                  <a:lnTo>
                    <a:pt x="337" y="23"/>
                  </a:lnTo>
                  <a:lnTo>
                    <a:pt x="270" y="68"/>
                  </a:lnTo>
                  <a:lnTo>
                    <a:pt x="180" y="113"/>
                  </a:lnTo>
                  <a:lnTo>
                    <a:pt x="124" y="170"/>
                  </a:lnTo>
                  <a:lnTo>
                    <a:pt x="67" y="226"/>
                  </a:lnTo>
                  <a:lnTo>
                    <a:pt x="34" y="293"/>
                  </a:lnTo>
                  <a:lnTo>
                    <a:pt x="11" y="361"/>
                  </a:lnTo>
                  <a:lnTo>
                    <a:pt x="0" y="440"/>
                  </a:lnTo>
                  <a:lnTo>
                    <a:pt x="11" y="518"/>
                  </a:lnTo>
                  <a:lnTo>
                    <a:pt x="34" y="586"/>
                  </a:lnTo>
                  <a:lnTo>
                    <a:pt x="67" y="653"/>
                  </a:lnTo>
                  <a:lnTo>
                    <a:pt x="810" y="181"/>
                  </a:lnTo>
                  <a:lnTo>
                    <a:pt x="765" y="125"/>
                  </a:lnTo>
                  <a:lnTo>
                    <a:pt x="697" y="68"/>
                  </a:lnTo>
                  <a:lnTo>
                    <a:pt x="641" y="35"/>
                  </a:lnTo>
                  <a:lnTo>
                    <a:pt x="562" y="12"/>
                  </a:lnTo>
                  <a:lnTo>
                    <a:pt x="495" y="1"/>
                  </a:lnTo>
                  <a:close/>
                </a:path>
              </a:pathLst>
            </a:custGeom>
            <a:solidFill>
              <a:srgbClr val="08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65;p35">
              <a:extLst>
                <a:ext uri="{FF2B5EF4-FFF2-40B4-BE49-F238E27FC236}">
                  <a16:creationId xmlns:a16="http://schemas.microsoft.com/office/drawing/2014/main" id="{B0EC9F91-C0CC-7C46-9ABF-1DA037C073BA}"/>
                </a:ext>
              </a:extLst>
            </p:cNvPr>
            <p:cNvSpPr/>
            <p:nvPr/>
          </p:nvSpPr>
          <p:spPr>
            <a:xfrm>
              <a:off x="7588275" y="2180750"/>
              <a:ext cx="16600" cy="20275"/>
            </a:xfrm>
            <a:custGeom>
              <a:avLst/>
              <a:gdLst/>
              <a:ahLst/>
              <a:cxnLst/>
              <a:rect l="l" t="t" r="r" b="b"/>
              <a:pathLst>
                <a:path w="664" h="811" extrusionOk="0">
                  <a:moveTo>
                    <a:pt x="146" y="1"/>
                  </a:moveTo>
                  <a:lnTo>
                    <a:pt x="79" y="23"/>
                  </a:lnTo>
                  <a:lnTo>
                    <a:pt x="0" y="57"/>
                  </a:lnTo>
                  <a:lnTo>
                    <a:pt x="484" y="811"/>
                  </a:lnTo>
                  <a:lnTo>
                    <a:pt x="540" y="754"/>
                  </a:lnTo>
                  <a:lnTo>
                    <a:pt x="596" y="698"/>
                  </a:lnTo>
                  <a:lnTo>
                    <a:pt x="630" y="631"/>
                  </a:lnTo>
                  <a:lnTo>
                    <a:pt x="652" y="563"/>
                  </a:lnTo>
                  <a:lnTo>
                    <a:pt x="664" y="484"/>
                  </a:lnTo>
                  <a:lnTo>
                    <a:pt x="652" y="417"/>
                  </a:lnTo>
                  <a:lnTo>
                    <a:pt x="630" y="338"/>
                  </a:lnTo>
                  <a:lnTo>
                    <a:pt x="596" y="271"/>
                  </a:lnTo>
                  <a:lnTo>
                    <a:pt x="540" y="181"/>
                  </a:lnTo>
                  <a:lnTo>
                    <a:pt x="495" y="125"/>
                  </a:lnTo>
                  <a:lnTo>
                    <a:pt x="439" y="68"/>
                  </a:lnTo>
                  <a:lnTo>
                    <a:pt x="371" y="35"/>
                  </a:lnTo>
                  <a:lnTo>
                    <a:pt x="304" y="12"/>
                  </a:lnTo>
                  <a:lnTo>
                    <a:pt x="225" y="1"/>
                  </a:lnTo>
                  <a:close/>
                </a:path>
              </a:pathLst>
            </a:custGeom>
            <a:solidFill>
              <a:srgbClr val="08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66;p35">
              <a:extLst>
                <a:ext uri="{FF2B5EF4-FFF2-40B4-BE49-F238E27FC236}">
                  <a16:creationId xmlns:a16="http://schemas.microsoft.com/office/drawing/2014/main" id="{941E0881-9C85-F343-B934-06C9FAE25CBC}"/>
                </a:ext>
              </a:extLst>
            </p:cNvPr>
            <p:cNvSpPr/>
            <p:nvPr/>
          </p:nvSpPr>
          <p:spPr>
            <a:xfrm>
              <a:off x="7284350" y="1604400"/>
              <a:ext cx="65250" cy="368050"/>
            </a:xfrm>
            <a:custGeom>
              <a:avLst/>
              <a:gdLst/>
              <a:ahLst/>
              <a:cxnLst/>
              <a:rect l="l" t="t" r="r" b="b"/>
              <a:pathLst>
                <a:path w="2610" h="14722" extrusionOk="0">
                  <a:moveTo>
                    <a:pt x="2542" y="1"/>
                  </a:moveTo>
                  <a:lnTo>
                    <a:pt x="2396" y="34"/>
                  </a:lnTo>
                  <a:lnTo>
                    <a:pt x="2249" y="91"/>
                  </a:lnTo>
                  <a:lnTo>
                    <a:pt x="2047" y="169"/>
                  </a:lnTo>
                  <a:lnTo>
                    <a:pt x="1833" y="293"/>
                  </a:lnTo>
                  <a:lnTo>
                    <a:pt x="1710" y="372"/>
                  </a:lnTo>
                  <a:lnTo>
                    <a:pt x="1586" y="462"/>
                  </a:lnTo>
                  <a:lnTo>
                    <a:pt x="1462" y="563"/>
                  </a:lnTo>
                  <a:lnTo>
                    <a:pt x="1327" y="675"/>
                  </a:lnTo>
                  <a:lnTo>
                    <a:pt x="1204" y="810"/>
                  </a:lnTo>
                  <a:lnTo>
                    <a:pt x="1069" y="957"/>
                  </a:lnTo>
                  <a:lnTo>
                    <a:pt x="911" y="1159"/>
                  </a:lnTo>
                  <a:lnTo>
                    <a:pt x="765" y="1373"/>
                  </a:lnTo>
                  <a:lnTo>
                    <a:pt x="619" y="1609"/>
                  </a:lnTo>
                  <a:lnTo>
                    <a:pt x="506" y="1856"/>
                  </a:lnTo>
                  <a:lnTo>
                    <a:pt x="394" y="2115"/>
                  </a:lnTo>
                  <a:lnTo>
                    <a:pt x="293" y="2385"/>
                  </a:lnTo>
                  <a:lnTo>
                    <a:pt x="214" y="2666"/>
                  </a:lnTo>
                  <a:lnTo>
                    <a:pt x="146" y="2970"/>
                  </a:lnTo>
                  <a:lnTo>
                    <a:pt x="90" y="3273"/>
                  </a:lnTo>
                  <a:lnTo>
                    <a:pt x="45" y="3599"/>
                  </a:lnTo>
                  <a:lnTo>
                    <a:pt x="23" y="3937"/>
                  </a:lnTo>
                  <a:lnTo>
                    <a:pt x="0" y="4285"/>
                  </a:lnTo>
                  <a:lnTo>
                    <a:pt x="0" y="4656"/>
                  </a:lnTo>
                  <a:lnTo>
                    <a:pt x="11" y="5028"/>
                  </a:lnTo>
                  <a:lnTo>
                    <a:pt x="34" y="5410"/>
                  </a:lnTo>
                  <a:lnTo>
                    <a:pt x="68" y="5815"/>
                  </a:lnTo>
                  <a:lnTo>
                    <a:pt x="281" y="7648"/>
                  </a:lnTo>
                  <a:lnTo>
                    <a:pt x="495" y="9335"/>
                  </a:lnTo>
                  <a:lnTo>
                    <a:pt x="698" y="10853"/>
                  </a:lnTo>
                  <a:lnTo>
                    <a:pt x="889" y="12158"/>
                  </a:lnTo>
                  <a:lnTo>
                    <a:pt x="1046" y="13226"/>
                  </a:lnTo>
                  <a:lnTo>
                    <a:pt x="1181" y="14024"/>
                  </a:lnTo>
                  <a:lnTo>
                    <a:pt x="1294" y="14722"/>
                  </a:lnTo>
                  <a:lnTo>
                    <a:pt x="1631" y="14665"/>
                  </a:lnTo>
                  <a:lnTo>
                    <a:pt x="1507" y="13968"/>
                  </a:lnTo>
                  <a:lnTo>
                    <a:pt x="1384" y="13170"/>
                  </a:lnTo>
                  <a:lnTo>
                    <a:pt x="1215" y="12101"/>
                  </a:lnTo>
                  <a:lnTo>
                    <a:pt x="1035" y="10797"/>
                  </a:lnTo>
                  <a:lnTo>
                    <a:pt x="821" y="9290"/>
                  </a:lnTo>
                  <a:lnTo>
                    <a:pt x="619" y="7614"/>
                  </a:lnTo>
                  <a:lnTo>
                    <a:pt x="405" y="5781"/>
                  </a:lnTo>
                  <a:lnTo>
                    <a:pt x="371" y="5399"/>
                  </a:lnTo>
                  <a:lnTo>
                    <a:pt x="349" y="5039"/>
                  </a:lnTo>
                  <a:lnTo>
                    <a:pt x="338" y="4679"/>
                  </a:lnTo>
                  <a:lnTo>
                    <a:pt x="338" y="4342"/>
                  </a:lnTo>
                  <a:lnTo>
                    <a:pt x="349" y="4015"/>
                  </a:lnTo>
                  <a:lnTo>
                    <a:pt x="383" y="3689"/>
                  </a:lnTo>
                  <a:lnTo>
                    <a:pt x="416" y="3386"/>
                  </a:lnTo>
                  <a:lnTo>
                    <a:pt x="473" y="3082"/>
                  </a:lnTo>
                  <a:lnTo>
                    <a:pt x="529" y="2801"/>
                  </a:lnTo>
                  <a:lnTo>
                    <a:pt x="608" y="2531"/>
                  </a:lnTo>
                  <a:lnTo>
                    <a:pt x="698" y="2272"/>
                  </a:lnTo>
                  <a:lnTo>
                    <a:pt x="799" y="2025"/>
                  </a:lnTo>
                  <a:lnTo>
                    <a:pt x="900" y="1800"/>
                  </a:lnTo>
                  <a:lnTo>
                    <a:pt x="1024" y="1575"/>
                  </a:lnTo>
                  <a:lnTo>
                    <a:pt x="1159" y="1373"/>
                  </a:lnTo>
                  <a:lnTo>
                    <a:pt x="1305" y="1193"/>
                  </a:lnTo>
                  <a:lnTo>
                    <a:pt x="1428" y="1058"/>
                  </a:lnTo>
                  <a:lnTo>
                    <a:pt x="1541" y="945"/>
                  </a:lnTo>
                  <a:lnTo>
                    <a:pt x="1653" y="844"/>
                  </a:lnTo>
                  <a:lnTo>
                    <a:pt x="1766" y="743"/>
                  </a:lnTo>
                  <a:lnTo>
                    <a:pt x="1878" y="664"/>
                  </a:lnTo>
                  <a:lnTo>
                    <a:pt x="1980" y="597"/>
                  </a:lnTo>
                  <a:lnTo>
                    <a:pt x="2182" y="484"/>
                  </a:lnTo>
                  <a:lnTo>
                    <a:pt x="2351" y="405"/>
                  </a:lnTo>
                  <a:lnTo>
                    <a:pt x="2486" y="360"/>
                  </a:lnTo>
                  <a:lnTo>
                    <a:pt x="2609" y="327"/>
                  </a:lnTo>
                  <a:lnTo>
                    <a:pt x="2542" y="1"/>
                  </a:lnTo>
                  <a:close/>
                </a:path>
              </a:pathLst>
            </a:custGeom>
            <a:solidFill>
              <a:srgbClr val="08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67;p35">
              <a:extLst>
                <a:ext uri="{FF2B5EF4-FFF2-40B4-BE49-F238E27FC236}">
                  <a16:creationId xmlns:a16="http://schemas.microsoft.com/office/drawing/2014/main" id="{CEC748F5-69CA-254F-869C-6A85EAD7748A}"/>
                </a:ext>
              </a:extLst>
            </p:cNvPr>
            <p:cNvSpPr/>
            <p:nvPr/>
          </p:nvSpPr>
          <p:spPr>
            <a:xfrm>
              <a:off x="7550300" y="1584725"/>
              <a:ext cx="84375" cy="315750"/>
            </a:xfrm>
            <a:custGeom>
              <a:avLst/>
              <a:gdLst/>
              <a:ahLst/>
              <a:cxnLst/>
              <a:rect l="l" t="t" r="r" b="b"/>
              <a:pathLst>
                <a:path w="3375" h="12630" extrusionOk="0">
                  <a:moveTo>
                    <a:pt x="1" y="0"/>
                  </a:moveTo>
                  <a:lnTo>
                    <a:pt x="46" y="338"/>
                  </a:lnTo>
                  <a:lnTo>
                    <a:pt x="91" y="327"/>
                  </a:lnTo>
                  <a:lnTo>
                    <a:pt x="215" y="327"/>
                  </a:lnTo>
                  <a:lnTo>
                    <a:pt x="406" y="349"/>
                  </a:lnTo>
                  <a:lnTo>
                    <a:pt x="507" y="360"/>
                  </a:lnTo>
                  <a:lnTo>
                    <a:pt x="631" y="394"/>
                  </a:lnTo>
                  <a:lnTo>
                    <a:pt x="754" y="428"/>
                  </a:lnTo>
                  <a:lnTo>
                    <a:pt x="901" y="473"/>
                  </a:lnTo>
                  <a:lnTo>
                    <a:pt x="1036" y="540"/>
                  </a:lnTo>
                  <a:lnTo>
                    <a:pt x="1182" y="619"/>
                  </a:lnTo>
                  <a:lnTo>
                    <a:pt x="1339" y="709"/>
                  </a:lnTo>
                  <a:lnTo>
                    <a:pt x="1497" y="833"/>
                  </a:lnTo>
                  <a:lnTo>
                    <a:pt x="1643" y="956"/>
                  </a:lnTo>
                  <a:lnTo>
                    <a:pt x="1800" y="1114"/>
                  </a:lnTo>
                  <a:lnTo>
                    <a:pt x="1902" y="1237"/>
                  </a:lnTo>
                  <a:lnTo>
                    <a:pt x="1992" y="1361"/>
                  </a:lnTo>
                  <a:lnTo>
                    <a:pt x="2093" y="1496"/>
                  </a:lnTo>
                  <a:lnTo>
                    <a:pt x="2183" y="1642"/>
                  </a:lnTo>
                  <a:lnTo>
                    <a:pt x="2284" y="1811"/>
                  </a:lnTo>
                  <a:lnTo>
                    <a:pt x="2363" y="1980"/>
                  </a:lnTo>
                  <a:lnTo>
                    <a:pt x="2453" y="2171"/>
                  </a:lnTo>
                  <a:lnTo>
                    <a:pt x="2531" y="2362"/>
                  </a:lnTo>
                  <a:lnTo>
                    <a:pt x="2610" y="2587"/>
                  </a:lnTo>
                  <a:lnTo>
                    <a:pt x="2678" y="2812"/>
                  </a:lnTo>
                  <a:lnTo>
                    <a:pt x="2745" y="3059"/>
                  </a:lnTo>
                  <a:lnTo>
                    <a:pt x="2812" y="3318"/>
                  </a:lnTo>
                  <a:lnTo>
                    <a:pt x="2869" y="3599"/>
                  </a:lnTo>
                  <a:lnTo>
                    <a:pt x="2914" y="3892"/>
                  </a:lnTo>
                  <a:lnTo>
                    <a:pt x="2959" y="4195"/>
                  </a:lnTo>
                  <a:lnTo>
                    <a:pt x="2992" y="4521"/>
                  </a:lnTo>
                  <a:lnTo>
                    <a:pt x="3015" y="4870"/>
                  </a:lnTo>
                  <a:lnTo>
                    <a:pt x="3037" y="5241"/>
                  </a:lnTo>
                  <a:lnTo>
                    <a:pt x="3037" y="5623"/>
                  </a:lnTo>
                  <a:lnTo>
                    <a:pt x="3037" y="6017"/>
                  </a:lnTo>
                  <a:lnTo>
                    <a:pt x="3037" y="6444"/>
                  </a:lnTo>
                  <a:lnTo>
                    <a:pt x="3015" y="6894"/>
                  </a:lnTo>
                  <a:lnTo>
                    <a:pt x="2981" y="7355"/>
                  </a:lnTo>
                  <a:lnTo>
                    <a:pt x="2936" y="7839"/>
                  </a:lnTo>
                  <a:lnTo>
                    <a:pt x="2891" y="8345"/>
                  </a:lnTo>
                  <a:lnTo>
                    <a:pt x="2824" y="8873"/>
                  </a:lnTo>
                  <a:lnTo>
                    <a:pt x="2745" y="9425"/>
                  </a:lnTo>
                  <a:lnTo>
                    <a:pt x="2655" y="10009"/>
                  </a:lnTo>
                  <a:lnTo>
                    <a:pt x="2554" y="10605"/>
                  </a:lnTo>
                  <a:lnTo>
                    <a:pt x="2430" y="11235"/>
                  </a:lnTo>
                  <a:lnTo>
                    <a:pt x="2306" y="11876"/>
                  </a:lnTo>
                  <a:lnTo>
                    <a:pt x="2160" y="12551"/>
                  </a:lnTo>
                  <a:lnTo>
                    <a:pt x="2486" y="12630"/>
                  </a:lnTo>
                  <a:lnTo>
                    <a:pt x="2621" y="12011"/>
                  </a:lnTo>
                  <a:lnTo>
                    <a:pt x="2745" y="11404"/>
                  </a:lnTo>
                  <a:lnTo>
                    <a:pt x="2857" y="10819"/>
                  </a:lnTo>
                  <a:lnTo>
                    <a:pt x="2959" y="10234"/>
                  </a:lnTo>
                  <a:lnTo>
                    <a:pt x="3049" y="9672"/>
                  </a:lnTo>
                  <a:lnTo>
                    <a:pt x="3127" y="9132"/>
                  </a:lnTo>
                  <a:lnTo>
                    <a:pt x="3195" y="8592"/>
                  </a:lnTo>
                  <a:lnTo>
                    <a:pt x="3251" y="8075"/>
                  </a:lnTo>
                  <a:lnTo>
                    <a:pt x="3296" y="7580"/>
                  </a:lnTo>
                  <a:lnTo>
                    <a:pt x="3330" y="7085"/>
                  </a:lnTo>
                  <a:lnTo>
                    <a:pt x="3364" y="6613"/>
                  </a:lnTo>
                  <a:lnTo>
                    <a:pt x="3375" y="6163"/>
                  </a:lnTo>
                  <a:lnTo>
                    <a:pt x="3375" y="5713"/>
                  </a:lnTo>
                  <a:lnTo>
                    <a:pt x="3375" y="5286"/>
                  </a:lnTo>
                  <a:lnTo>
                    <a:pt x="3352" y="4881"/>
                  </a:lnTo>
                  <a:lnTo>
                    <a:pt x="3319" y="4476"/>
                  </a:lnTo>
                  <a:lnTo>
                    <a:pt x="3285" y="4184"/>
                  </a:lnTo>
                  <a:lnTo>
                    <a:pt x="3251" y="3892"/>
                  </a:lnTo>
                  <a:lnTo>
                    <a:pt x="3206" y="3610"/>
                  </a:lnTo>
                  <a:lnTo>
                    <a:pt x="3161" y="3340"/>
                  </a:lnTo>
                  <a:lnTo>
                    <a:pt x="3105" y="3082"/>
                  </a:lnTo>
                  <a:lnTo>
                    <a:pt x="3037" y="2834"/>
                  </a:lnTo>
                  <a:lnTo>
                    <a:pt x="2970" y="2598"/>
                  </a:lnTo>
                  <a:lnTo>
                    <a:pt x="2891" y="2362"/>
                  </a:lnTo>
                  <a:lnTo>
                    <a:pt x="2801" y="2137"/>
                  </a:lnTo>
                  <a:lnTo>
                    <a:pt x="2711" y="1935"/>
                  </a:lnTo>
                  <a:lnTo>
                    <a:pt x="2621" y="1732"/>
                  </a:lnTo>
                  <a:lnTo>
                    <a:pt x="2509" y="1541"/>
                  </a:lnTo>
                  <a:lnTo>
                    <a:pt x="2408" y="1361"/>
                  </a:lnTo>
                  <a:lnTo>
                    <a:pt x="2284" y="1192"/>
                  </a:lnTo>
                  <a:lnTo>
                    <a:pt x="2171" y="1035"/>
                  </a:lnTo>
                  <a:lnTo>
                    <a:pt x="2037" y="878"/>
                  </a:lnTo>
                  <a:lnTo>
                    <a:pt x="1857" y="709"/>
                  </a:lnTo>
                  <a:lnTo>
                    <a:pt x="1688" y="551"/>
                  </a:lnTo>
                  <a:lnTo>
                    <a:pt x="1508" y="428"/>
                  </a:lnTo>
                  <a:lnTo>
                    <a:pt x="1328" y="315"/>
                  </a:lnTo>
                  <a:lnTo>
                    <a:pt x="1159" y="225"/>
                  </a:lnTo>
                  <a:lnTo>
                    <a:pt x="991" y="158"/>
                  </a:lnTo>
                  <a:lnTo>
                    <a:pt x="833" y="102"/>
                  </a:lnTo>
                  <a:lnTo>
                    <a:pt x="687" y="57"/>
                  </a:lnTo>
                  <a:lnTo>
                    <a:pt x="541" y="34"/>
                  </a:lnTo>
                  <a:lnTo>
                    <a:pt x="417" y="12"/>
                  </a:lnTo>
                  <a:lnTo>
                    <a:pt x="203" y="0"/>
                  </a:lnTo>
                  <a:close/>
                </a:path>
              </a:pathLst>
            </a:custGeom>
            <a:solidFill>
              <a:srgbClr val="08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68;p35">
              <a:extLst>
                <a:ext uri="{FF2B5EF4-FFF2-40B4-BE49-F238E27FC236}">
                  <a16:creationId xmlns:a16="http://schemas.microsoft.com/office/drawing/2014/main" id="{2F670CD5-CDE0-FF4B-8810-6E06ADF819D1}"/>
                </a:ext>
              </a:extLst>
            </p:cNvPr>
            <p:cNvSpPr/>
            <p:nvPr/>
          </p:nvSpPr>
          <p:spPr>
            <a:xfrm>
              <a:off x="6923900" y="4354900"/>
              <a:ext cx="350075" cy="146500"/>
            </a:xfrm>
            <a:custGeom>
              <a:avLst/>
              <a:gdLst/>
              <a:ahLst/>
              <a:cxnLst/>
              <a:rect l="l" t="t" r="r" b="b"/>
              <a:pathLst>
                <a:path w="14003" h="5860" extrusionOk="0">
                  <a:moveTo>
                    <a:pt x="7187" y="821"/>
                  </a:moveTo>
                  <a:lnTo>
                    <a:pt x="9200" y="2969"/>
                  </a:lnTo>
                  <a:lnTo>
                    <a:pt x="9324" y="3082"/>
                  </a:lnTo>
                  <a:lnTo>
                    <a:pt x="9448" y="3183"/>
                  </a:lnTo>
                  <a:lnTo>
                    <a:pt x="9571" y="3273"/>
                  </a:lnTo>
                  <a:lnTo>
                    <a:pt x="9717" y="3340"/>
                  </a:lnTo>
                  <a:lnTo>
                    <a:pt x="9864" y="3396"/>
                  </a:lnTo>
                  <a:lnTo>
                    <a:pt x="10010" y="3441"/>
                  </a:lnTo>
                  <a:lnTo>
                    <a:pt x="10156" y="3464"/>
                  </a:lnTo>
                  <a:lnTo>
                    <a:pt x="10313" y="3475"/>
                  </a:lnTo>
                  <a:lnTo>
                    <a:pt x="10471" y="3475"/>
                  </a:lnTo>
                  <a:lnTo>
                    <a:pt x="10628" y="3453"/>
                  </a:lnTo>
                  <a:lnTo>
                    <a:pt x="10775" y="3419"/>
                  </a:lnTo>
                  <a:lnTo>
                    <a:pt x="10921" y="3363"/>
                  </a:lnTo>
                  <a:lnTo>
                    <a:pt x="11056" y="3295"/>
                  </a:lnTo>
                  <a:lnTo>
                    <a:pt x="11191" y="3216"/>
                  </a:lnTo>
                  <a:lnTo>
                    <a:pt x="11326" y="3127"/>
                  </a:lnTo>
                  <a:lnTo>
                    <a:pt x="11438" y="3014"/>
                  </a:lnTo>
                  <a:lnTo>
                    <a:pt x="13429" y="1046"/>
                  </a:lnTo>
                  <a:lnTo>
                    <a:pt x="12439" y="5522"/>
                  </a:lnTo>
                  <a:lnTo>
                    <a:pt x="338" y="5522"/>
                  </a:lnTo>
                  <a:lnTo>
                    <a:pt x="338" y="4802"/>
                  </a:lnTo>
                  <a:lnTo>
                    <a:pt x="7187" y="821"/>
                  </a:lnTo>
                  <a:close/>
                  <a:moveTo>
                    <a:pt x="14002" y="0"/>
                  </a:moveTo>
                  <a:lnTo>
                    <a:pt x="11202" y="2778"/>
                  </a:lnTo>
                  <a:lnTo>
                    <a:pt x="11112" y="2868"/>
                  </a:lnTo>
                  <a:lnTo>
                    <a:pt x="11011" y="2935"/>
                  </a:lnTo>
                  <a:lnTo>
                    <a:pt x="10909" y="3003"/>
                  </a:lnTo>
                  <a:lnTo>
                    <a:pt x="10797" y="3059"/>
                  </a:lnTo>
                  <a:lnTo>
                    <a:pt x="10685" y="3093"/>
                  </a:lnTo>
                  <a:lnTo>
                    <a:pt x="10561" y="3127"/>
                  </a:lnTo>
                  <a:lnTo>
                    <a:pt x="10448" y="3138"/>
                  </a:lnTo>
                  <a:lnTo>
                    <a:pt x="10325" y="3149"/>
                  </a:lnTo>
                  <a:lnTo>
                    <a:pt x="10201" y="3138"/>
                  </a:lnTo>
                  <a:lnTo>
                    <a:pt x="10077" y="3115"/>
                  </a:lnTo>
                  <a:lnTo>
                    <a:pt x="9965" y="3082"/>
                  </a:lnTo>
                  <a:lnTo>
                    <a:pt x="9852" y="3037"/>
                  </a:lnTo>
                  <a:lnTo>
                    <a:pt x="9740" y="2980"/>
                  </a:lnTo>
                  <a:lnTo>
                    <a:pt x="9639" y="2913"/>
                  </a:lnTo>
                  <a:lnTo>
                    <a:pt x="9537" y="2834"/>
                  </a:lnTo>
                  <a:lnTo>
                    <a:pt x="9448" y="2744"/>
                  </a:lnTo>
                  <a:lnTo>
                    <a:pt x="7255" y="394"/>
                  </a:lnTo>
                  <a:lnTo>
                    <a:pt x="1" y="4611"/>
                  </a:lnTo>
                  <a:lnTo>
                    <a:pt x="1" y="5859"/>
                  </a:lnTo>
                  <a:lnTo>
                    <a:pt x="12709" y="5859"/>
                  </a:lnTo>
                  <a:lnTo>
                    <a:pt x="14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246;p18">
            <a:extLst>
              <a:ext uri="{FF2B5EF4-FFF2-40B4-BE49-F238E27FC236}">
                <a16:creationId xmlns:a16="http://schemas.microsoft.com/office/drawing/2014/main" id="{D679CF86-4ABD-CC43-8416-11216C889FA7}"/>
              </a:ext>
            </a:extLst>
          </p:cNvPr>
          <p:cNvSpPr txBox="1">
            <a:spLocks noGrp="1"/>
          </p:cNvSpPr>
          <p:nvPr>
            <p:ph type="title"/>
          </p:nvPr>
        </p:nvSpPr>
        <p:spPr>
          <a:xfrm>
            <a:off x="1163725" y="2266747"/>
            <a:ext cx="8229600" cy="371400"/>
          </a:xfrm>
          <a:prstGeom prst="rect">
            <a:avLst/>
          </a:prstGeom>
        </p:spPr>
        <p:txBody>
          <a:bodyPr spcFirstLastPara="1" wrap="square" lIns="91425" tIns="91425" rIns="91425" bIns="91425" anchor="ctr" anchorCtr="0">
            <a:noAutofit/>
          </a:bodyPr>
          <a:lstStyle/>
          <a:p>
            <a:pPr lvl="0"/>
            <a:r>
              <a:rPr lang="en-US" altLang="zh-CN" dirty="0">
                <a:hlinkClick r:id="rId3"/>
              </a:rPr>
              <a:t>Health Assessment Webpage</a:t>
            </a:r>
            <a:endParaRPr dirty="0"/>
          </a:p>
        </p:txBody>
      </p:sp>
    </p:spTree>
    <p:extLst>
      <p:ext uri="{BB962C8B-B14F-4D97-AF65-F5344CB8AC3E}">
        <p14:creationId xmlns:p14="http://schemas.microsoft.com/office/powerpoint/2010/main" val="89037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6"/>
        <p:cNvGrpSpPr/>
        <p:nvPr/>
      </p:nvGrpSpPr>
      <p:grpSpPr>
        <a:xfrm>
          <a:off x="0" y="0"/>
          <a:ext cx="0" cy="0"/>
          <a:chOff x="0" y="0"/>
          <a:chExt cx="0" cy="0"/>
        </a:xfrm>
      </p:grpSpPr>
      <p:sp>
        <p:nvSpPr>
          <p:cNvPr id="1937" name="Google Shape;1937;p38"/>
          <p:cNvSpPr/>
          <p:nvPr/>
        </p:nvSpPr>
        <p:spPr>
          <a:xfrm>
            <a:off x="457200" y="933450"/>
            <a:ext cx="8229600" cy="3410100"/>
          </a:xfrm>
          <a:prstGeom prst="roundRect">
            <a:avLst>
              <a:gd name="adj" fmla="val 6704"/>
            </a:avLst>
          </a:prstGeom>
          <a:solidFill>
            <a:srgbClr val="02DAAB">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5406000" y="2734975"/>
            <a:ext cx="2995200" cy="1376700"/>
          </a:xfrm>
          <a:prstGeom prst="roundRect">
            <a:avLst>
              <a:gd name="adj" fmla="val 5769"/>
            </a:avLst>
          </a:prstGeom>
          <a:solidFill>
            <a:srgbClr val="8C9EFD">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5406000" y="1165325"/>
            <a:ext cx="2995200" cy="1376700"/>
          </a:xfrm>
          <a:prstGeom prst="roundRect">
            <a:avLst>
              <a:gd name="adj" fmla="val 5769"/>
            </a:avLst>
          </a:prstGeom>
          <a:solidFill>
            <a:srgbClr val="01ADF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762000" y="1165325"/>
            <a:ext cx="1485900" cy="1590900"/>
          </a:xfrm>
          <a:prstGeom prst="roundRect">
            <a:avLst>
              <a:gd name="adj" fmla="val 5769"/>
            </a:avLst>
          </a:prstGeom>
          <a:solidFill>
            <a:srgbClr val="8C9EFD">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txBox="1">
            <a:spLocks noGrp="1"/>
          </p:cNvSpPr>
          <p:nvPr>
            <p:ph type="title"/>
          </p:nvPr>
        </p:nvSpPr>
        <p:spPr>
          <a:xfrm>
            <a:off x="457163"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Limitation</a:t>
            </a:r>
            <a:endParaRPr dirty="0"/>
          </a:p>
        </p:txBody>
      </p:sp>
      <p:grpSp>
        <p:nvGrpSpPr>
          <p:cNvPr id="1942" name="Google Shape;1942;p38"/>
          <p:cNvGrpSpPr/>
          <p:nvPr/>
        </p:nvGrpSpPr>
        <p:grpSpPr>
          <a:xfrm>
            <a:off x="921838" y="1322968"/>
            <a:ext cx="1166221" cy="3410134"/>
            <a:chOff x="2719415" y="1651639"/>
            <a:chExt cx="1081135" cy="3161336"/>
          </a:xfrm>
        </p:grpSpPr>
        <p:sp>
          <p:nvSpPr>
            <p:cNvPr id="1943" name="Google Shape;1943;p38"/>
            <p:cNvSpPr/>
            <p:nvPr/>
          </p:nvSpPr>
          <p:spPr>
            <a:xfrm>
              <a:off x="2876550" y="4650975"/>
              <a:ext cx="924000" cy="1620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3445290" y="2435454"/>
              <a:ext cx="139960" cy="252287"/>
            </a:xfrm>
            <a:custGeom>
              <a:avLst/>
              <a:gdLst/>
              <a:ahLst/>
              <a:cxnLst/>
              <a:rect l="l" t="t" r="r" b="b"/>
              <a:pathLst>
                <a:path w="9056" h="16324" extrusionOk="0">
                  <a:moveTo>
                    <a:pt x="9055" y="1"/>
                  </a:moveTo>
                  <a:lnTo>
                    <a:pt x="8045" y="370"/>
                  </a:lnTo>
                  <a:lnTo>
                    <a:pt x="7015" y="700"/>
                  </a:lnTo>
                  <a:lnTo>
                    <a:pt x="5985" y="992"/>
                  </a:lnTo>
                  <a:lnTo>
                    <a:pt x="4955" y="1244"/>
                  </a:lnTo>
                  <a:lnTo>
                    <a:pt x="3906" y="1439"/>
                  </a:lnTo>
                  <a:lnTo>
                    <a:pt x="3381" y="1516"/>
                  </a:lnTo>
                  <a:lnTo>
                    <a:pt x="2856" y="1594"/>
                  </a:lnTo>
                  <a:lnTo>
                    <a:pt x="2351" y="1653"/>
                  </a:lnTo>
                  <a:lnTo>
                    <a:pt x="1827" y="1691"/>
                  </a:lnTo>
                  <a:lnTo>
                    <a:pt x="1302" y="1730"/>
                  </a:lnTo>
                  <a:lnTo>
                    <a:pt x="797" y="1750"/>
                  </a:lnTo>
                  <a:lnTo>
                    <a:pt x="0" y="16129"/>
                  </a:lnTo>
                  <a:lnTo>
                    <a:pt x="292" y="16168"/>
                  </a:lnTo>
                  <a:lnTo>
                    <a:pt x="1127" y="16265"/>
                  </a:lnTo>
                  <a:lnTo>
                    <a:pt x="1691" y="16304"/>
                  </a:lnTo>
                  <a:lnTo>
                    <a:pt x="2332" y="16323"/>
                  </a:lnTo>
                  <a:lnTo>
                    <a:pt x="3031" y="16323"/>
                  </a:lnTo>
                  <a:lnTo>
                    <a:pt x="3789" y="16284"/>
                  </a:lnTo>
                  <a:lnTo>
                    <a:pt x="4547" y="16226"/>
                  </a:lnTo>
                  <a:lnTo>
                    <a:pt x="4936" y="16187"/>
                  </a:lnTo>
                  <a:lnTo>
                    <a:pt x="5324" y="16129"/>
                  </a:lnTo>
                  <a:lnTo>
                    <a:pt x="5693" y="16051"/>
                  </a:lnTo>
                  <a:lnTo>
                    <a:pt x="6082" y="15954"/>
                  </a:lnTo>
                  <a:lnTo>
                    <a:pt x="6432" y="15857"/>
                  </a:lnTo>
                  <a:lnTo>
                    <a:pt x="6801" y="15740"/>
                  </a:lnTo>
                  <a:lnTo>
                    <a:pt x="7151" y="15604"/>
                  </a:lnTo>
                  <a:lnTo>
                    <a:pt x="7481" y="15449"/>
                  </a:lnTo>
                  <a:lnTo>
                    <a:pt x="7792" y="15274"/>
                  </a:lnTo>
                  <a:lnTo>
                    <a:pt x="8084" y="15080"/>
                  </a:lnTo>
                  <a:lnTo>
                    <a:pt x="8356" y="14866"/>
                  </a:lnTo>
                  <a:lnTo>
                    <a:pt x="8608" y="14633"/>
                  </a:lnTo>
                  <a:lnTo>
                    <a:pt x="8822" y="14361"/>
                  </a:lnTo>
                  <a:lnTo>
                    <a:pt x="9036" y="14089"/>
                  </a:lnTo>
                  <a:lnTo>
                    <a:pt x="9055"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3457592" y="2196412"/>
              <a:ext cx="163097" cy="266089"/>
            </a:xfrm>
            <a:custGeom>
              <a:avLst/>
              <a:gdLst/>
              <a:ahLst/>
              <a:cxnLst/>
              <a:rect l="l" t="t" r="r" b="b"/>
              <a:pathLst>
                <a:path w="10553" h="17217" extrusionOk="0">
                  <a:moveTo>
                    <a:pt x="8298" y="0"/>
                  </a:moveTo>
                  <a:lnTo>
                    <a:pt x="603" y="6374"/>
                  </a:lnTo>
                  <a:lnTo>
                    <a:pt x="1" y="17217"/>
                  </a:lnTo>
                  <a:lnTo>
                    <a:pt x="545" y="17197"/>
                  </a:lnTo>
                  <a:lnTo>
                    <a:pt x="1128" y="17139"/>
                  </a:lnTo>
                  <a:lnTo>
                    <a:pt x="1769" y="17081"/>
                  </a:lnTo>
                  <a:lnTo>
                    <a:pt x="2430" y="16983"/>
                  </a:lnTo>
                  <a:lnTo>
                    <a:pt x="3129" y="16867"/>
                  </a:lnTo>
                  <a:lnTo>
                    <a:pt x="3829" y="16750"/>
                  </a:lnTo>
                  <a:lnTo>
                    <a:pt x="5286" y="16459"/>
                  </a:lnTo>
                  <a:lnTo>
                    <a:pt x="6763" y="16128"/>
                  </a:lnTo>
                  <a:lnTo>
                    <a:pt x="7462" y="15954"/>
                  </a:lnTo>
                  <a:lnTo>
                    <a:pt x="8162" y="15759"/>
                  </a:lnTo>
                  <a:lnTo>
                    <a:pt x="8823" y="15565"/>
                  </a:lnTo>
                  <a:lnTo>
                    <a:pt x="9444" y="15371"/>
                  </a:lnTo>
                  <a:lnTo>
                    <a:pt x="10027" y="15176"/>
                  </a:lnTo>
                  <a:lnTo>
                    <a:pt x="10552" y="14963"/>
                  </a:lnTo>
                  <a:lnTo>
                    <a:pt x="82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3606856" y="2978126"/>
              <a:ext cx="102111" cy="86811"/>
            </a:xfrm>
            <a:custGeom>
              <a:avLst/>
              <a:gdLst/>
              <a:ahLst/>
              <a:cxnLst/>
              <a:rect l="l" t="t" r="r" b="b"/>
              <a:pathLst>
                <a:path w="6607" h="5617" extrusionOk="0">
                  <a:moveTo>
                    <a:pt x="5655" y="1"/>
                  </a:moveTo>
                  <a:lnTo>
                    <a:pt x="4955" y="389"/>
                  </a:lnTo>
                  <a:lnTo>
                    <a:pt x="4256" y="720"/>
                  </a:lnTo>
                  <a:lnTo>
                    <a:pt x="3576" y="1050"/>
                  </a:lnTo>
                  <a:lnTo>
                    <a:pt x="2876" y="1341"/>
                  </a:lnTo>
                  <a:lnTo>
                    <a:pt x="2157" y="1613"/>
                  </a:lnTo>
                  <a:lnTo>
                    <a:pt x="1438" y="1866"/>
                  </a:lnTo>
                  <a:lnTo>
                    <a:pt x="0" y="2352"/>
                  </a:lnTo>
                  <a:lnTo>
                    <a:pt x="1632" y="5616"/>
                  </a:lnTo>
                  <a:lnTo>
                    <a:pt x="2332" y="5383"/>
                  </a:lnTo>
                  <a:lnTo>
                    <a:pt x="3032" y="5131"/>
                  </a:lnTo>
                  <a:lnTo>
                    <a:pt x="3712" y="4839"/>
                  </a:lnTo>
                  <a:lnTo>
                    <a:pt x="4353" y="4528"/>
                  </a:lnTo>
                  <a:lnTo>
                    <a:pt x="4683" y="4353"/>
                  </a:lnTo>
                  <a:lnTo>
                    <a:pt x="4994" y="4159"/>
                  </a:lnTo>
                  <a:lnTo>
                    <a:pt x="5286" y="3965"/>
                  </a:lnTo>
                  <a:lnTo>
                    <a:pt x="5577" y="3770"/>
                  </a:lnTo>
                  <a:lnTo>
                    <a:pt x="5849" y="3537"/>
                  </a:lnTo>
                  <a:lnTo>
                    <a:pt x="6121" y="3323"/>
                  </a:lnTo>
                  <a:lnTo>
                    <a:pt x="6374" y="3071"/>
                  </a:lnTo>
                  <a:lnTo>
                    <a:pt x="6607" y="2838"/>
                  </a:lnTo>
                  <a:lnTo>
                    <a:pt x="56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3445290" y="2653184"/>
              <a:ext cx="248965" cy="361292"/>
            </a:xfrm>
            <a:custGeom>
              <a:avLst/>
              <a:gdLst/>
              <a:ahLst/>
              <a:cxnLst/>
              <a:rect l="l" t="t" r="r" b="b"/>
              <a:pathLst>
                <a:path w="16109" h="23377" extrusionOk="0">
                  <a:moveTo>
                    <a:pt x="9036" y="1"/>
                  </a:moveTo>
                  <a:lnTo>
                    <a:pt x="8336" y="20"/>
                  </a:lnTo>
                  <a:lnTo>
                    <a:pt x="7617" y="78"/>
                  </a:lnTo>
                  <a:lnTo>
                    <a:pt x="6859" y="195"/>
                  </a:lnTo>
                  <a:lnTo>
                    <a:pt x="6102" y="312"/>
                  </a:lnTo>
                  <a:lnTo>
                    <a:pt x="5344" y="467"/>
                  </a:lnTo>
                  <a:lnTo>
                    <a:pt x="4586" y="642"/>
                  </a:lnTo>
                  <a:lnTo>
                    <a:pt x="3867" y="836"/>
                  </a:lnTo>
                  <a:lnTo>
                    <a:pt x="3167" y="1031"/>
                  </a:lnTo>
                  <a:lnTo>
                    <a:pt x="1904" y="1400"/>
                  </a:lnTo>
                  <a:lnTo>
                    <a:pt x="894" y="1730"/>
                  </a:lnTo>
                  <a:lnTo>
                    <a:pt x="0" y="2041"/>
                  </a:lnTo>
                  <a:lnTo>
                    <a:pt x="10454" y="23377"/>
                  </a:lnTo>
                  <a:lnTo>
                    <a:pt x="11892" y="22891"/>
                  </a:lnTo>
                  <a:lnTo>
                    <a:pt x="12611" y="22638"/>
                  </a:lnTo>
                  <a:lnTo>
                    <a:pt x="13330" y="22366"/>
                  </a:lnTo>
                  <a:lnTo>
                    <a:pt x="14030" y="22075"/>
                  </a:lnTo>
                  <a:lnTo>
                    <a:pt x="14710" y="21745"/>
                  </a:lnTo>
                  <a:lnTo>
                    <a:pt x="15409" y="21414"/>
                  </a:lnTo>
                  <a:lnTo>
                    <a:pt x="16109" y="21026"/>
                  </a:lnTo>
                  <a:lnTo>
                    <a:pt x="9036"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3735380" y="3071520"/>
              <a:ext cx="57678" cy="161597"/>
            </a:xfrm>
            <a:custGeom>
              <a:avLst/>
              <a:gdLst/>
              <a:ahLst/>
              <a:cxnLst/>
              <a:rect l="l" t="t" r="r" b="b"/>
              <a:pathLst>
                <a:path w="3732" h="10456" extrusionOk="0">
                  <a:moveTo>
                    <a:pt x="1225" y="1"/>
                  </a:moveTo>
                  <a:lnTo>
                    <a:pt x="1089" y="40"/>
                  </a:lnTo>
                  <a:lnTo>
                    <a:pt x="953" y="79"/>
                  </a:lnTo>
                  <a:lnTo>
                    <a:pt x="836" y="137"/>
                  </a:lnTo>
                  <a:lnTo>
                    <a:pt x="700" y="195"/>
                  </a:lnTo>
                  <a:lnTo>
                    <a:pt x="584" y="292"/>
                  </a:lnTo>
                  <a:lnTo>
                    <a:pt x="487" y="390"/>
                  </a:lnTo>
                  <a:lnTo>
                    <a:pt x="390" y="487"/>
                  </a:lnTo>
                  <a:lnTo>
                    <a:pt x="292" y="623"/>
                  </a:lnTo>
                  <a:lnTo>
                    <a:pt x="215" y="739"/>
                  </a:lnTo>
                  <a:lnTo>
                    <a:pt x="156" y="895"/>
                  </a:lnTo>
                  <a:lnTo>
                    <a:pt x="98" y="1050"/>
                  </a:lnTo>
                  <a:lnTo>
                    <a:pt x="59" y="1206"/>
                  </a:lnTo>
                  <a:lnTo>
                    <a:pt x="20" y="1381"/>
                  </a:lnTo>
                  <a:lnTo>
                    <a:pt x="1" y="1575"/>
                  </a:lnTo>
                  <a:lnTo>
                    <a:pt x="1" y="1769"/>
                  </a:lnTo>
                  <a:lnTo>
                    <a:pt x="20" y="1963"/>
                  </a:lnTo>
                  <a:lnTo>
                    <a:pt x="59" y="2177"/>
                  </a:lnTo>
                  <a:lnTo>
                    <a:pt x="117" y="2410"/>
                  </a:lnTo>
                  <a:lnTo>
                    <a:pt x="195" y="2663"/>
                  </a:lnTo>
                  <a:lnTo>
                    <a:pt x="292" y="2916"/>
                  </a:lnTo>
                  <a:lnTo>
                    <a:pt x="526" y="3401"/>
                  </a:lnTo>
                  <a:lnTo>
                    <a:pt x="759" y="3887"/>
                  </a:lnTo>
                  <a:lnTo>
                    <a:pt x="992" y="4373"/>
                  </a:lnTo>
                  <a:lnTo>
                    <a:pt x="1186" y="4839"/>
                  </a:lnTo>
                  <a:lnTo>
                    <a:pt x="1361" y="5345"/>
                  </a:lnTo>
                  <a:lnTo>
                    <a:pt x="1497" y="5850"/>
                  </a:lnTo>
                  <a:lnTo>
                    <a:pt x="1594" y="6355"/>
                  </a:lnTo>
                  <a:lnTo>
                    <a:pt x="1672" y="6880"/>
                  </a:lnTo>
                  <a:lnTo>
                    <a:pt x="1711" y="7385"/>
                  </a:lnTo>
                  <a:lnTo>
                    <a:pt x="1711" y="7910"/>
                  </a:lnTo>
                  <a:lnTo>
                    <a:pt x="1691" y="8434"/>
                  </a:lnTo>
                  <a:lnTo>
                    <a:pt x="1653" y="8745"/>
                  </a:lnTo>
                  <a:lnTo>
                    <a:pt x="1633" y="9056"/>
                  </a:lnTo>
                  <a:lnTo>
                    <a:pt x="1633" y="9347"/>
                  </a:lnTo>
                  <a:lnTo>
                    <a:pt x="1653" y="9503"/>
                  </a:lnTo>
                  <a:lnTo>
                    <a:pt x="1691" y="9658"/>
                  </a:lnTo>
                  <a:lnTo>
                    <a:pt x="1730" y="9794"/>
                  </a:lnTo>
                  <a:lnTo>
                    <a:pt x="1789" y="9950"/>
                  </a:lnTo>
                  <a:lnTo>
                    <a:pt x="1886" y="10066"/>
                  </a:lnTo>
                  <a:lnTo>
                    <a:pt x="1983" y="10183"/>
                  </a:lnTo>
                  <a:lnTo>
                    <a:pt x="2080" y="10300"/>
                  </a:lnTo>
                  <a:lnTo>
                    <a:pt x="2216" y="10377"/>
                  </a:lnTo>
                  <a:lnTo>
                    <a:pt x="2352" y="10416"/>
                  </a:lnTo>
                  <a:lnTo>
                    <a:pt x="2508" y="10455"/>
                  </a:lnTo>
                  <a:lnTo>
                    <a:pt x="2624" y="10455"/>
                  </a:lnTo>
                  <a:lnTo>
                    <a:pt x="2741" y="10416"/>
                  </a:lnTo>
                  <a:lnTo>
                    <a:pt x="2857" y="10377"/>
                  </a:lnTo>
                  <a:lnTo>
                    <a:pt x="2974" y="10319"/>
                  </a:lnTo>
                  <a:lnTo>
                    <a:pt x="3071" y="10241"/>
                  </a:lnTo>
                  <a:lnTo>
                    <a:pt x="3168" y="10144"/>
                  </a:lnTo>
                  <a:lnTo>
                    <a:pt x="3246" y="10047"/>
                  </a:lnTo>
                  <a:lnTo>
                    <a:pt x="3324" y="9950"/>
                  </a:lnTo>
                  <a:lnTo>
                    <a:pt x="3421" y="9717"/>
                  </a:lnTo>
                  <a:lnTo>
                    <a:pt x="3499" y="9483"/>
                  </a:lnTo>
                  <a:lnTo>
                    <a:pt x="3557" y="9231"/>
                  </a:lnTo>
                  <a:lnTo>
                    <a:pt x="3576" y="8978"/>
                  </a:lnTo>
                  <a:lnTo>
                    <a:pt x="3635" y="8512"/>
                  </a:lnTo>
                  <a:lnTo>
                    <a:pt x="3673" y="8026"/>
                  </a:lnTo>
                  <a:lnTo>
                    <a:pt x="3693" y="7560"/>
                  </a:lnTo>
                  <a:lnTo>
                    <a:pt x="3712" y="7074"/>
                  </a:lnTo>
                  <a:lnTo>
                    <a:pt x="3732" y="6608"/>
                  </a:lnTo>
                  <a:lnTo>
                    <a:pt x="3712" y="6122"/>
                  </a:lnTo>
                  <a:lnTo>
                    <a:pt x="3693" y="5636"/>
                  </a:lnTo>
                  <a:lnTo>
                    <a:pt x="3654" y="5170"/>
                  </a:lnTo>
                  <a:lnTo>
                    <a:pt x="3615" y="4684"/>
                  </a:lnTo>
                  <a:lnTo>
                    <a:pt x="3557" y="4198"/>
                  </a:lnTo>
                  <a:lnTo>
                    <a:pt x="3479" y="3732"/>
                  </a:lnTo>
                  <a:lnTo>
                    <a:pt x="3401" y="3265"/>
                  </a:lnTo>
                  <a:lnTo>
                    <a:pt x="3304" y="2799"/>
                  </a:lnTo>
                  <a:lnTo>
                    <a:pt x="3188" y="2333"/>
                  </a:lnTo>
                  <a:lnTo>
                    <a:pt x="3071" y="1866"/>
                  </a:lnTo>
                  <a:lnTo>
                    <a:pt x="2916" y="1419"/>
                  </a:lnTo>
                  <a:lnTo>
                    <a:pt x="2838" y="1206"/>
                  </a:lnTo>
                  <a:lnTo>
                    <a:pt x="2741" y="992"/>
                  </a:lnTo>
                  <a:lnTo>
                    <a:pt x="2644" y="817"/>
                  </a:lnTo>
                  <a:lnTo>
                    <a:pt x="2527" y="642"/>
                  </a:lnTo>
                  <a:lnTo>
                    <a:pt x="2410" y="506"/>
                  </a:lnTo>
                  <a:lnTo>
                    <a:pt x="2294" y="370"/>
                  </a:lnTo>
                  <a:lnTo>
                    <a:pt x="2177" y="273"/>
                  </a:lnTo>
                  <a:lnTo>
                    <a:pt x="2041" y="176"/>
                  </a:lnTo>
                  <a:lnTo>
                    <a:pt x="1905" y="117"/>
                  </a:lnTo>
                  <a:lnTo>
                    <a:pt x="1769" y="59"/>
                  </a:lnTo>
                  <a:lnTo>
                    <a:pt x="1633" y="20"/>
                  </a:lnTo>
                  <a:lnTo>
                    <a:pt x="14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3699354" y="3083235"/>
              <a:ext cx="57663" cy="161582"/>
            </a:xfrm>
            <a:custGeom>
              <a:avLst/>
              <a:gdLst/>
              <a:ahLst/>
              <a:cxnLst/>
              <a:rect l="l" t="t" r="r" b="b"/>
              <a:pathLst>
                <a:path w="3731" h="10455" extrusionOk="0">
                  <a:moveTo>
                    <a:pt x="1360" y="1"/>
                  </a:moveTo>
                  <a:lnTo>
                    <a:pt x="1224" y="20"/>
                  </a:lnTo>
                  <a:lnTo>
                    <a:pt x="1088" y="40"/>
                  </a:lnTo>
                  <a:lnTo>
                    <a:pt x="952" y="98"/>
                  </a:lnTo>
                  <a:lnTo>
                    <a:pt x="836" y="137"/>
                  </a:lnTo>
                  <a:lnTo>
                    <a:pt x="700" y="214"/>
                  </a:lnTo>
                  <a:lnTo>
                    <a:pt x="602" y="292"/>
                  </a:lnTo>
                  <a:lnTo>
                    <a:pt x="486" y="389"/>
                  </a:lnTo>
                  <a:lnTo>
                    <a:pt x="389" y="506"/>
                  </a:lnTo>
                  <a:lnTo>
                    <a:pt x="292" y="623"/>
                  </a:lnTo>
                  <a:lnTo>
                    <a:pt x="214" y="759"/>
                  </a:lnTo>
                  <a:lnTo>
                    <a:pt x="156" y="895"/>
                  </a:lnTo>
                  <a:lnTo>
                    <a:pt x="97" y="1050"/>
                  </a:lnTo>
                  <a:lnTo>
                    <a:pt x="58" y="1225"/>
                  </a:lnTo>
                  <a:lnTo>
                    <a:pt x="20" y="1400"/>
                  </a:lnTo>
                  <a:lnTo>
                    <a:pt x="0" y="1575"/>
                  </a:lnTo>
                  <a:lnTo>
                    <a:pt x="20" y="1788"/>
                  </a:lnTo>
                  <a:lnTo>
                    <a:pt x="20" y="1983"/>
                  </a:lnTo>
                  <a:lnTo>
                    <a:pt x="58" y="2196"/>
                  </a:lnTo>
                  <a:lnTo>
                    <a:pt x="117" y="2410"/>
                  </a:lnTo>
                  <a:lnTo>
                    <a:pt x="194" y="2663"/>
                  </a:lnTo>
                  <a:lnTo>
                    <a:pt x="292" y="2915"/>
                  </a:lnTo>
                  <a:lnTo>
                    <a:pt x="525" y="3401"/>
                  </a:lnTo>
                  <a:lnTo>
                    <a:pt x="758" y="3887"/>
                  </a:lnTo>
                  <a:lnTo>
                    <a:pt x="991" y="4373"/>
                  </a:lnTo>
                  <a:lnTo>
                    <a:pt x="1205" y="4859"/>
                  </a:lnTo>
                  <a:lnTo>
                    <a:pt x="1360" y="5344"/>
                  </a:lnTo>
                  <a:lnTo>
                    <a:pt x="1496" y="5850"/>
                  </a:lnTo>
                  <a:lnTo>
                    <a:pt x="1613" y="6374"/>
                  </a:lnTo>
                  <a:lnTo>
                    <a:pt x="1671" y="6879"/>
                  </a:lnTo>
                  <a:lnTo>
                    <a:pt x="1710" y="7404"/>
                  </a:lnTo>
                  <a:lnTo>
                    <a:pt x="1730" y="7929"/>
                  </a:lnTo>
                  <a:lnTo>
                    <a:pt x="1691" y="8453"/>
                  </a:lnTo>
                  <a:lnTo>
                    <a:pt x="1671" y="8745"/>
                  </a:lnTo>
                  <a:lnTo>
                    <a:pt x="1632" y="9056"/>
                  </a:lnTo>
                  <a:lnTo>
                    <a:pt x="1652" y="9367"/>
                  </a:lnTo>
                  <a:lnTo>
                    <a:pt x="1652" y="9522"/>
                  </a:lnTo>
                  <a:lnTo>
                    <a:pt x="1691" y="9658"/>
                  </a:lnTo>
                  <a:lnTo>
                    <a:pt x="1730" y="9814"/>
                  </a:lnTo>
                  <a:lnTo>
                    <a:pt x="1807" y="9950"/>
                  </a:lnTo>
                  <a:lnTo>
                    <a:pt x="1885" y="10086"/>
                  </a:lnTo>
                  <a:lnTo>
                    <a:pt x="1982" y="10202"/>
                  </a:lnTo>
                  <a:lnTo>
                    <a:pt x="2099" y="10299"/>
                  </a:lnTo>
                  <a:lnTo>
                    <a:pt x="2215" y="10377"/>
                  </a:lnTo>
                  <a:lnTo>
                    <a:pt x="2351" y="10435"/>
                  </a:lnTo>
                  <a:lnTo>
                    <a:pt x="2507" y="10455"/>
                  </a:lnTo>
                  <a:lnTo>
                    <a:pt x="2623" y="10455"/>
                  </a:lnTo>
                  <a:lnTo>
                    <a:pt x="2740" y="10435"/>
                  </a:lnTo>
                  <a:lnTo>
                    <a:pt x="2857" y="10397"/>
                  </a:lnTo>
                  <a:lnTo>
                    <a:pt x="2973" y="10319"/>
                  </a:lnTo>
                  <a:lnTo>
                    <a:pt x="3070" y="10241"/>
                  </a:lnTo>
                  <a:lnTo>
                    <a:pt x="3167" y="10163"/>
                  </a:lnTo>
                  <a:lnTo>
                    <a:pt x="3245" y="10066"/>
                  </a:lnTo>
                  <a:lnTo>
                    <a:pt x="3323" y="9950"/>
                  </a:lnTo>
                  <a:lnTo>
                    <a:pt x="3420" y="9736"/>
                  </a:lnTo>
                  <a:lnTo>
                    <a:pt x="3498" y="9483"/>
                  </a:lnTo>
                  <a:lnTo>
                    <a:pt x="3556" y="9231"/>
                  </a:lnTo>
                  <a:lnTo>
                    <a:pt x="3576" y="8978"/>
                  </a:lnTo>
                  <a:lnTo>
                    <a:pt x="3634" y="8512"/>
                  </a:lnTo>
                  <a:lnTo>
                    <a:pt x="3673" y="8045"/>
                  </a:lnTo>
                  <a:lnTo>
                    <a:pt x="3712" y="7560"/>
                  </a:lnTo>
                  <a:lnTo>
                    <a:pt x="3712" y="7093"/>
                  </a:lnTo>
                  <a:lnTo>
                    <a:pt x="3731" y="6607"/>
                  </a:lnTo>
                  <a:lnTo>
                    <a:pt x="3712" y="6141"/>
                  </a:lnTo>
                  <a:lnTo>
                    <a:pt x="3692" y="5655"/>
                  </a:lnTo>
                  <a:lnTo>
                    <a:pt x="3673" y="5170"/>
                  </a:lnTo>
                  <a:lnTo>
                    <a:pt x="3614" y="4703"/>
                  </a:lnTo>
                  <a:lnTo>
                    <a:pt x="3556" y="4217"/>
                  </a:lnTo>
                  <a:lnTo>
                    <a:pt x="3478" y="3751"/>
                  </a:lnTo>
                  <a:lnTo>
                    <a:pt x="3401" y="3265"/>
                  </a:lnTo>
                  <a:lnTo>
                    <a:pt x="3303" y="2799"/>
                  </a:lnTo>
                  <a:lnTo>
                    <a:pt x="3187" y="2352"/>
                  </a:lnTo>
                  <a:lnTo>
                    <a:pt x="3070" y="1886"/>
                  </a:lnTo>
                  <a:lnTo>
                    <a:pt x="2915" y="1439"/>
                  </a:lnTo>
                  <a:lnTo>
                    <a:pt x="2837" y="1205"/>
                  </a:lnTo>
                  <a:lnTo>
                    <a:pt x="2740" y="1011"/>
                  </a:lnTo>
                  <a:lnTo>
                    <a:pt x="2643" y="817"/>
                  </a:lnTo>
                  <a:lnTo>
                    <a:pt x="2546" y="661"/>
                  </a:lnTo>
                  <a:lnTo>
                    <a:pt x="2429" y="506"/>
                  </a:lnTo>
                  <a:lnTo>
                    <a:pt x="2293" y="389"/>
                  </a:lnTo>
                  <a:lnTo>
                    <a:pt x="2176" y="273"/>
                  </a:lnTo>
                  <a:lnTo>
                    <a:pt x="2040" y="195"/>
                  </a:lnTo>
                  <a:lnTo>
                    <a:pt x="1904" y="117"/>
                  </a:lnTo>
                  <a:lnTo>
                    <a:pt x="1768" y="59"/>
                  </a:lnTo>
                  <a:lnTo>
                    <a:pt x="1632" y="40"/>
                  </a:lnTo>
                  <a:lnTo>
                    <a:pt x="1496" y="20"/>
                  </a:lnTo>
                  <a:lnTo>
                    <a:pt x="1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3665415" y="3069125"/>
              <a:ext cx="57369" cy="161582"/>
            </a:xfrm>
            <a:custGeom>
              <a:avLst/>
              <a:gdLst/>
              <a:ahLst/>
              <a:cxnLst/>
              <a:rect l="l" t="t" r="r" b="b"/>
              <a:pathLst>
                <a:path w="3712" h="10455" extrusionOk="0">
                  <a:moveTo>
                    <a:pt x="1341" y="0"/>
                  </a:moveTo>
                  <a:lnTo>
                    <a:pt x="1205" y="20"/>
                  </a:lnTo>
                  <a:lnTo>
                    <a:pt x="1069" y="39"/>
                  </a:lnTo>
                  <a:lnTo>
                    <a:pt x="952" y="78"/>
                  </a:lnTo>
                  <a:lnTo>
                    <a:pt x="816" y="136"/>
                  </a:lnTo>
                  <a:lnTo>
                    <a:pt x="700" y="214"/>
                  </a:lnTo>
                  <a:lnTo>
                    <a:pt x="583" y="292"/>
                  </a:lnTo>
                  <a:lnTo>
                    <a:pt x="486" y="389"/>
                  </a:lnTo>
                  <a:lnTo>
                    <a:pt x="389" y="506"/>
                  </a:lnTo>
                  <a:lnTo>
                    <a:pt x="292" y="622"/>
                  </a:lnTo>
                  <a:lnTo>
                    <a:pt x="214" y="758"/>
                  </a:lnTo>
                  <a:lnTo>
                    <a:pt x="136" y="894"/>
                  </a:lnTo>
                  <a:lnTo>
                    <a:pt x="78" y="1050"/>
                  </a:lnTo>
                  <a:lnTo>
                    <a:pt x="39" y="1225"/>
                  </a:lnTo>
                  <a:lnTo>
                    <a:pt x="20" y="1399"/>
                  </a:lnTo>
                  <a:lnTo>
                    <a:pt x="0" y="1574"/>
                  </a:lnTo>
                  <a:lnTo>
                    <a:pt x="0" y="1769"/>
                  </a:lnTo>
                  <a:lnTo>
                    <a:pt x="20" y="1982"/>
                  </a:lnTo>
                  <a:lnTo>
                    <a:pt x="59" y="2196"/>
                  </a:lnTo>
                  <a:lnTo>
                    <a:pt x="117" y="2410"/>
                  </a:lnTo>
                  <a:lnTo>
                    <a:pt x="195" y="2663"/>
                  </a:lnTo>
                  <a:lnTo>
                    <a:pt x="292" y="2915"/>
                  </a:lnTo>
                  <a:lnTo>
                    <a:pt x="506" y="3401"/>
                  </a:lnTo>
                  <a:lnTo>
                    <a:pt x="758" y="3887"/>
                  </a:lnTo>
                  <a:lnTo>
                    <a:pt x="991" y="4373"/>
                  </a:lnTo>
                  <a:lnTo>
                    <a:pt x="1186" y="4858"/>
                  </a:lnTo>
                  <a:lnTo>
                    <a:pt x="1361" y="5344"/>
                  </a:lnTo>
                  <a:lnTo>
                    <a:pt x="1497" y="5849"/>
                  </a:lnTo>
                  <a:lnTo>
                    <a:pt x="1594" y="6355"/>
                  </a:lnTo>
                  <a:lnTo>
                    <a:pt x="1671" y="6879"/>
                  </a:lnTo>
                  <a:lnTo>
                    <a:pt x="1710" y="7404"/>
                  </a:lnTo>
                  <a:lnTo>
                    <a:pt x="1710" y="7929"/>
                  </a:lnTo>
                  <a:lnTo>
                    <a:pt x="1691" y="8453"/>
                  </a:lnTo>
                  <a:lnTo>
                    <a:pt x="1652" y="8745"/>
                  </a:lnTo>
                  <a:lnTo>
                    <a:pt x="1633" y="9056"/>
                  </a:lnTo>
                  <a:lnTo>
                    <a:pt x="1633" y="9366"/>
                  </a:lnTo>
                  <a:lnTo>
                    <a:pt x="1652" y="9502"/>
                  </a:lnTo>
                  <a:lnTo>
                    <a:pt x="1671" y="9658"/>
                  </a:lnTo>
                  <a:lnTo>
                    <a:pt x="1730" y="9813"/>
                  </a:lnTo>
                  <a:lnTo>
                    <a:pt x="1788" y="9949"/>
                  </a:lnTo>
                  <a:lnTo>
                    <a:pt x="1866" y="10085"/>
                  </a:lnTo>
                  <a:lnTo>
                    <a:pt x="1963" y="10202"/>
                  </a:lnTo>
                  <a:lnTo>
                    <a:pt x="2080" y="10299"/>
                  </a:lnTo>
                  <a:lnTo>
                    <a:pt x="2216" y="10377"/>
                  </a:lnTo>
                  <a:lnTo>
                    <a:pt x="2352" y="10435"/>
                  </a:lnTo>
                  <a:lnTo>
                    <a:pt x="2488" y="10455"/>
                  </a:lnTo>
                  <a:lnTo>
                    <a:pt x="2624" y="10455"/>
                  </a:lnTo>
                  <a:lnTo>
                    <a:pt x="2740" y="10435"/>
                  </a:lnTo>
                  <a:lnTo>
                    <a:pt x="2857" y="10377"/>
                  </a:lnTo>
                  <a:lnTo>
                    <a:pt x="2973" y="10319"/>
                  </a:lnTo>
                  <a:lnTo>
                    <a:pt x="3071" y="10241"/>
                  </a:lnTo>
                  <a:lnTo>
                    <a:pt x="3168" y="10163"/>
                  </a:lnTo>
                  <a:lnTo>
                    <a:pt x="3245" y="10066"/>
                  </a:lnTo>
                  <a:lnTo>
                    <a:pt x="3304" y="9949"/>
                  </a:lnTo>
                  <a:lnTo>
                    <a:pt x="3420" y="9716"/>
                  </a:lnTo>
                  <a:lnTo>
                    <a:pt x="3498" y="9483"/>
                  </a:lnTo>
                  <a:lnTo>
                    <a:pt x="3537" y="9230"/>
                  </a:lnTo>
                  <a:lnTo>
                    <a:pt x="3576" y="8978"/>
                  </a:lnTo>
                  <a:lnTo>
                    <a:pt x="3634" y="8511"/>
                  </a:lnTo>
                  <a:lnTo>
                    <a:pt x="3673" y="8045"/>
                  </a:lnTo>
                  <a:lnTo>
                    <a:pt x="3692" y="7559"/>
                  </a:lnTo>
                  <a:lnTo>
                    <a:pt x="3712" y="7093"/>
                  </a:lnTo>
                  <a:lnTo>
                    <a:pt x="3712" y="6607"/>
                  </a:lnTo>
                  <a:lnTo>
                    <a:pt x="3712" y="6121"/>
                  </a:lnTo>
                  <a:lnTo>
                    <a:pt x="3692" y="5655"/>
                  </a:lnTo>
                  <a:lnTo>
                    <a:pt x="3653" y="5169"/>
                  </a:lnTo>
                  <a:lnTo>
                    <a:pt x="3615" y="4683"/>
                  </a:lnTo>
                  <a:lnTo>
                    <a:pt x="3556" y="4217"/>
                  </a:lnTo>
                  <a:lnTo>
                    <a:pt x="3479" y="3731"/>
                  </a:lnTo>
                  <a:lnTo>
                    <a:pt x="3401" y="3265"/>
                  </a:lnTo>
                  <a:lnTo>
                    <a:pt x="3284" y="2799"/>
                  </a:lnTo>
                  <a:lnTo>
                    <a:pt x="3187" y="2332"/>
                  </a:lnTo>
                  <a:lnTo>
                    <a:pt x="3051" y="1885"/>
                  </a:lnTo>
                  <a:lnTo>
                    <a:pt x="2915" y="1438"/>
                  </a:lnTo>
                  <a:lnTo>
                    <a:pt x="2837" y="1205"/>
                  </a:lnTo>
                  <a:lnTo>
                    <a:pt x="2740" y="1011"/>
                  </a:lnTo>
                  <a:lnTo>
                    <a:pt x="2643" y="817"/>
                  </a:lnTo>
                  <a:lnTo>
                    <a:pt x="2526" y="661"/>
                  </a:lnTo>
                  <a:lnTo>
                    <a:pt x="2410" y="506"/>
                  </a:lnTo>
                  <a:lnTo>
                    <a:pt x="2293" y="389"/>
                  </a:lnTo>
                  <a:lnTo>
                    <a:pt x="2157" y="272"/>
                  </a:lnTo>
                  <a:lnTo>
                    <a:pt x="2021" y="195"/>
                  </a:lnTo>
                  <a:lnTo>
                    <a:pt x="1905" y="117"/>
                  </a:lnTo>
                  <a:lnTo>
                    <a:pt x="1769" y="59"/>
                  </a:lnTo>
                  <a:lnTo>
                    <a:pt x="1613" y="20"/>
                  </a:lnTo>
                  <a:lnTo>
                    <a:pt x="1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3643485" y="3069125"/>
              <a:ext cx="46566" cy="131847"/>
            </a:xfrm>
            <a:custGeom>
              <a:avLst/>
              <a:gdLst/>
              <a:ahLst/>
              <a:cxnLst/>
              <a:rect l="l" t="t" r="r" b="b"/>
              <a:pathLst>
                <a:path w="3013" h="8531" extrusionOk="0">
                  <a:moveTo>
                    <a:pt x="972" y="0"/>
                  </a:moveTo>
                  <a:lnTo>
                    <a:pt x="875" y="39"/>
                  </a:lnTo>
                  <a:lnTo>
                    <a:pt x="759" y="59"/>
                  </a:lnTo>
                  <a:lnTo>
                    <a:pt x="662" y="117"/>
                  </a:lnTo>
                  <a:lnTo>
                    <a:pt x="564" y="175"/>
                  </a:lnTo>
                  <a:lnTo>
                    <a:pt x="467" y="234"/>
                  </a:lnTo>
                  <a:lnTo>
                    <a:pt x="389" y="311"/>
                  </a:lnTo>
                  <a:lnTo>
                    <a:pt x="312" y="408"/>
                  </a:lnTo>
                  <a:lnTo>
                    <a:pt x="234" y="506"/>
                  </a:lnTo>
                  <a:lnTo>
                    <a:pt x="156" y="603"/>
                  </a:lnTo>
                  <a:lnTo>
                    <a:pt x="117" y="719"/>
                  </a:lnTo>
                  <a:lnTo>
                    <a:pt x="59" y="855"/>
                  </a:lnTo>
                  <a:lnTo>
                    <a:pt x="20" y="991"/>
                  </a:lnTo>
                  <a:lnTo>
                    <a:pt x="1" y="1127"/>
                  </a:lnTo>
                  <a:lnTo>
                    <a:pt x="1" y="1283"/>
                  </a:lnTo>
                  <a:lnTo>
                    <a:pt x="1" y="1438"/>
                  </a:lnTo>
                  <a:lnTo>
                    <a:pt x="1" y="1613"/>
                  </a:lnTo>
                  <a:lnTo>
                    <a:pt x="40" y="1788"/>
                  </a:lnTo>
                  <a:lnTo>
                    <a:pt x="79" y="1963"/>
                  </a:lnTo>
                  <a:lnTo>
                    <a:pt x="156" y="2177"/>
                  </a:lnTo>
                  <a:lnTo>
                    <a:pt x="234" y="2371"/>
                  </a:lnTo>
                  <a:lnTo>
                    <a:pt x="409" y="2779"/>
                  </a:lnTo>
                  <a:lnTo>
                    <a:pt x="603" y="3168"/>
                  </a:lnTo>
                  <a:lnTo>
                    <a:pt x="798" y="3576"/>
                  </a:lnTo>
                  <a:lnTo>
                    <a:pt x="953" y="3964"/>
                  </a:lnTo>
                  <a:lnTo>
                    <a:pt x="1089" y="4373"/>
                  </a:lnTo>
                  <a:lnTo>
                    <a:pt x="1206" y="4781"/>
                  </a:lnTo>
                  <a:lnTo>
                    <a:pt x="1303" y="5189"/>
                  </a:lnTo>
                  <a:lnTo>
                    <a:pt x="1361" y="5616"/>
                  </a:lnTo>
                  <a:lnTo>
                    <a:pt x="1380" y="6044"/>
                  </a:lnTo>
                  <a:lnTo>
                    <a:pt x="1380" y="6471"/>
                  </a:lnTo>
                  <a:lnTo>
                    <a:pt x="1361" y="6899"/>
                  </a:lnTo>
                  <a:lnTo>
                    <a:pt x="1322" y="7384"/>
                  </a:lnTo>
                  <a:lnTo>
                    <a:pt x="1322" y="7637"/>
                  </a:lnTo>
                  <a:lnTo>
                    <a:pt x="1361" y="7890"/>
                  </a:lnTo>
                  <a:lnTo>
                    <a:pt x="1400" y="8006"/>
                  </a:lnTo>
                  <a:lnTo>
                    <a:pt x="1458" y="8123"/>
                  </a:lnTo>
                  <a:lnTo>
                    <a:pt x="1517" y="8220"/>
                  </a:lnTo>
                  <a:lnTo>
                    <a:pt x="1594" y="8317"/>
                  </a:lnTo>
                  <a:lnTo>
                    <a:pt x="1691" y="8414"/>
                  </a:lnTo>
                  <a:lnTo>
                    <a:pt x="1789" y="8473"/>
                  </a:lnTo>
                  <a:lnTo>
                    <a:pt x="1905" y="8511"/>
                  </a:lnTo>
                  <a:lnTo>
                    <a:pt x="2022" y="8531"/>
                  </a:lnTo>
                  <a:lnTo>
                    <a:pt x="2138" y="8531"/>
                  </a:lnTo>
                  <a:lnTo>
                    <a:pt x="2235" y="8511"/>
                  </a:lnTo>
                  <a:lnTo>
                    <a:pt x="2333" y="8473"/>
                  </a:lnTo>
                  <a:lnTo>
                    <a:pt x="2410" y="8414"/>
                  </a:lnTo>
                  <a:lnTo>
                    <a:pt x="2488" y="8356"/>
                  </a:lnTo>
                  <a:lnTo>
                    <a:pt x="2566" y="8298"/>
                  </a:lnTo>
                  <a:lnTo>
                    <a:pt x="2644" y="8201"/>
                  </a:lnTo>
                  <a:lnTo>
                    <a:pt x="2702" y="8123"/>
                  </a:lnTo>
                  <a:lnTo>
                    <a:pt x="2780" y="7929"/>
                  </a:lnTo>
                  <a:lnTo>
                    <a:pt x="2838" y="7734"/>
                  </a:lnTo>
                  <a:lnTo>
                    <a:pt x="2877" y="7540"/>
                  </a:lnTo>
                  <a:lnTo>
                    <a:pt x="2916" y="7326"/>
                  </a:lnTo>
                  <a:lnTo>
                    <a:pt x="2993" y="6568"/>
                  </a:lnTo>
                  <a:lnTo>
                    <a:pt x="3013" y="5791"/>
                  </a:lnTo>
                  <a:lnTo>
                    <a:pt x="3013" y="4994"/>
                  </a:lnTo>
                  <a:lnTo>
                    <a:pt x="2974" y="4217"/>
                  </a:lnTo>
                  <a:lnTo>
                    <a:pt x="2896" y="3440"/>
                  </a:lnTo>
                  <a:lnTo>
                    <a:pt x="2760" y="2663"/>
                  </a:lnTo>
                  <a:lnTo>
                    <a:pt x="2682" y="2293"/>
                  </a:lnTo>
                  <a:lnTo>
                    <a:pt x="2585" y="1905"/>
                  </a:lnTo>
                  <a:lnTo>
                    <a:pt x="2488" y="1536"/>
                  </a:lnTo>
                  <a:lnTo>
                    <a:pt x="2371" y="1166"/>
                  </a:lnTo>
                  <a:lnTo>
                    <a:pt x="2313" y="972"/>
                  </a:lnTo>
                  <a:lnTo>
                    <a:pt x="2235" y="817"/>
                  </a:lnTo>
                  <a:lnTo>
                    <a:pt x="2138" y="661"/>
                  </a:lnTo>
                  <a:lnTo>
                    <a:pt x="2061" y="525"/>
                  </a:lnTo>
                  <a:lnTo>
                    <a:pt x="1963" y="408"/>
                  </a:lnTo>
                  <a:lnTo>
                    <a:pt x="1866" y="311"/>
                  </a:lnTo>
                  <a:lnTo>
                    <a:pt x="1750" y="214"/>
                  </a:lnTo>
                  <a:lnTo>
                    <a:pt x="1653" y="156"/>
                  </a:lnTo>
                  <a:lnTo>
                    <a:pt x="1536" y="98"/>
                  </a:lnTo>
                  <a:lnTo>
                    <a:pt x="1419" y="39"/>
                  </a:lnTo>
                  <a:lnTo>
                    <a:pt x="1322" y="20"/>
                  </a:lnTo>
                  <a:lnTo>
                    <a:pt x="12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3623069" y="3006965"/>
              <a:ext cx="155879" cy="137256"/>
            </a:xfrm>
            <a:custGeom>
              <a:avLst/>
              <a:gdLst/>
              <a:ahLst/>
              <a:cxnLst/>
              <a:rect l="l" t="t" r="r" b="b"/>
              <a:pathLst>
                <a:path w="10086" h="8881" extrusionOk="0">
                  <a:moveTo>
                    <a:pt x="3440" y="0"/>
                  </a:moveTo>
                  <a:lnTo>
                    <a:pt x="3148" y="39"/>
                  </a:lnTo>
                  <a:lnTo>
                    <a:pt x="2857" y="78"/>
                  </a:lnTo>
                  <a:lnTo>
                    <a:pt x="2565" y="156"/>
                  </a:lnTo>
                  <a:lnTo>
                    <a:pt x="2293" y="233"/>
                  </a:lnTo>
                  <a:lnTo>
                    <a:pt x="2021" y="350"/>
                  </a:lnTo>
                  <a:lnTo>
                    <a:pt x="1749" y="486"/>
                  </a:lnTo>
                  <a:lnTo>
                    <a:pt x="1497" y="622"/>
                  </a:lnTo>
                  <a:lnTo>
                    <a:pt x="1264" y="797"/>
                  </a:lnTo>
                  <a:lnTo>
                    <a:pt x="1030" y="972"/>
                  </a:lnTo>
                  <a:lnTo>
                    <a:pt x="836" y="1185"/>
                  </a:lnTo>
                  <a:lnTo>
                    <a:pt x="642" y="1399"/>
                  </a:lnTo>
                  <a:lnTo>
                    <a:pt x="486" y="1632"/>
                  </a:lnTo>
                  <a:lnTo>
                    <a:pt x="331" y="1866"/>
                  </a:lnTo>
                  <a:lnTo>
                    <a:pt x="214" y="2138"/>
                  </a:lnTo>
                  <a:lnTo>
                    <a:pt x="117" y="2410"/>
                  </a:lnTo>
                  <a:lnTo>
                    <a:pt x="39" y="2740"/>
                  </a:lnTo>
                  <a:lnTo>
                    <a:pt x="1" y="3090"/>
                  </a:lnTo>
                  <a:lnTo>
                    <a:pt x="1" y="3439"/>
                  </a:lnTo>
                  <a:lnTo>
                    <a:pt x="39" y="3770"/>
                  </a:lnTo>
                  <a:lnTo>
                    <a:pt x="98" y="4120"/>
                  </a:lnTo>
                  <a:lnTo>
                    <a:pt x="175" y="4469"/>
                  </a:lnTo>
                  <a:lnTo>
                    <a:pt x="273" y="4800"/>
                  </a:lnTo>
                  <a:lnTo>
                    <a:pt x="409" y="5111"/>
                  </a:lnTo>
                  <a:lnTo>
                    <a:pt x="564" y="5441"/>
                  </a:lnTo>
                  <a:lnTo>
                    <a:pt x="739" y="5752"/>
                  </a:lnTo>
                  <a:lnTo>
                    <a:pt x="933" y="6063"/>
                  </a:lnTo>
                  <a:lnTo>
                    <a:pt x="1128" y="6354"/>
                  </a:lnTo>
                  <a:lnTo>
                    <a:pt x="1361" y="6626"/>
                  </a:lnTo>
                  <a:lnTo>
                    <a:pt x="1594" y="6898"/>
                  </a:lnTo>
                  <a:lnTo>
                    <a:pt x="1847" y="7151"/>
                  </a:lnTo>
                  <a:lnTo>
                    <a:pt x="2119" y="7404"/>
                  </a:lnTo>
                  <a:lnTo>
                    <a:pt x="2391" y="7617"/>
                  </a:lnTo>
                  <a:lnTo>
                    <a:pt x="2701" y="7831"/>
                  </a:lnTo>
                  <a:lnTo>
                    <a:pt x="2993" y="8025"/>
                  </a:lnTo>
                  <a:lnTo>
                    <a:pt x="3304" y="8200"/>
                  </a:lnTo>
                  <a:lnTo>
                    <a:pt x="3634" y="8356"/>
                  </a:lnTo>
                  <a:lnTo>
                    <a:pt x="3965" y="8492"/>
                  </a:lnTo>
                  <a:lnTo>
                    <a:pt x="4295" y="8608"/>
                  </a:lnTo>
                  <a:lnTo>
                    <a:pt x="4645" y="8705"/>
                  </a:lnTo>
                  <a:lnTo>
                    <a:pt x="4994" y="8783"/>
                  </a:lnTo>
                  <a:lnTo>
                    <a:pt x="5364" y="8841"/>
                  </a:lnTo>
                  <a:lnTo>
                    <a:pt x="5713" y="8880"/>
                  </a:lnTo>
                  <a:lnTo>
                    <a:pt x="6432" y="8880"/>
                  </a:lnTo>
                  <a:lnTo>
                    <a:pt x="6782" y="8861"/>
                  </a:lnTo>
                  <a:lnTo>
                    <a:pt x="7151" y="8803"/>
                  </a:lnTo>
                  <a:lnTo>
                    <a:pt x="7501" y="8744"/>
                  </a:lnTo>
                  <a:lnTo>
                    <a:pt x="7851" y="8647"/>
                  </a:lnTo>
                  <a:lnTo>
                    <a:pt x="8181" y="8550"/>
                  </a:lnTo>
                  <a:lnTo>
                    <a:pt x="8531" y="8433"/>
                  </a:lnTo>
                  <a:lnTo>
                    <a:pt x="8861" y="8278"/>
                  </a:lnTo>
                  <a:lnTo>
                    <a:pt x="9172" y="8122"/>
                  </a:lnTo>
                  <a:lnTo>
                    <a:pt x="9483" y="7948"/>
                  </a:lnTo>
                  <a:lnTo>
                    <a:pt x="9794" y="7753"/>
                  </a:lnTo>
                  <a:lnTo>
                    <a:pt x="10085" y="7540"/>
                  </a:lnTo>
                  <a:lnTo>
                    <a:pt x="10066" y="5305"/>
                  </a:lnTo>
                  <a:lnTo>
                    <a:pt x="9813" y="4800"/>
                  </a:lnTo>
                  <a:lnTo>
                    <a:pt x="9561" y="4372"/>
                  </a:lnTo>
                  <a:lnTo>
                    <a:pt x="9308" y="3964"/>
                  </a:lnTo>
                  <a:lnTo>
                    <a:pt x="9056" y="3576"/>
                  </a:lnTo>
                  <a:lnTo>
                    <a:pt x="8784" y="3206"/>
                  </a:lnTo>
                  <a:lnTo>
                    <a:pt x="8492" y="2818"/>
                  </a:lnTo>
                  <a:lnTo>
                    <a:pt x="8162" y="2429"/>
                  </a:lnTo>
                  <a:lnTo>
                    <a:pt x="7793" y="2021"/>
                  </a:lnTo>
                  <a:lnTo>
                    <a:pt x="7365" y="1613"/>
                  </a:lnTo>
                  <a:lnTo>
                    <a:pt x="7151" y="1419"/>
                  </a:lnTo>
                  <a:lnTo>
                    <a:pt x="6918" y="1244"/>
                  </a:lnTo>
                  <a:lnTo>
                    <a:pt x="6685" y="1069"/>
                  </a:lnTo>
                  <a:lnTo>
                    <a:pt x="6452" y="894"/>
                  </a:lnTo>
                  <a:lnTo>
                    <a:pt x="6199" y="738"/>
                  </a:lnTo>
                  <a:lnTo>
                    <a:pt x="5947" y="602"/>
                  </a:lnTo>
                  <a:lnTo>
                    <a:pt x="5675" y="466"/>
                  </a:lnTo>
                  <a:lnTo>
                    <a:pt x="5402" y="350"/>
                  </a:lnTo>
                  <a:lnTo>
                    <a:pt x="5150" y="253"/>
                  </a:lnTo>
                  <a:lnTo>
                    <a:pt x="4858" y="175"/>
                  </a:lnTo>
                  <a:lnTo>
                    <a:pt x="4586" y="97"/>
                  </a:lnTo>
                  <a:lnTo>
                    <a:pt x="4295" y="39"/>
                  </a:lnTo>
                  <a:lnTo>
                    <a:pt x="4023" y="20"/>
                  </a:lnTo>
                  <a:lnTo>
                    <a:pt x="3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051265" y="2885937"/>
              <a:ext cx="456494" cy="184409"/>
            </a:xfrm>
            <a:custGeom>
              <a:avLst/>
              <a:gdLst/>
              <a:ahLst/>
              <a:cxnLst/>
              <a:rect l="l" t="t" r="r" b="b"/>
              <a:pathLst>
                <a:path w="29537" h="11932" extrusionOk="0">
                  <a:moveTo>
                    <a:pt x="2255" y="0"/>
                  </a:moveTo>
                  <a:lnTo>
                    <a:pt x="1633" y="1671"/>
                  </a:lnTo>
                  <a:lnTo>
                    <a:pt x="1070" y="3362"/>
                  </a:lnTo>
                  <a:lnTo>
                    <a:pt x="525" y="5052"/>
                  </a:lnTo>
                  <a:lnTo>
                    <a:pt x="1" y="6762"/>
                  </a:lnTo>
                  <a:lnTo>
                    <a:pt x="1555" y="7326"/>
                  </a:lnTo>
                  <a:lnTo>
                    <a:pt x="3110" y="7870"/>
                  </a:lnTo>
                  <a:lnTo>
                    <a:pt x="4664" y="8395"/>
                  </a:lnTo>
                  <a:lnTo>
                    <a:pt x="6238" y="8880"/>
                  </a:lnTo>
                  <a:lnTo>
                    <a:pt x="7832" y="9347"/>
                  </a:lnTo>
                  <a:lnTo>
                    <a:pt x="9406" y="9774"/>
                  </a:lnTo>
                  <a:lnTo>
                    <a:pt x="10999" y="10163"/>
                  </a:lnTo>
                  <a:lnTo>
                    <a:pt x="12592" y="10532"/>
                  </a:lnTo>
                  <a:lnTo>
                    <a:pt x="14205" y="10862"/>
                  </a:lnTo>
                  <a:lnTo>
                    <a:pt x="15799" y="11154"/>
                  </a:lnTo>
                  <a:lnTo>
                    <a:pt x="17412" y="11387"/>
                  </a:lnTo>
                  <a:lnTo>
                    <a:pt x="19024" y="11601"/>
                  </a:lnTo>
                  <a:lnTo>
                    <a:pt x="19840" y="11679"/>
                  </a:lnTo>
                  <a:lnTo>
                    <a:pt x="20637" y="11756"/>
                  </a:lnTo>
                  <a:lnTo>
                    <a:pt x="21453" y="11815"/>
                  </a:lnTo>
                  <a:lnTo>
                    <a:pt x="22250" y="11853"/>
                  </a:lnTo>
                  <a:lnTo>
                    <a:pt x="23066" y="11892"/>
                  </a:lnTo>
                  <a:lnTo>
                    <a:pt x="23863" y="11912"/>
                  </a:lnTo>
                  <a:lnTo>
                    <a:pt x="24679" y="11931"/>
                  </a:lnTo>
                  <a:lnTo>
                    <a:pt x="25495" y="11912"/>
                  </a:lnTo>
                  <a:lnTo>
                    <a:pt x="26233" y="10998"/>
                  </a:lnTo>
                  <a:lnTo>
                    <a:pt x="26933" y="10066"/>
                  </a:lnTo>
                  <a:lnTo>
                    <a:pt x="27574" y="9152"/>
                  </a:lnTo>
                  <a:lnTo>
                    <a:pt x="27885" y="8706"/>
                  </a:lnTo>
                  <a:lnTo>
                    <a:pt x="28157" y="8259"/>
                  </a:lnTo>
                  <a:lnTo>
                    <a:pt x="28429" y="7812"/>
                  </a:lnTo>
                  <a:lnTo>
                    <a:pt x="28662" y="7384"/>
                  </a:lnTo>
                  <a:lnTo>
                    <a:pt x="28876" y="6976"/>
                  </a:lnTo>
                  <a:lnTo>
                    <a:pt x="29051" y="6549"/>
                  </a:lnTo>
                  <a:lnTo>
                    <a:pt x="29226" y="6160"/>
                  </a:lnTo>
                  <a:lnTo>
                    <a:pt x="29362" y="5771"/>
                  </a:lnTo>
                  <a:lnTo>
                    <a:pt x="29459" y="5402"/>
                  </a:lnTo>
                  <a:lnTo>
                    <a:pt x="29537" y="5033"/>
                  </a:lnTo>
                  <a:lnTo>
                    <a:pt x="22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3385819" y="4539761"/>
              <a:ext cx="88913" cy="87707"/>
            </a:xfrm>
            <a:custGeom>
              <a:avLst/>
              <a:gdLst/>
              <a:ahLst/>
              <a:cxnLst/>
              <a:rect l="l" t="t" r="r" b="b"/>
              <a:pathLst>
                <a:path w="5753" h="5675" extrusionOk="0">
                  <a:moveTo>
                    <a:pt x="1" y="1"/>
                  </a:moveTo>
                  <a:lnTo>
                    <a:pt x="331" y="3071"/>
                  </a:lnTo>
                  <a:lnTo>
                    <a:pt x="506" y="4431"/>
                  </a:lnTo>
                  <a:lnTo>
                    <a:pt x="681" y="5675"/>
                  </a:lnTo>
                  <a:lnTo>
                    <a:pt x="4994" y="5675"/>
                  </a:lnTo>
                  <a:lnTo>
                    <a:pt x="5383" y="2935"/>
                  </a:lnTo>
                  <a:lnTo>
                    <a:pt x="5752"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3364197" y="4614841"/>
              <a:ext cx="287123" cy="91617"/>
            </a:xfrm>
            <a:custGeom>
              <a:avLst/>
              <a:gdLst/>
              <a:ahLst/>
              <a:cxnLst/>
              <a:rect l="l" t="t" r="r" b="b"/>
              <a:pathLst>
                <a:path w="18578" h="5928" extrusionOk="0">
                  <a:moveTo>
                    <a:pt x="6957" y="1"/>
                  </a:moveTo>
                  <a:lnTo>
                    <a:pt x="1302" y="156"/>
                  </a:lnTo>
                  <a:lnTo>
                    <a:pt x="1050" y="856"/>
                  </a:lnTo>
                  <a:lnTo>
                    <a:pt x="836" y="1575"/>
                  </a:lnTo>
                  <a:lnTo>
                    <a:pt x="642" y="2274"/>
                  </a:lnTo>
                  <a:lnTo>
                    <a:pt x="467" y="2993"/>
                  </a:lnTo>
                  <a:lnTo>
                    <a:pt x="311" y="3732"/>
                  </a:lnTo>
                  <a:lnTo>
                    <a:pt x="195" y="4451"/>
                  </a:lnTo>
                  <a:lnTo>
                    <a:pt x="78" y="5189"/>
                  </a:lnTo>
                  <a:lnTo>
                    <a:pt x="1" y="5927"/>
                  </a:lnTo>
                  <a:lnTo>
                    <a:pt x="18577" y="5927"/>
                  </a:lnTo>
                  <a:lnTo>
                    <a:pt x="18558" y="5811"/>
                  </a:lnTo>
                  <a:lnTo>
                    <a:pt x="18499" y="5714"/>
                  </a:lnTo>
                  <a:lnTo>
                    <a:pt x="18383" y="5500"/>
                  </a:lnTo>
                  <a:lnTo>
                    <a:pt x="18208" y="5306"/>
                  </a:lnTo>
                  <a:lnTo>
                    <a:pt x="17994" y="5092"/>
                  </a:lnTo>
                  <a:lnTo>
                    <a:pt x="17742" y="4897"/>
                  </a:lnTo>
                  <a:lnTo>
                    <a:pt x="17431" y="4684"/>
                  </a:lnTo>
                  <a:lnTo>
                    <a:pt x="17120" y="4489"/>
                  </a:lnTo>
                  <a:lnTo>
                    <a:pt x="16751" y="4295"/>
                  </a:lnTo>
                  <a:lnTo>
                    <a:pt x="16362" y="4101"/>
                  </a:lnTo>
                  <a:lnTo>
                    <a:pt x="15954" y="3906"/>
                  </a:lnTo>
                  <a:lnTo>
                    <a:pt x="15079" y="3518"/>
                  </a:lnTo>
                  <a:lnTo>
                    <a:pt x="14127" y="3129"/>
                  </a:lnTo>
                  <a:lnTo>
                    <a:pt x="13156" y="2741"/>
                  </a:lnTo>
                  <a:lnTo>
                    <a:pt x="11193" y="2022"/>
                  </a:lnTo>
                  <a:lnTo>
                    <a:pt x="10241" y="1652"/>
                  </a:lnTo>
                  <a:lnTo>
                    <a:pt x="9367" y="1303"/>
                  </a:lnTo>
                  <a:lnTo>
                    <a:pt x="8570" y="972"/>
                  </a:lnTo>
                  <a:lnTo>
                    <a:pt x="8220" y="797"/>
                  </a:lnTo>
                  <a:lnTo>
                    <a:pt x="7890" y="642"/>
                  </a:lnTo>
                  <a:lnTo>
                    <a:pt x="7598" y="486"/>
                  </a:lnTo>
                  <a:lnTo>
                    <a:pt x="7346" y="312"/>
                  </a:lnTo>
                  <a:lnTo>
                    <a:pt x="7132" y="156"/>
                  </a:lnTo>
                  <a:lnTo>
                    <a:pt x="6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3362992" y="4706443"/>
              <a:ext cx="290724" cy="19829"/>
            </a:xfrm>
            <a:custGeom>
              <a:avLst/>
              <a:gdLst/>
              <a:ahLst/>
              <a:cxnLst/>
              <a:rect l="l" t="t" r="r" b="b"/>
              <a:pathLst>
                <a:path w="18811" h="1283" extrusionOk="0">
                  <a:moveTo>
                    <a:pt x="79" y="0"/>
                  </a:moveTo>
                  <a:lnTo>
                    <a:pt x="1" y="700"/>
                  </a:lnTo>
                  <a:lnTo>
                    <a:pt x="1" y="816"/>
                  </a:lnTo>
                  <a:lnTo>
                    <a:pt x="40" y="914"/>
                  </a:lnTo>
                  <a:lnTo>
                    <a:pt x="79" y="1011"/>
                  </a:lnTo>
                  <a:lnTo>
                    <a:pt x="156" y="1108"/>
                  </a:lnTo>
                  <a:lnTo>
                    <a:pt x="234" y="1186"/>
                  </a:lnTo>
                  <a:lnTo>
                    <a:pt x="331" y="1225"/>
                  </a:lnTo>
                  <a:lnTo>
                    <a:pt x="428" y="1263"/>
                  </a:lnTo>
                  <a:lnTo>
                    <a:pt x="545" y="1283"/>
                  </a:lnTo>
                  <a:lnTo>
                    <a:pt x="18286" y="1283"/>
                  </a:lnTo>
                  <a:lnTo>
                    <a:pt x="18402" y="1263"/>
                  </a:lnTo>
                  <a:lnTo>
                    <a:pt x="18519" y="1225"/>
                  </a:lnTo>
                  <a:lnTo>
                    <a:pt x="18616" y="1166"/>
                  </a:lnTo>
                  <a:lnTo>
                    <a:pt x="18694" y="1069"/>
                  </a:lnTo>
                  <a:lnTo>
                    <a:pt x="18752" y="972"/>
                  </a:lnTo>
                  <a:lnTo>
                    <a:pt x="18811" y="875"/>
                  </a:lnTo>
                  <a:lnTo>
                    <a:pt x="18811" y="758"/>
                  </a:lnTo>
                  <a:lnTo>
                    <a:pt x="18811" y="622"/>
                  </a:lnTo>
                  <a:lnTo>
                    <a:pt x="18733" y="311"/>
                  </a:lnTo>
                  <a:lnTo>
                    <a:pt x="186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3277711" y="2936691"/>
              <a:ext cx="367597" cy="1615403"/>
            </a:xfrm>
            <a:custGeom>
              <a:avLst/>
              <a:gdLst/>
              <a:ahLst/>
              <a:cxnLst/>
              <a:rect l="l" t="t" r="r" b="b"/>
              <a:pathLst>
                <a:path w="23785" h="104523" extrusionOk="0">
                  <a:moveTo>
                    <a:pt x="20753" y="0"/>
                  </a:moveTo>
                  <a:lnTo>
                    <a:pt x="19995" y="272"/>
                  </a:lnTo>
                  <a:lnTo>
                    <a:pt x="19257" y="525"/>
                  </a:lnTo>
                  <a:lnTo>
                    <a:pt x="18538" y="739"/>
                  </a:lnTo>
                  <a:lnTo>
                    <a:pt x="17858" y="952"/>
                  </a:lnTo>
                  <a:lnTo>
                    <a:pt x="17178" y="1147"/>
                  </a:lnTo>
                  <a:lnTo>
                    <a:pt x="16536" y="1302"/>
                  </a:lnTo>
                  <a:lnTo>
                    <a:pt x="15895" y="1457"/>
                  </a:lnTo>
                  <a:lnTo>
                    <a:pt x="15273" y="1574"/>
                  </a:lnTo>
                  <a:lnTo>
                    <a:pt x="14652" y="1691"/>
                  </a:lnTo>
                  <a:lnTo>
                    <a:pt x="14069" y="1788"/>
                  </a:lnTo>
                  <a:lnTo>
                    <a:pt x="13466" y="1866"/>
                  </a:lnTo>
                  <a:lnTo>
                    <a:pt x="12883" y="1924"/>
                  </a:lnTo>
                  <a:lnTo>
                    <a:pt x="12300" y="1982"/>
                  </a:lnTo>
                  <a:lnTo>
                    <a:pt x="11737" y="2021"/>
                  </a:lnTo>
                  <a:lnTo>
                    <a:pt x="10590" y="2060"/>
                  </a:lnTo>
                  <a:lnTo>
                    <a:pt x="9444" y="2079"/>
                  </a:lnTo>
                  <a:lnTo>
                    <a:pt x="8259" y="2060"/>
                  </a:lnTo>
                  <a:lnTo>
                    <a:pt x="7073" y="2021"/>
                  </a:lnTo>
                  <a:lnTo>
                    <a:pt x="5830" y="1963"/>
                  </a:lnTo>
                  <a:lnTo>
                    <a:pt x="3148" y="1846"/>
                  </a:lnTo>
                  <a:lnTo>
                    <a:pt x="1691" y="1788"/>
                  </a:lnTo>
                  <a:lnTo>
                    <a:pt x="117" y="1749"/>
                  </a:lnTo>
                  <a:lnTo>
                    <a:pt x="59" y="2235"/>
                  </a:lnTo>
                  <a:lnTo>
                    <a:pt x="20" y="2721"/>
                  </a:lnTo>
                  <a:lnTo>
                    <a:pt x="0" y="3265"/>
                  </a:lnTo>
                  <a:lnTo>
                    <a:pt x="0" y="3809"/>
                  </a:lnTo>
                  <a:lnTo>
                    <a:pt x="20" y="4372"/>
                  </a:lnTo>
                  <a:lnTo>
                    <a:pt x="59" y="4975"/>
                  </a:lnTo>
                  <a:lnTo>
                    <a:pt x="97" y="5577"/>
                  </a:lnTo>
                  <a:lnTo>
                    <a:pt x="156" y="6179"/>
                  </a:lnTo>
                  <a:lnTo>
                    <a:pt x="311" y="7442"/>
                  </a:lnTo>
                  <a:lnTo>
                    <a:pt x="505" y="8705"/>
                  </a:lnTo>
                  <a:lnTo>
                    <a:pt x="719" y="9968"/>
                  </a:lnTo>
                  <a:lnTo>
                    <a:pt x="972" y="11193"/>
                  </a:lnTo>
                  <a:lnTo>
                    <a:pt x="1224" y="12359"/>
                  </a:lnTo>
                  <a:lnTo>
                    <a:pt x="1458" y="13447"/>
                  </a:lnTo>
                  <a:lnTo>
                    <a:pt x="1924" y="15293"/>
                  </a:lnTo>
                  <a:lnTo>
                    <a:pt x="2254" y="16536"/>
                  </a:lnTo>
                  <a:lnTo>
                    <a:pt x="2371" y="17003"/>
                  </a:lnTo>
                  <a:lnTo>
                    <a:pt x="6393" y="104523"/>
                  </a:lnTo>
                  <a:lnTo>
                    <a:pt x="13427" y="104523"/>
                  </a:lnTo>
                  <a:lnTo>
                    <a:pt x="13835" y="103007"/>
                  </a:lnTo>
                  <a:lnTo>
                    <a:pt x="14224" y="101413"/>
                  </a:lnTo>
                  <a:lnTo>
                    <a:pt x="14593" y="99781"/>
                  </a:lnTo>
                  <a:lnTo>
                    <a:pt x="14982" y="98091"/>
                  </a:lnTo>
                  <a:lnTo>
                    <a:pt x="15351" y="96342"/>
                  </a:lnTo>
                  <a:lnTo>
                    <a:pt x="15720" y="94574"/>
                  </a:lnTo>
                  <a:lnTo>
                    <a:pt x="16090" y="92747"/>
                  </a:lnTo>
                  <a:lnTo>
                    <a:pt x="16439" y="90901"/>
                  </a:lnTo>
                  <a:lnTo>
                    <a:pt x="17119" y="87112"/>
                  </a:lnTo>
                  <a:lnTo>
                    <a:pt x="17800" y="83226"/>
                  </a:lnTo>
                  <a:lnTo>
                    <a:pt x="18421" y="79281"/>
                  </a:lnTo>
                  <a:lnTo>
                    <a:pt x="19024" y="75297"/>
                  </a:lnTo>
                  <a:lnTo>
                    <a:pt x="19607" y="71295"/>
                  </a:lnTo>
                  <a:lnTo>
                    <a:pt x="20151" y="67330"/>
                  </a:lnTo>
                  <a:lnTo>
                    <a:pt x="20675" y="63425"/>
                  </a:lnTo>
                  <a:lnTo>
                    <a:pt x="21161" y="59597"/>
                  </a:lnTo>
                  <a:lnTo>
                    <a:pt x="21608" y="55866"/>
                  </a:lnTo>
                  <a:lnTo>
                    <a:pt x="22016" y="52310"/>
                  </a:lnTo>
                  <a:lnTo>
                    <a:pt x="22385" y="48890"/>
                  </a:lnTo>
                  <a:lnTo>
                    <a:pt x="22716" y="45703"/>
                  </a:lnTo>
                  <a:lnTo>
                    <a:pt x="22988" y="43002"/>
                  </a:lnTo>
                  <a:lnTo>
                    <a:pt x="23221" y="40243"/>
                  </a:lnTo>
                  <a:lnTo>
                    <a:pt x="23415" y="37406"/>
                  </a:lnTo>
                  <a:lnTo>
                    <a:pt x="23571" y="34511"/>
                  </a:lnTo>
                  <a:lnTo>
                    <a:pt x="23648" y="33053"/>
                  </a:lnTo>
                  <a:lnTo>
                    <a:pt x="23707" y="31576"/>
                  </a:lnTo>
                  <a:lnTo>
                    <a:pt x="23746" y="30100"/>
                  </a:lnTo>
                  <a:lnTo>
                    <a:pt x="23765" y="28623"/>
                  </a:lnTo>
                  <a:lnTo>
                    <a:pt x="23784" y="27127"/>
                  </a:lnTo>
                  <a:lnTo>
                    <a:pt x="23784" y="25630"/>
                  </a:lnTo>
                  <a:lnTo>
                    <a:pt x="23765" y="24134"/>
                  </a:lnTo>
                  <a:lnTo>
                    <a:pt x="23746" y="22657"/>
                  </a:lnTo>
                  <a:lnTo>
                    <a:pt x="23707" y="21161"/>
                  </a:lnTo>
                  <a:lnTo>
                    <a:pt x="23648" y="19665"/>
                  </a:lnTo>
                  <a:lnTo>
                    <a:pt x="23571" y="18188"/>
                  </a:lnTo>
                  <a:lnTo>
                    <a:pt x="23474" y="16711"/>
                  </a:lnTo>
                  <a:lnTo>
                    <a:pt x="23357" y="15234"/>
                  </a:lnTo>
                  <a:lnTo>
                    <a:pt x="23240" y="13777"/>
                  </a:lnTo>
                  <a:lnTo>
                    <a:pt x="23085" y="12320"/>
                  </a:lnTo>
                  <a:lnTo>
                    <a:pt x="22910" y="10882"/>
                  </a:lnTo>
                  <a:lnTo>
                    <a:pt x="22716" y="9463"/>
                  </a:lnTo>
                  <a:lnTo>
                    <a:pt x="22502" y="8045"/>
                  </a:lnTo>
                  <a:lnTo>
                    <a:pt x="22269" y="6646"/>
                  </a:lnTo>
                  <a:lnTo>
                    <a:pt x="22016" y="5285"/>
                  </a:lnTo>
                  <a:lnTo>
                    <a:pt x="21725" y="3925"/>
                  </a:lnTo>
                  <a:lnTo>
                    <a:pt x="21433" y="2585"/>
                  </a:lnTo>
                  <a:lnTo>
                    <a:pt x="21103" y="1283"/>
                  </a:lnTo>
                  <a:lnTo>
                    <a:pt x="20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3157579" y="4539761"/>
              <a:ext cx="88913" cy="87707"/>
            </a:xfrm>
            <a:custGeom>
              <a:avLst/>
              <a:gdLst/>
              <a:ahLst/>
              <a:cxnLst/>
              <a:rect l="l" t="t" r="r" b="b"/>
              <a:pathLst>
                <a:path w="5753" h="5675" extrusionOk="0">
                  <a:moveTo>
                    <a:pt x="1" y="1"/>
                  </a:moveTo>
                  <a:lnTo>
                    <a:pt x="350" y="3071"/>
                  </a:lnTo>
                  <a:lnTo>
                    <a:pt x="506" y="4431"/>
                  </a:lnTo>
                  <a:lnTo>
                    <a:pt x="681" y="5675"/>
                  </a:lnTo>
                  <a:lnTo>
                    <a:pt x="5014" y="5675"/>
                  </a:lnTo>
                  <a:lnTo>
                    <a:pt x="5383" y="2935"/>
                  </a:lnTo>
                  <a:lnTo>
                    <a:pt x="5752"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3086703" y="4614841"/>
              <a:ext cx="180808" cy="91617"/>
            </a:xfrm>
            <a:custGeom>
              <a:avLst/>
              <a:gdLst/>
              <a:ahLst/>
              <a:cxnLst/>
              <a:rect l="l" t="t" r="r" b="b"/>
              <a:pathLst>
                <a:path w="11699" h="5928" extrusionOk="0">
                  <a:moveTo>
                    <a:pt x="4742" y="1"/>
                  </a:moveTo>
                  <a:lnTo>
                    <a:pt x="4101" y="642"/>
                  </a:lnTo>
                  <a:lnTo>
                    <a:pt x="3401" y="1303"/>
                  </a:lnTo>
                  <a:lnTo>
                    <a:pt x="2682" y="2022"/>
                  </a:lnTo>
                  <a:lnTo>
                    <a:pt x="1983" y="2741"/>
                  </a:lnTo>
                  <a:lnTo>
                    <a:pt x="1652" y="3129"/>
                  </a:lnTo>
                  <a:lnTo>
                    <a:pt x="1322" y="3518"/>
                  </a:lnTo>
                  <a:lnTo>
                    <a:pt x="1031" y="3906"/>
                  </a:lnTo>
                  <a:lnTo>
                    <a:pt x="759" y="4295"/>
                  </a:lnTo>
                  <a:lnTo>
                    <a:pt x="506" y="4684"/>
                  </a:lnTo>
                  <a:lnTo>
                    <a:pt x="292" y="5092"/>
                  </a:lnTo>
                  <a:lnTo>
                    <a:pt x="137" y="5500"/>
                  </a:lnTo>
                  <a:lnTo>
                    <a:pt x="1" y="5927"/>
                  </a:lnTo>
                  <a:lnTo>
                    <a:pt x="11699" y="5927"/>
                  </a:lnTo>
                  <a:lnTo>
                    <a:pt x="11621" y="5189"/>
                  </a:lnTo>
                  <a:lnTo>
                    <a:pt x="11504" y="4451"/>
                  </a:lnTo>
                  <a:lnTo>
                    <a:pt x="11368" y="3732"/>
                  </a:lnTo>
                  <a:lnTo>
                    <a:pt x="11232" y="2993"/>
                  </a:lnTo>
                  <a:lnTo>
                    <a:pt x="11057" y="2274"/>
                  </a:lnTo>
                  <a:lnTo>
                    <a:pt x="10863" y="1575"/>
                  </a:lnTo>
                  <a:lnTo>
                    <a:pt x="10630" y="856"/>
                  </a:lnTo>
                  <a:lnTo>
                    <a:pt x="10397" y="156"/>
                  </a:lnTo>
                  <a:lnTo>
                    <a:pt x="4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3084307" y="4706443"/>
              <a:ext cx="184409" cy="19829"/>
            </a:xfrm>
            <a:custGeom>
              <a:avLst/>
              <a:gdLst/>
              <a:ahLst/>
              <a:cxnLst/>
              <a:rect l="l" t="t" r="r" b="b"/>
              <a:pathLst>
                <a:path w="11932" h="1283" extrusionOk="0">
                  <a:moveTo>
                    <a:pt x="156" y="0"/>
                  </a:moveTo>
                  <a:lnTo>
                    <a:pt x="78" y="311"/>
                  </a:lnTo>
                  <a:lnTo>
                    <a:pt x="0" y="622"/>
                  </a:lnTo>
                  <a:lnTo>
                    <a:pt x="0" y="758"/>
                  </a:lnTo>
                  <a:lnTo>
                    <a:pt x="20" y="875"/>
                  </a:lnTo>
                  <a:lnTo>
                    <a:pt x="59" y="972"/>
                  </a:lnTo>
                  <a:lnTo>
                    <a:pt x="117" y="1069"/>
                  </a:lnTo>
                  <a:lnTo>
                    <a:pt x="195" y="1166"/>
                  </a:lnTo>
                  <a:lnTo>
                    <a:pt x="292" y="1225"/>
                  </a:lnTo>
                  <a:lnTo>
                    <a:pt x="408" y="1263"/>
                  </a:lnTo>
                  <a:lnTo>
                    <a:pt x="544" y="1283"/>
                  </a:lnTo>
                  <a:lnTo>
                    <a:pt x="11387" y="1283"/>
                  </a:lnTo>
                  <a:lnTo>
                    <a:pt x="11504" y="1263"/>
                  </a:lnTo>
                  <a:lnTo>
                    <a:pt x="11601" y="1225"/>
                  </a:lnTo>
                  <a:lnTo>
                    <a:pt x="11698" y="1186"/>
                  </a:lnTo>
                  <a:lnTo>
                    <a:pt x="11776" y="1108"/>
                  </a:lnTo>
                  <a:lnTo>
                    <a:pt x="11854" y="1011"/>
                  </a:lnTo>
                  <a:lnTo>
                    <a:pt x="11892" y="914"/>
                  </a:lnTo>
                  <a:lnTo>
                    <a:pt x="11912" y="816"/>
                  </a:lnTo>
                  <a:lnTo>
                    <a:pt x="11931" y="700"/>
                  </a:lnTo>
                  <a:lnTo>
                    <a:pt x="11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2994205" y="2990443"/>
              <a:ext cx="451101" cy="1561650"/>
            </a:xfrm>
            <a:custGeom>
              <a:avLst/>
              <a:gdLst/>
              <a:ahLst/>
              <a:cxnLst/>
              <a:rect l="l" t="t" r="r" b="b"/>
              <a:pathLst>
                <a:path w="29188" h="101045" extrusionOk="0">
                  <a:moveTo>
                    <a:pt x="3693" y="0"/>
                  </a:moveTo>
                  <a:lnTo>
                    <a:pt x="3343" y="1283"/>
                  </a:lnTo>
                  <a:lnTo>
                    <a:pt x="3013" y="2565"/>
                  </a:lnTo>
                  <a:lnTo>
                    <a:pt x="2682" y="3848"/>
                  </a:lnTo>
                  <a:lnTo>
                    <a:pt x="2391" y="5130"/>
                  </a:lnTo>
                  <a:lnTo>
                    <a:pt x="2119" y="6432"/>
                  </a:lnTo>
                  <a:lnTo>
                    <a:pt x="1847" y="7734"/>
                  </a:lnTo>
                  <a:lnTo>
                    <a:pt x="1614" y="9036"/>
                  </a:lnTo>
                  <a:lnTo>
                    <a:pt x="1380" y="10338"/>
                  </a:lnTo>
                  <a:lnTo>
                    <a:pt x="1186" y="11659"/>
                  </a:lnTo>
                  <a:lnTo>
                    <a:pt x="992" y="12981"/>
                  </a:lnTo>
                  <a:lnTo>
                    <a:pt x="817" y="14283"/>
                  </a:lnTo>
                  <a:lnTo>
                    <a:pt x="662" y="15604"/>
                  </a:lnTo>
                  <a:lnTo>
                    <a:pt x="525" y="16925"/>
                  </a:lnTo>
                  <a:lnTo>
                    <a:pt x="409" y="18266"/>
                  </a:lnTo>
                  <a:lnTo>
                    <a:pt x="292" y="19587"/>
                  </a:lnTo>
                  <a:lnTo>
                    <a:pt x="215" y="20909"/>
                  </a:lnTo>
                  <a:lnTo>
                    <a:pt x="137" y="22249"/>
                  </a:lnTo>
                  <a:lnTo>
                    <a:pt x="79" y="23571"/>
                  </a:lnTo>
                  <a:lnTo>
                    <a:pt x="40" y="24912"/>
                  </a:lnTo>
                  <a:lnTo>
                    <a:pt x="1" y="26233"/>
                  </a:lnTo>
                  <a:lnTo>
                    <a:pt x="1" y="27574"/>
                  </a:lnTo>
                  <a:lnTo>
                    <a:pt x="1" y="28915"/>
                  </a:lnTo>
                  <a:lnTo>
                    <a:pt x="1" y="30236"/>
                  </a:lnTo>
                  <a:lnTo>
                    <a:pt x="40" y="31577"/>
                  </a:lnTo>
                  <a:lnTo>
                    <a:pt x="79" y="32917"/>
                  </a:lnTo>
                  <a:lnTo>
                    <a:pt x="137" y="34239"/>
                  </a:lnTo>
                  <a:lnTo>
                    <a:pt x="215" y="35580"/>
                  </a:lnTo>
                  <a:lnTo>
                    <a:pt x="292" y="36901"/>
                  </a:lnTo>
                  <a:lnTo>
                    <a:pt x="389" y="38242"/>
                  </a:lnTo>
                  <a:lnTo>
                    <a:pt x="487" y="39563"/>
                  </a:lnTo>
                  <a:lnTo>
                    <a:pt x="603" y="40904"/>
                  </a:lnTo>
                  <a:lnTo>
                    <a:pt x="739" y="42225"/>
                  </a:lnTo>
                  <a:lnTo>
                    <a:pt x="1070" y="45412"/>
                  </a:lnTo>
                  <a:lnTo>
                    <a:pt x="1458" y="48832"/>
                  </a:lnTo>
                  <a:lnTo>
                    <a:pt x="1866" y="52388"/>
                  </a:lnTo>
                  <a:lnTo>
                    <a:pt x="2313" y="56119"/>
                  </a:lnTo>
                  <a:lnTo>
                    <a:pt x="2799" y="59947"/>
                  </a:lnTo>
                  <a:lnTo>
                    <a:pt x="3304" y="63852"/>
                  </a:lnTo>
                  <a:lnTo>
                    <a:pt x="3848" y="67817"/>
                  </a:lnTo>
                  <a:lnTo>
                    <a:pt x="4431" y="71819"/>
                  </a:lnTo>
                  <a:lnTo>
                    <a:pt x="5034" y="75803"/>
                  </a:lnTo>
                  <a:lnTo>
                    <a:pt x="5675" y="79748"/>
                  </a:lnTo>
                  <a:lnTo>
                    <a:pt x="6336" y="83634"/>
                  </a:lnTo>
                  <a:lnTo>
                    <a:pt x="7035" y="87423"/>
                  </a:lnTo>
                  <a:lnTo>
                    <a:pt x="7385" y="89269"/>
                  </a:lnTo>
                  <a:lnTo>
                    <a:pt x="7735" y="91096"/>
                  </a:lnTo>
                  <a:lnTo>
                    <a:pt x="8104" y="92864"/>
                  </a:lnTo>
                  <a:lnTo>
                    <a:pt x="8492" y="94613"/>
                  </a:lnTo>
                  <a:lnTo>
                    <a:pt x="8862" y="96303"/>
                  </a:lnTo>
                  <a:lnTo>
                    <a:pt x="9250" y="97935"/>
                  </a:lnTo>
                  <a:lnTo>
                    <a:pt x="9639" y="99529"/>
                  </a:lnTo>
                  <a:lnTo>
                    <a:pt x="10028" y="101045"/>
                  </a:lnTo>
                  <a:lnTo>
                    <a:pt x="17062" y="101045"/>
                  </a:lnTo>
                  <a:lnTo>
                    <a:pt x="21084" y="13525"/>
                  </a:lnTo>
                  <a:lnTo>
                    <a:pt x="21842" y="12806"/>
                  </a:lnTo>
                  <a:lnTo>
                    <a:pt x="22716" y="12009"/>
                  </a:lnTo>
                  <a:lnTo>
                    <a:pt x="23804" y="10940"/>
                  </a:lnTo>
                  <a:lnTo>
                    <a:pt x="25068" y="9677"/>
                  </a:lnTo>
                  <a:lnTo>
                    <a:pt x="26428" y="8278"/>
                  </a:lnTo>
                  <a:lnTo>
                    <a:pt x="27108" y="7520"/>
                  </a:lnTo>
                  <a:lnTo>
                    <a:pt x="27807" y="6743"/>
                  </a:lnTo>
                  <a:lnTo>
                    <a:pt x="28507" y="5946"/>
                  </a:lnTo>
                  <a:lnTo>
                    <a:pt x="29187" y="5150"/>
                  </a:lnTo>
                  <a:lnTo>
                    <a:pt x="28371" y="5169"/>
                  </a:lnTo>
                  <a:lnTo>
                    <a:pt x="27555" y="5150"/>
                  </a:lnTo>
                  <a:lnTo>
                    <a:pt x="26758" y="5130"/>
                  </a:lnTo>
                  <a:lnTo>
                    <a:pt x="25942" y="5091"/>
                  </a:lnTo>
                  <a:lnTo>
                    <a:pt x="25145" y="5053"/>
                  </a:lnTo>
                  <a:lnTo>
                    <a:pt x="24329" y="4994"/>
                  </a:lnTo>
                  <a:lnTo>
                    <a:pt x="23532" y="4917"/>
                  </a:lnTo>
                  <a:lnTo>
                    <a:pt x="22716" y="4839"/>
                  </a:lnTo>
                  <a:lnTo>
                    <a:pt x="21104" y="4625"/>
                  </a:lnTo>
                  <a:lnTo>
                    <a:pt x="19491" y="4392"/>
                  </a:lnTo>
                  <a:lnTo>
                    <a:pt x="17897" y="4100"/>
                  </a:lnTo>
                  <a:lnTo>
                    <a:pt x="16284" y="3770"/>
                  </a:lnTo>
                  <a:lnTo>
                    <a:pt x="14691" y="3401"/>
                  </a:lnTo>
                  <a:lnTo>
                    <a:pt x="13098" y="3012"/>
                  </a:lnTo>
                  <a:lnTo>
                    <a:pt x="11524" y="2585"/>
                  </a:lnTo>
                  <a:lnTo>
                    <a:pt x="9930" y="2118"/>
                  </a:lnTo>
                  <a:lnTo>
                    <a:pt x="8356" y="1633"/>
                  </a:lnTo>
                  <a:lnTo>
                    <a:pt x="6802" y="1108"/>
                  </a:lnTo>
                  <a:lnTo>
                    <a:pt x="5247" y="564"/>
                  </a:lnTo>
                  <a:lnTo>
                    <a:pt x="36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3155478" y="1651639"/>
              <a:ext cx="432462" cy="385324"/>
            </a:xfrm>
            <a:custGeom>
              <a:avLst/>
              <a:gdLst/>
              <a:ahLst/>
              <a:cxnLst/>
              <a:rect l="l" t="t" r="r" b="b"/>
              <a:pathLst>
                <a:path w="27982" h="24932" extrusionOk="0">
                  <a:moveTo>
                    <a:pt x="18091" y="0"/>
                  </a:moveTo>
                  <a:lnTo>
                    <a:pt x="17236" y="20"/>
                  </a:lnTo>
                  <a:lnTo>
                    <a:pt x="15507" y="78"/>
                  </a:lnTo>
                  <a:lnTo>
                    <a:pt x="14652" y="98"/>
                  </a:lnTo>
                  <a:lnTo>
                    <a:pt x="14205" y="98"/>
                  </a:lnTo>
                  <a:lnTo>
                    <a:pt x="13778" y="78"/>
                  </a:lnTo>
                  <a:lnTo>
                    <a:pt x="13000" y="78"/>
                  </a:lnTo>
                  <a:lnTo>
                    <a:pt x="12612" y="117"/>
                  </a:lnTo>
                  <a:lnTo>
                    <a:pt x="12204" y="156"/>
                  </a:lnTo>
                  <a:lnTo>
                    <a:pt x="11815" y="214"/>
                  </a:lnTo>
                  <a:lnTo>
                    <a:pt x="11426" y="292"/>
                  </a:lnTo>
                  <a:lnTo>
                    <a:pt x="11038" y="389"/>
                  </a:lnTo>
                  <a:lnTo>
                    <a:pt x="10649" y="506"/>
                  </a:lnTo>
                  <a:lnTo>
                    <a:pt x="10280" y="642"/>
                  </a:lnTo>
                  <a:lnTo>
                    <a:pt x="9891" y="778"/>
                  </a:lnTo>
                  <a:lnTo>
                    <a:pt x="9522" y="914"/>
                  </a:lnTo>
                  <a:lnTo>
                    <a:pt x="9153" y="1089"/>
                  </a:lnTo>
                  <a:lnTo>
                    <a:pt x="8803" y="1263"/>
                  </a:lnTo>
                  <a:lnTo>
                    <a:pt x="8453" y="1438"/>
                  </a:lnTo>
                  <a:lnTo>
                    <a:pt x="8123" y="1652"/>
                  </a:lnTo>
                  <a:lnTo>
                    <a:pt x="7793" y="1846"/>
                  </a:lnTo>
                  <a:lnTo>
                    <a:pt x="7462" y="2060"/>
                  </a:lnTo>
                  <a:lnTo>
                    <a:pt x="7151" y="2293"/>
                  </a:lnTo>
                  <a:lnTo>
                    <a:pt x="6860" y="2546"/>
                  </a:lnTo>
                  <a:lnTo>
                    <a:pt x="6588" y="2799"/>
                  </a:lnTo>
                  <a:lnTo>
                    <a:pt x="6316" y="3090"/>
                  </a:lnTo>
                  <a:lnTo>
                    <a:pt x="6044" y="3362"/>
                  </a:lnTo>
                  <a:lnTo>
                    <a:pt x="5811" y="3673"/>
                  </a:lnTo>
                  <a:lnTo>
                    <a:pt x="5577" y="3984"/>
                  </a:lnTo>
                  <a:lnTo>
                    <a:pt x="5383" y="4295"/>
                  </a:lnTo>
                  <a:lnTo>
                    <a:pt x="5189" y="4625"/>
                  </a:lnTo>
                  <a:lnTo>
                    <a:pt x="5014" y="4975"/>
                  </a:lnTo>
                  <a:lnTo>
                    <a:pt x="4878" y="5325"/>
                  </a:lnTo>
                  <a:lnTo>
                    <a:pt x="4742" y="5674"/>
                  </a:lnTo>
                  <a:lnTo>
                    <a:pt x="4645" y="6044"/>
                  </a:lnTo>
                  <a:lnTo>
                    <a:pt x="4567" y="6413"/>
                  </a:lnTo>
                  <a:lnTo>
                    <a:pt x="4528" y="6801"/>
                  </a:lnTo>
                  <a:lnTo>
                    <a:pt x="4509" y="7287"/>
                  </a:lnTo>
                  <a:lnTo>
                    <a:pt x="4509" y="7773"/>
                  </a:lnTo>
                  <a:lnTo>
                    <a:pt x="4509" y="8259"/>
                  </a:lnTo>
                  <a:lnTo>
                    <a:pt x="4528" y="8725"/>
                  </a:lnTo>
                  <a:lnTo>
                    <a:pt x="4509" y="9211"/>
                  </a:lnTo>
                  <a:lnTo>
                    <a:pt x="4470" y="9444"/>
                  </a:lnTo>
                  <a:lnTo>
                    <a:pt x="4431" y="9677"/>
                  </a:lnTo>
                  <a:lnTo>
                    <a:pt x="4392" y="9911"/>
                  </a:lnTo>
                  <a:lnTo>
                    <a:pt x="4334" y="10124"/>
                  </a:lnTo>
                  <a:lnTo>
                    <a:pt x="4237" y="10338"/>
                  </a:lnTo>
                  <a:lnTo>
                    <a:pt x="4140" y="10552"/>
                  </a:lnTo>
                  <a:lnTo>
                    <a:pt x="4023" y="10746"/>
                  </a:lnTo>
                  <a:lnTo>
                    <a:pt x="3906" y="10921"/>
                  </a:lnTo>
                  <a:lnTo>
                    <a:pt x="3770" y="11096"/>
                  </a:lnTo>
                  <a:lnTo>
                    <a:pt x="3615" y="11251"/>
                  </a:lnTo>
                  <a:lnTo>
                    <a:pt x="3304" y="11543"/>
                  </a:lnTo>
                  <a:lnTo>
                    <a:pt x="2954" y="11815"/>
                  </a:lnTo>
                  <a:lnTo>
                    <a:pt x="2235" y="12339"/>
                  </a:lnTo>
                  <a:lnTo>
                    <a:pt x="1885" y="12612"/>
                  </a:lnTo>
                  <a:lnTo>
                    <a:pt x="1536" y="12884"/>
                  </a:lnTo>
                  <a:lnTo>
                    <a:pt x="1264" y="13156"/>
                  </a:lnTo>
                  <a:lnTo>
                    <a:pt x="1030" y="13447"/>
                  </a:lnTo>
                  <a:lnTo>
                    <a:pt x="797" y="13758"/>
                  </a:lnTo>
                  <a:lnTo>
                    <a:pt x="603" y="14088"/>
                  </a:lnTo>
                  <a:lnTo>
                    <a:pt x="448" y="14438"/>
                  </a:lnTo>
                  <a:lnTo>
                    <a:pt x="292" y="14788"/>
                  </a:lnTo>
                  <a:lnTo>
                    <a:pt x="195" y="15157"/>
                  </a:lnTo>
                  <a:lnTo>
                    <a:pt x="98" y="15526"/>
                  </a:lnTo>
                  <a:lnTo>
                    <a:pt x="39" y="15895"/>
                  </a:lnTo>
                  <a:lnTo>
                    <a:pt x="1" y="16284"/>
                  </a:lnTo>
                  <a:lnTo>
                    <a:pt x="1" y="16673"/>
                  </a:lnTo>
                  <a:lnTo>
                    <a:pt x="39" y="17042"/>
                  </a:lnTo>
                  <a:lnTo>
                    <a:pt x="98" y="17431"/>
                  </a:lnTo>
                  <a:lnTo>
                    <a:pt x="175" y="17800"/>
                  </a:lnTo>
                  <a:lnTo>
                    <a:pt x="292" y="18169"/>
                  </a:lnTo>
                  <a:lnTo>
                    <a:pt x="448" y="18519"/>
                  </a:lnTo>
                  <a:lnTo>
                    <a:pt x="661" y="18927"/>
                  </a:lnTo>
                  <a:lnTo>
                    <a:pt x="914" y="19315"/>
                  </a:lnTo>
                  <a:lnTo>
                    <a:pt x="1439" y="20112"/>
                  </a:lnTo>
                  <a:lnTo>
                    <a:pt x="1672" y="20501"/>
                  </a:lnTo>
                  <a:lnTo>
                    <a:pt x="1885" y="20909"/>
                  </a:lnTo>
                  <a:lnTo>
                    <a:pt x="1983" y="21123"/>
                  </a:lnTo>
                  <a:lnTo>
                    <a:pt x="2060" y="21336"/>
                  </a:lnTo>
                  <a:lnTo>
                    <a:pt x="2119" y="21550"/>
                  </a:lnTo>
                  <a:lnTo>
                    <a:pt x="2157" y="21783"/>
                  </a:lnTo>
                  <a:lnTo>
                    <a:pt x="2196" y="22075"/>
                  </a:lnTo>
                  <a:lnTo>
                    <a:pt x="2216" y="22366"/>
                  </a:lnTo>
                  <a:lnTo>
                    <a:pt x="2177" y="22658"/>
                  </a:lnTo>
                  <a:lnTo>
                    <a:pt x="2138" y="22930"/>
                  </a:lnTo>
                  <a:lnTo>
                    <a:pt x="2566" y="23105"/>
                  </a:lnTo>
                  <a:lnTo>
                    <a:pt x="2993" y="23260"/>
                  </a:lnTo>
                  <a:lnTo>
                    <a:pt x="3440" y="23415"/>
                  </a:lnTo>
                  <a:lnTo>
                    <a:pt x="3867" y="23532"/>
                  </a:lnTo>
                  <a:lnTo>
                    <a:pt x="4761" y="23746"/>
                  </a:lnTo>
                  <a:lnTo>
                    <a:pt x="5636" y="23921"/>
                  </a:lnTo>
                  <a:lnTo>
                    <a:pt x="6355" y="24037"/>
                  </a:lnTo>
                  <a:lnTo>
                    <a:pt x="7093" y="24134"/>
                  </a:lnTo>
                  <a:lnTo>
                    <a:pt x="7812" y="24232"/>
                  </a:lnTo>
                  <a:lnTo>
                    <a:pt x="8550" y="24309"/>
                  </a:lnTo>
                  <a:lnTo>
                    <a:pt x="10008" y="24445"/>
                  </a:lnTo>
                  <a:lnTo>
                    <a:pt x="11465" y="24601"/>
                  </a:lnTo>
                  <a:lnTo>
                    <a:pt x="12553" y="24717"/>
                  </a:lnTo>
                  <a:lnTo>
                    <a:pt x="13642" y="24795"/>
                  </a:lnTo>
                  <a:lnTo>
                    <a:pt x="14730" y="24873"/>
                  </a:lnTo>
                  <a:lnTo>
                    <a:pt x="15818" y="24912"/>
                  </a:lnTo>
                  <a:lnTo>
                    <a:pt x="16906" y="24931"/>
                  </a:lnTo>
                  <a:lnTo>
                    <a:pt x="17994" y="24912"/>
                  </a:lnTo>
                  <a:lnTo>
                    <a:pt x="19082" y="24892"/>
                  </a:lnTo>
                  <a:lnTo>
                    <a:pt x="20171" y="24815"/>
                  </a:lnTo>
                  <a:lnTo>
                    <a:pt x="21181" y="24737"/>
                  </a:lnTo>
                  <a:lnTo>
                    <a:pt x="22191" y="24620"/>
                  </a:lnTo>
                  <a:lnTo>
                    <a:pt x="23202" y="24484"/>
                  </a:lnTo>
                  <a:lnTo>
                    <a:pt x="24212" y="24329"/>
                  </a:lnTo>
                  <a:lnTo>
                    <a:pt x="24193" y="24037"/>
                  </a:lnTo>
                  <a:lnTo>
                    <a:pt x="24212" y="23765"/>
                  </a:lnTo>
                  <a:lnTo>
                    <a:pt x="24251" y="23493"/>
                  </a:lnTo>
                  <a:lnTo>
                    <a:pt x="24348" y="23221"/>
                  </a:lnTo>
                  <a:lnTo>
                    <a:pt x="24445" y="23007"/>
                  </a:lnTo>
                  <a:lnTo>
                    <a:pt x="24562" y="22813"/>
                  </a:lnTo>
                  <a:lnTo>
                    <a:pt x="24679" y="22638"/>
                  </a:lnTo>
                  <a:lnTo>
                    <a:pt x="24834" y="22463"/>
                  </a:lnTo>
                  <a:lnTo>
                    <a:pt x="25164" y="22152"/>
                  </a:lnTo>
                  <a:lnTo>
                    <a:pt x="25495" y="21842"/>
                  </a:lnTo>
                  <a:lnTo>
                    <a:pt x="25864" y="21531"/>
                  </a:lnTo>
                  <a:lnTo>
                    <a:pt x="26194" y="21220"/>
                  </a:lnTo>
                  <a:lnTo>
                    <a:pt x="26350" y="21064"/>
                  </a:lnTo>
                  <a:lnTo>
                    <a:pt x="26486" y="20889"/>
                  </a:lnTo>
                  <a:lnTo>
                    <a:pt x="26622" y="20695"/>
                  </a:lnTo>
                  <a:lnTo>
                    <a:pt x="26738" y="20501"/>
                  </a:lnTo>
                  <a:lnTo>
                    <a:pt x="26816" y="20326"/>
                  </a:lnTo>
                  <a:lnTo>
                    <a:pt x="26874" y="20151"/>
                  </a:lnTo>
                  <a:lnTo>
                    <a:pt x="26933" y="19976"/>
                  </a:lnTo>
                  <a:lnTo>
                    <a:pt x="26952" y="19782"/>
                  </a:lnTo>
                  <a:lnTo>
                    <a:pt x="26972" y="19587"/>
                  </a:lnTo>
                  <a:lnTo>
                    <a:pt x="26991" y="19413"/>
                  </a:lnTo>
                  <a:lnTo>
                    <a:pt x="26972" y="19024"/>
                  </a:lnTo>
                  <a:lnTo>
                    <a:pt x="26913" y="18635"/>
                  </a:lnTo>
                  <a:lnTo>
                    <a:pt x="26836" y="18266"/>
                  </a:lnTo>
                  <a:lnTo>
                    <a:pt x="26719" y="17877"/>
                  </a:lnTo>
                  <a:lnTo>
                    <a:pt x="26583" y="17508"/>
                  </a:lnTo>
                  <a:lnTo>
                    <a:pt x="26311" y="16789"/>
                  </a:lnTo>
                  <a:lnTo>
                    <a:pt x="26175" y="16440"/>
                  </a:lnTo>
                  <a:lnTo>
                    <a:pt x="26039" y="16070"/>
                  </a:lnTo>
                  <a:lnTo>
                    <a:pt x="25922" y="15701"/>
                  </a:lnTo>
                  <a:lnTo>
                    <a:pt x="25845" y="15332"/>
                  </a:lnTo>
                  <a:lnTo>
                    <a:pt x="25786" y="14943"/>
                  </a:lnTo>
                  <a:lnTo>
                    <a:pt x="25786" y="14574"/>
                  </a:lnTo>
                  <a:lnTo>
                    <a:pt x="25806" y="14283"/>
                  </a:lnTo>
                  <a:lnTo>
                    <a:pt x="25845" y="14011"/>
                  </a:lnTo>
                  <a:lnTo>
                    <a:pt x="25922" y="13719"/>
                  </a:lnTo>
                  <a:lnTo>
                    <a:pt x="26000" y="13447"/>
                  </a:lnTo>
                  <a:lnTo>
                    <a:pt x="26097" y="13194"/>
                  </a:lnTo>
                  <a:lnTo>
                    <a:pt x="26214" y="12922"/>
                  </a:lnTo>
                  <a:lnTo>
                    <a:pt x="26466" y="12417"/>
                  </a:lnTo>
                  <a:lnTo>
                    <a:pt x="27049" y="11387"/>
                  </a:lnTo>
                  <a:lnTo>
                    <a:pt x="27321" y="10863"/>
                  </a:lnTo>
                  <a:lnTo>
                    <a:pt x="27438" y="10610"/>
                  </a:lnTo>
                  <a:lnTo>
                    <a:pt x="27555" y="10338"/>
                  </a:lnTo>
                  <a:lnTo>
                    <a:pt x="27710" y="9930"/>
                  </a:lnTo>
                  <a:lnTo>
                    <a:pt x="27827" y="9502"/>
                  </a:lnTo>
                  <a:lnTo>
                    <a:pt x="27904" y="9094"/>
                  </a:lnTo>
                  <a:lnTo>
                    <a:pt x="27963" y="8667"/>
                  </a:lnTo>
                  <a:lnTo>
                    <a:pt x="27982" y="8239"/>
                  </a:lnTo>
                  <a:lnTo>
                    <a:pt x="27982" y="7812"/>
                  </a:lnTo>
                  <a:lnTo>
                    <a:pt x="27943" y="7365"/>
                  </a:lnTo>
                  <a:lnTo>
                    <a:pt x="27885" y="6938"/>
                  </a:lnTo>
                  <a:lnTo>
                    <a:pt x="27788" y="6510"/>
                  </a:lnTo>
                  <a:lnTo>
                    <a:pt x="27671" y="6102"/>
                  </a:lnTo>
                  <a:lnTo>
                    <a:pt x="27535" y="5674"/>
                  </a:lnTo>
                  <a:lnTo>
                    <a:pt x="27380" y="5286"/>
                  </a:lnTo>
                  <a:lnTo>
                    <a:pt x="27205" y="4878"/>
                  </a:lnTo>
                  <a:lnTo>
                    <a:pt x="26991" y="4509"/>
                  </a:lnTo>
                  <a:lnTo>
                    <a:pt x="26758" y="4139"/>
                  </a:lnTo>
                  <a:lnTo>
                    <a:pt x="26505" y="3770"/>
                  </a:lnTo>
                  <a:lnTo>
                    <a:pt x="26233" y="3440"/>
                  </a:lnTo>
                  <a:lnTo>
                    <a:pt x="25942" y="3109"/>
                  </a:lnTo>
                  <a:lnTo>
                    <a:pt x="25650" y="2799"/>
                  </a:lnTo>
                  <a:lnTo>
                    <a:pt x="25320" y="2507"/>
                  </a:lnTo>
                  <a:lnTo>
                    <a:pt x="24990" y="2235"/>
                  </a:lnTo>
                  <a:lnTo>
                    <a:pt x="24659" y="1982"/>
                  </a:lnTo>
                  <a:lnTo>
                    <a:pt x="24290" y="1730"/>
                  </a:lnTo>
                  <a:lnTo>
                    <a:pt x="23921" y="1516"/>
                  </a:lnTo>
                  <a:lnTo>
                    <a:pt x="23552" y="1302"/>
                  </a:lnTo>
                  <a:lnTo>
                    <a:pt x="23163" y="1108"/>
                  </a:lnTo>
                  <a:lnTo>
                    <a:pt x="22755" y="914"/>
                  </a:lnTo>
                  <a:lnTo>
                    <a:pt x="22366" y="758"/>
                  </a:lnTo>
                  <a:lnTo>
                    <a:pt x="21939" y="603"/>
                  </a:lnTo>
                  <a:lnTo>
                    <a:pt x="21531" y="467"/>
                  </a:lnTo>
                  <a:lnTo>
                    <a:pt x="21123" y="350"/>
                  </a:lnTo>
                  <a:lnTo>
                    <a:pt x="20695" y="253"/>
                  </a:lnTo>
                  <a:lnTo>
                    <a:pt x="20248" y="175"/>
                  </a:lnTo>
                  <a:lnTo>
                    <a:pt x="19821" y="98"/>
                  </a:lnTo>
                  <a:lnTo>
                    <a:pt x="19393" y="59"/>
                  </a:lnTo>
                  <a:lnTo>
                    <a:pt x="18946" y="20"/>
                  </a:lnTo>
                  <a:lnTo>
                    <a:pt x="185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3047061" y="2090700"/>
              <a:ext cx="582932" cy="948102"/>
            </a:xfrm>
            <a:custGeom>
              <a:avLst/>
              <a:gdLst/>
              <a:ahLst/>
              <a:cxnLst/>
              <a:rect l="l" t="t" r="r" b="b"/>
              <a:pathLst>
                <a:path w="37718" h="61346" extrusionOk="0">
                  <a:moveTo>
                    <a:pt x="19257" y="0"/>
                  </a:moveTo>
                  <a:lnTo>
                    <a:pt x="18441" y="39"/>
                  </a:lnTo>
                  <a:lnTo>
                    <a:pt x="17645" y="117"/>
                  </a:lnTo>
                  <a:lnTo>
                    <a:pt x="16867" y="234"/>
                  </a:lnTo>
                  <a:lnTo>
                    <a:pt x="16071" y="389"/>
                  </a:lnTo>
                  <a:lnTo>
                    <a:pt x="15293" y="583"/>
                  </a:lnTo>
                  <a:lnTo>
                    <a:pt x="14536" y="797"/>
                  </a:lnTo>
                  <a:lnTo>
                    <a:pt x="13758" y="1069"/>
                  </a:lnTo>
                  <a:lnTo>
                    <a:pt x="13273" y="1244"/>
                  </a:lnTo>
                  <a:lnTo>
                    <a:pt x="12787" y="1438"/>
                  </a:lnTo>
                  <a:lnTo>
                    <a:pt x="12282" y="1652"/>
                  </a:lnTo>
                  <a:lnTo>
                    <a:pt x="11815" y="1866"/>
                  </a:lnTo>
                  <a:lnTo>
                    <a:pt x="10844" y="2332"/>
                  </a:lnTo>
                  <a:lnTo>
                    <a:pt x="9891" y="2837"/>
                  </a:lnTo>
                  <a:lnTo>
                    <a:pt x="8978" y="3381"/>
                  </a:lnTo>
                  <a:lnTo>
                    <a:pt x="8045" y="3964"/>
                  </a:lnTo>
                  <a:lnTo>
                    <a:pt x="7152" y="4567"/>
                  </a:lnTo>
                  <a:lnTo>
                    <a:pt x="6258" y="5189"/>
                  </a:lnTo>
                  <a:lnTo>
                    <a:pt x="6044" y="5363"/>
                  </a:lnTo>
                  <a:lnTo>
                    <a:pt x="5850" y="5558"/>
                  </a:lnTo>
                  <a:lnTo>
                    <a:pt x="5655" y="5752"/>
                  </a:lnTo>
                  <a:lnTo>
                    <a:pt x="5500" y="5966"/>
                  </a:lnTo>
                  <a:lnTo>
                    <a:pt x="5344" y="6199"/>
                  </a:lnTo>
                  <a:lnTo>
                    <a:pt x="5208" y="6432"/>
                  </a:lnTo>
                  <a:lnTo>
                    <a:pt x="5111" y="6665"/>
                  </a:lnTo>
                  <a:lnTo>
                    <a:pt x="5014" y="6918"/>
                  </a:lnTo>
                  <a:lnTo>
                    <a:pt x="4936" y="7190"/>
                  </a:lnTo>
                  <a:lnTo>
                    <a:pt x="4878" y="7443"/>
                  </a:lnTo>
                  <a:lnTo>
                    <a:pt x="4839" y="7715"/>
                  </a:lnTo>
                  <a:lnTo>
                    <a:pt x="4839" y="7987"/>
                  </a:lnTo>
                  <a:lnTo>
                    <a:pt x="4839" y="8259"/>
                  </a:lnTo>
                  <a:lnTo>
                    <a:pt x="4878" y="8531"/>
                  </a:lnTo>
                  <a:lnTo>
                    <a:pt x="4917" y="8822"/>
                  </a:lnTo>
                  <a:lnTo>
                    <a:pt x="4995" y="9094"/>
                  </a:lnTo>
                  <a:lnTo>
                    <a:pt x="5480" y="10649"/>
                  </a:lnTo>
                  <a:lnTo>
                    <a:pt x="5947" y="12242"/>
                  </a:lnTo>
                  <a:lnTo>
                    <a:pt x="6413" y="13816"/>
                  </a:lnTo>
                  <a:lnTo>
                    <a:pt x="6860" y="15410"/>
                  </a:lnTo>
                  <a:lnTo>
                    <a:pt x="7268" y="17003"/>
                  </a:lnTo>
                  <a:lnTo>
                    <a:pt x="7657" y="18616"/>
                  </a:lnTo>
                  <a:lnTo>
                    <a:pt x="8007" y="20209"/>
                  </a:lnTo>
                  <a:lnTo>
                    <a:pt x="8337" y="21822"/>
                  </a:lnTo>
                  <a:lnTo>
                    <a:pt x="8628" y="23435"/>
                  </a:lnTo>
                  <a:lnTo>
                    <a:pt x="8881" y="25067"/>
                  </a:lnTo>
                  <a:lnTo>
                    <a:pt x="9095" y="26680"/>
                  </a:lnTo>
                  <a:lnTo>
                    <a:pt x="9172" y="27496"/>
                  </a:lnTo>
                  <a:lnTo>
                    <a:pt x="9250" y="28312"/>
                  </a:lnTo>
                  <a:lnTo>
                    <a:pt x="9309" y="29128"/>
                  </a:lnTo>
                  <a:lnTo>
                    <a:pt x="9367" y="29944"/>
                  </a:lnTo>
                  <a:lnTo>
                    <a:pt x="9406" y="30761"/>
                  </a:lnTo>
                  <a:lnTo>
                    <a:pt x="9425" y="31577"/>
                  </a:lnTo>
                  <a:lnTo>
                    <a:pt x="9445" y="32393"/>
                  </a:lnTo>
                  <a:lnTo>
                    <a:pt x="9425" y="33209"/>
                  </a:lnTo>
                  <a:lnTo>
                    <a:pt x="9406" y="34025"/>
                  </a:lnTo>
                  <a:lnTo>
                    <a:pt x="9386" y="34861"/>
                  </a:lnTo>
                  <a:lnTo>
                    <a:pt x="9309" y="35890"/>
                  </a:lnTo>
                  <a:lnTo>
                    <a:pt x="9211" y="36881"/>
                  </a:lnTo>
                  <a:lnTo>
                    <a:pt x="9095" y="37814"/>
                  </a:lnTo>
                  <a:lnTo>
                    <a:pt x="8939" y="38689"/>
                  </a:lnTo>
                  <a:lnTo>
                    <a:pt x="8764" y="39505"/>
                  </a:lnTo>
                  <a:lnTo>
                    <a:pt x="8551" y="40282"/>
                  </a:lnTo>
                  <a:lnTo>
                    <a:pt x="8337" y="41020"/>
                  </a:lnTo>
                  <a:lnTo>
                    <a:pt x="8084" y="41720"/>
                  </a:lnTo>
                  <a:lnTo>
                    <a:pt x="7832" y="42400"/>
                  </a:lnTo>
                  <a:lnTo>
                    <a:pt x="7560" y="43041"/>
                  </a:lnTo>
                  <a:lnTo>
                    <a:pt x="7249" y="43644"/>
                  </a:lnTo>
                  <a:lnTo>
                    <a:pt x="6957" y="44246"/>
                  </a:lnTo>
                  <a:lnTo>
                    <a:pt x="6627" y="44810"/>
                  </a:lnTo>
                  <a:lnTo>
                    <a:pt x="6297" y="45373"/>
                  </a:lnTo>
                  <a:lnTo>
                    <a:pt x="5947" y="45937"/>
                  </a:lnTo>
                  <a:lnTo>
                    <a:pt x="5597" y="46461"/>
                  </a:lnTo>
                  <a:lnTo>
                    <a:pt x="4878" y="47549"/>
                  </a:lnTo>
                  <a:lnTo>
                    <a:pt x="4140" y="48638"/>
                  </a:lnTo>
                  <a:lnTo>
                    <a:pt x="3382" y="49784"/>
                  </a:lnTo>
                  <a:lnTo>
                    <a:pt x="3013" y="50386"/>
                  </a:lnTo>
                  <a:lnTo>
                    <a:pt x="2643" y="51028"/>
                  </a:lnTo>
                  <a:lnTo>
                    <a:pt x="2274" y="51669"/>
                  </a:lnTo>
                  <a:lnTo>
                    <a:pt x="1925" y="52349"/>
                  </a:lnTo>
                  <a:lnTo>
                    <a:pt x="1575" y="53068"/>
                  </a:lnTo>
                  <a:lnTo>
                    <a:pt x="1244" y="53826"/>
                  </a:lnTo>
                  <a:lnTo>
                    <a:pt x="914" y="54623"/>
                  </a:lnTo>
                  <a:lnTo>
                    <a:pt x="584" y="55478"/>
                  </a:lnTo>
                  <a:lnTo>
                    <a:pt x="273" y="56371"/>
                  </a:lnTo>
                  <a:lnTo>
                    <a:pt x="1" y="57324"/>
                  </a:lnTo>
                  <a:lnTo>
                    <a:pt x="1089" y="57790"/>
                  </a:lnTo>
                  <a:lnTo>
                    <a:pt x="2197" y="58217"/>
                  </a:lnTo>
                  <a:lnTo>
                    <a:pt x="3304" y="58625"/>
                  </a:lnTo>
                  <a:lnTo>
                    <a:pt x="4431" y="59014"/>
                  </a:lnTo>
                  <a:lnTo>
                    <a:pt x="5558" y="59344"/>
                  </a:lnTo>
                  <a:lnTo>
                    <a:pt x="6705" y="59655"/>
                  </a:lnTo>
                  <a:lnTo>
                    <a:pt x="7851" y="59947"/>
                  </a:lnTo>
                  <a:lnTo>
                    <a:pt x="8998" y="60199"/>
                  </a:lnTo>
                  <a:lnTo>
                    <a:pt x="10163" y="60433"/>
                  </a:lnTo>
                  <a:lnTo>
                    <a:pt x="11329" y="60627"/>
                  </a:lnTo>
                  <a:lnTo>
                    <a:pt x="12495" y="60802"/>
                  </a:lnTo>
                  <a:lnTo>
                    <a:pt x="13681" y="60957"/>
                  </a:lnTo>
                  <a:lnTo>
                    <a:pt x="14866" y="61074"/>
                  </a:lnTo>
                  <a:lnTo>
                    <a:pt x="16051" y="61171"/>
                  </a:lnTo>
                  <a:lnTo>
                    <a:pt x="17237" y="61249"/>
                  </a:lnTo>
                  <a:lnTo>
                    <a:pt x="18441" y="61307"/>
                  </a:lnTo>
                  <a:lnTo>
                    <a:pt x="19646" y="61346"/>
                  </a:lnTo>
                  <a:lnTo>
                    <a:pt x="20831" y="61346"/>
                  </a:lnTo>
                  <a:lnTo>
                    <a:pt x="22036" y="61326"/>
                  </a:lnTo>
                  <a:lnTo>
                    <a:pt x="23260" y="61307"/>
                  </a:lnTo>
                  <a:lnTo>
                    <a:pt x="24465" y="61249"/>
                  </a:lnTo>
                  <a:lnTo>
                    <a:pt x="25670" y="61171"/>
                  </a:lnTo>
                  <a:lnTo>
                    <a:pt x="26875" y="61093"/>
                  </a:lnTo>
                  <a:lnTo>
                    <a:pt x="28099" y="60977"/>
                  </a:lnTo>
                  <a:lnTo>
                    <a:pt x="29304" y="60860"/>
                  </a:lnTo>
                  <a:lnTo>
                    <a:pt x="30508" y="60724"/>
                  </a:lnTo>
                  <a:lnTo>
                    <a:pt x="31713" y="60569"/>
                  </a:lnTo>
                  <a:lnTo>
                    <a:pt x="32918" y="60394"/>
                  </a:lnTo>
                  <a:lnTo>
                    <a:pt x="34123" y="60199"/>
                  </a:lnTo>
                  <a:lnTo>
                    <a:pt x="35327" y="60005"/>
                  </a:lnTo>
                  <a:lnTo>
                    <a:pt x="36532" y="59791"/>
                  </a:lnTo>
                  <a:lnTo>
                    <a:pt x="37717" y="59578"/>
                  </a:lnTo>
                  <a:lnTo>
                    <a:pt x="37640" y="59072"/>
                  </a:lnTo>
                  <a:lnTo>
                    <a:pt x="37543" y="58548"/>
                  </a:lnTo>
                  <a:lnTo>
                    <a:pt x="37407" y="57984"/>
                  </a:lnTo>
                  <a:lnTo>
                    <a:pt x="37232" y="57401"/>
                  </a:lnTo>
                  <a:lnTo>
                    <a:pt x="37057" y="56779"/>
                  </a:lnTo>
                  <a:lnTo>
                    <a:pt x="36843" y="56138"/>
                  </a:lnTo>
                  <a:lnTo>
                    <a:pt x="36377" y="54797"/>
                  </a:lnTo>
                  <a:lnTo>
                    <a:pt x="35852" y="53398"/>
                  </a:lnTo>
                  <a:lnTo>
                    <a:pt x="35269" y="51922"/>
                  </a:lnTo>
                  <a:lnTo>
                    <a:pt x="34064" y="48890"/>
                  </a:lnTo>
                  <a:lnTo>
                    <a:pt x="33481" y="47375"/>
                  </a:lnTo>
                  <a:lnTo>
                    <a:pt x="32898" y="45859"/>
                  </a:lnTo>
                  <a:lnTo>
                    <a:pt x="32374" y="44363"/>
                  </a:lnTo>
                  <a:lnTo>
                    <a:pt x="32121" y="43644"/>
                  </a:lnTo>
                  <a:lnTo>
                    <a:pt x="31907" y="42925"/>
                  </a:lnTo>
                  <a:lnTo>
                    <a:pt x="31694" y="42225"/>
                  </a:lnTo>
                  <a:lnTo>
                    <a:pt x="31519" y="41545"/>
                  </a:lnTo>
                  <a:lnTo>
                    <a:pt x="31344" y="40884"/>
                  </a:lnTo>
                  <a:lnTo>
                    <a:pt x="31208" y="40243"/>
                  </a:lnTo>
                  <a:lnTo>
                    <a:pt x="31091" y="39621"/>
                  </a:lnTo>
                  <a:lnTo>
                    <a:pt x="31014" y="39038"/>
                  </a:lnTo>
                  <a:lnTo>
                    <a:pt x="30975" y="38475"/>
                  </a:lnTo>
                  <a:lnTo>
                    <a:pt x="30955" y="37950"/>
                  </a:lnTo>
                  <a:lnTo>
                    <a:pt x="30955" y="36998"/>
                  </a:lnTo>
                  <a:lnTo>
                    <a:pt x="30994" y="36046"/>
                  </a:lnTo>
                  <a:lnTo>
                    <a:pt x="31052" y="35113"/>
                  </a:lnTo>
                  <a:lnTo>
                    <a:pt x="31111" y="34161"/>
                  </a:lnTo>
                  <a:lnTo>
                    <a:pt x="31208" y="33228"/>
                  </a:lnTo>
                  <a:lnTo>
                    <a:pt x="31305" y="32276"/>
                  </a:lnTo>
                  <a:lnTo>
                    <a:pt x="31402" y="31324"/>
                  </a:lnTo>
                  <a:lnTo>
                    <a:pt x="31538" y="30391"/>
                  </a:lnTo>
                  <a:lnTo>
                    <a:pt x="31810" y="28506"/>
                  </a:lnTo>
                  <a:lnTo>
                    <a:pt x="32121" y="26622"/>
                  </a:lnTo>
                  <a:lnTo>
                    <a:pt x="32471" y="24737"/>
                  </a:lnTo>
                  <a:lnTo>
                    <a:pt x="32821" y="22852"/>
                  </a:lnTo>
                  <a:lnTo>
                    <a:pt x="33520" y="19082"/>
                  </a:lnTo>
                  <a:lnTo>
                    <a:pt x="33851" y="17197"/>
                  </a:lnTo>
                  <a:lnTo>
                    <a:pt x="34161" y="15312"/>
                  </a:lnTo>
                  <a:lnTo>
                    <a:pt x="34433" y="13428"/>
                  </a:lnTo>
                  <a:lnTo>
                    <a:pt x="34570" y="12475"/>
                  </a:lnTo>
                  <a:lnTo>
                    <a:pt x="34667" y="11543"/>
                  </a:lnTo>
                  <a:lnTo>
                    <a:pt x="34764" y="10591"/>
                  </a:lnTo>
                  <a:lnTo>
                    <a:pt x="34842" y="9638"/>
                  </a:lnTo>
                  <a:lnTo>
                    <a:pt x="34919" y="8706"/>
                  </a:lnTo>
                  <a:lnTo>
                    <a:pt x="34958" y="7754"/>
                  </a:lnTo>
                  <a:lnTo>
                    <a:pt x="34958" y="7540"/>
                  </a:lnTo>
                  <a:lnTo>
                    <a:pt x="34958" y="7346"/>
                  </a:lnTo>
                  <a:lnTo>
                    <a:pt x="34919" y="7132"/>
                  </a:lnTo>
                  <a:lnTo>
                    <a:pt x="34900" y="6937"/>
                  </a:lnTo>
                  <a:lnTo>
                    <a:pt x="34803" y="6549"/>
                  </a:lnTo>
                  <a:lnTo>
                    <a:pt x="34647" y="6160"/>
                  </a:lnTo>
                  <a:lnTo>
                    <a:pt x="34472" y="5810"/>
                  </a:lnTo>
                  <a:lnTo>
                    <a:pt x="34239" y="5480"/>
                  </a:lnTo>
                  <a:lnTo>
                    <a:pt x="34123" y="5325"/>
                  </a:lnTo>
                  <a:lnTo>
                    <a:pt x="33987" y="5169"/>
                  </a:lnTo>
                  <a:lnTo>
                    <a:pt x="33851" y="5033"/>
                  </a:lnTo>
                  <a:lnTo>
                    <a:pt x="33695" y="4897"/>
                  </a:lnTo>
                  <a:lnTo>
                    <a:pt x="32860" y="4217"/>
                  </a:lnTo>
                  <a:lnTo>
                    <a:pt x="32432" y="3906"/>
                  </a:lnTo>
                  <a:lnTo>
                    <a:pt x="32024" y="3615"/>
                  </a:lnTo>
                  <a:lnTo>
                    <a:pt x="31616" y="3343"/>
                  </a:lnTo>
                  <a:lnTo>
                    <a:pt x="31188" y="3071"/>
                  </a:lnTo>
                  <a:lnTo>
                    <a:pt x="30761" y="2818"/>
                  </a:lnTo>
                  <a:lnTo>
                    <a:pt x="30333" y="2585"/>
                  </a:lnTo>
                  <a:lnTo>
                    <a:pt x="29887" y="2352"/>
                  </a:lnTo>
                  <a:lnTo>
                    <a:pt x="29420" y="2118"/>
                  </a:lnTo>
                  <a:lnTo>
                    <a:pt x="28954" y="1905"/>
                  </a:lnTo>
                  <a:lnTo>
                    <a:pt x="28449" y="1710"/>
                  </a:lnTo>
                  <a:lnTo>
                    <a:pt x="27943" y="1516"/>
                  </a:lnTo>
                  <a:lnTo>
                    <a:pt x="27419" y="1341"/>
                  </a:lnTo>
                  <a:lnTo>
                    <a:pt x="26855" y="1147"/>
                  </a:lnTo>
                  <a:lnTo>
                    <a:pt x="26292" y="991"/>
                  </a:lnTo>
                  <a:lnTo>
                    <a:pt x="25514" y="778"/>
                  </a:lnTo>
                  <a:lnTo>
                    <a:pt x="24737" y="583"/>
                  </a:lnTo>
                  <a:lnTo>
                    <a:pt x="23960" y="428"/>
                  </a:lnTo>
                  <a:lnTo>
                    <a:pt x="23183" y="292"/>
                  </a:lnTo>
                  <a:lnTo>
                    <a:pt x="22405" y="175"/>
                  </a:lnTo>
                  <a:lnTo>
                    <a:pt x="21628" y="98"/>
                  </a:lnTo>
                  <a:lnTo>
                    <a:pt x="20851" y="39"/>
                  </a:lnTo>
                  <a:lnTo>
                    <a:pt x="200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3259691" y="2090700"/>
              <a:ext cx="193713" cy="211440"/>
            </a:xfrm>
            <a:custGeom>
              <a:avLst/>
              <a:gdLst/>
              <a:ahLst/>
              <a:cxnLst/>
              <a:rect l="l" t="t" r="r" b="b"/>
              <a:pathLst>
                <a:path w="12534" h="13681" extrusionOk="0">
                  <a:moveTo>
                    <a:pt x="5499" y="0"/>
                  </a:moveTo>
                  <a:lnTo>
                    <a:pt x="4683" y="39"/>
                  </a:lnTo>
                  <a:lnTo>
                    <a:pt x="3887" y="117"/>
                  </a:lnTo>
                  <a:lnTo>
                    <a:pt x="3109" y="234"/>
                  </a:lnTo>
                  <a:lnTo>
                    <a:pt x="2313" y="370"/>
                  </a:lnTo>
                  <a:lnTo>
                    <a:pt x="1535" y="564"/>
                  </a:lnTo>
                  <a:lnTo>
                    <a:pt x="778" y="778"/>
                  </a:lnTo>
                  <a:lnTo>
                    <a:pt x="0" y="1011"/>
                  </a:lnTo>
                  <a:lnTo>
                    <a:pt x="447" y="1749"/>
                  </a:lnTo>
                  <a:lnTo>
                    <a:pt x="875" y="2488"/>
                  </a:lnTo>
                  <a:lnTo>
                    <a:pt x="1710" y="4003"/>
                  </a:lnTo>
                  <a:lnTo>
                    <a:pt x="3343" y="7054"/>
                  </a:lnTo>
                  <a:lnTo>
                    <a:pt x="4198" y="8570"/>
                  </a:lnTo>
                  <a:lnTo>
                    <a:pt x="4625" y="9328"/>
                  </a:lnTo>
                  <a:lnTo>
                    <a:pt x="5072" y="10085"/>
                  </a:lnTo>
                  <a:lnTo>
                    <a:pt x="5519" y="10824"/>
                  </a:lnTo>
                  <a:lnTo>
                    <a:pt x="5985" y="11562"/>
                  </a:lnTo>
                  <a:lnTo>
                    <a:pt x="6471" y="12301"/>
                  </a:lnTo>
                  <a:lnTo>
                    <a:pt x="6976" y="13000"/>
                  </a:lnTo>
                  <a:lnTo>
                    <a:pt x="7132" y="13194"/>
                  </a:lnTo>
                  <a:lnTo>
                    <a:pt x="7287" y="13350"/>
                  </a:lnTo>
                  <a:lnTo>
                    <a:pt x="7462" y="13466"/>
                  </a:lnTo>
                  <a:lnTo>
                    <a:pt x="7637" y="13564"/>
                  </a:lnTo>
                  <a:lnTo>
                    <a:pt x="7831" y="13641"/>
                  </a:lnTo>
                  <a:lnTo>
                    <a:pt x="8026" y="13661"/>
                  </a:lnTo>
                  <a:lnTo>
                    <a:pt x="8200" y="13680"/>
                  </a:lnTo>
                  <a:lnTo>
                    <a:pt x="8395" y="13661"/>
                  </a:lnTo>
                  <a:lnTo>
                    <a:pt x="8589" y="13602"/>
                  </a:lnTo>
                  <a:lnTo>
                    <a:pt x="8764" y="13525"/>
                  </a:lnTo>
                  <a:lnTo>
                    <a:pt x="8939" y="13428"/>
                  </a:lnTo>
                  <a:lnTo>
                    <a:pt x="9094" y="13292"/>
                  </a:lnTo>
                  <a:lnTo>
                    <a:pt x="9250" y="13136"/>
                  </a:lnTo>
                  <a:lnTo>
                    <a:pt x="9386" y="12942"/>
                  </a:lnTo>
                  <a:lnTo>
                    <a:pt x="9502" y="12728"/>
                  </a:lnTo>
                  <a:lnTo>
                    <a:pt x="9619" y="12495"/>
                  </a:lnTo>
                  <a:lnTo>
                    <a:pt x="10124" y="11115"/>
                  </a:lnTo>
                  <a:lnTo>
                    <a:pt x="10610" y="9716"/>
                  </a:lnTo>
                  <a:lnTo>
                    <a:pt x="11037" y="8298"/>
                  </a:lnTo>
                  <a:lnTo>
                    <a:pt x="11251" y="7579"/>
                  </a:lnTo>
                  <a:lnTo>
                    <a:pt x="11426" y="6860"/>
                  </a:lnTo>
                  <a:lnTo>
                    <a:pt x="11620" y="6121"/>
                  </a:lnTo>
                  <a:lnTo>
                    <a:pt x="11776" y="5402"/>
                  </a:lnTo>
                  <a:lnTo>
                    <a:pt x="11931" y="4664"/>
                  </a:lnTo>
                  <a:lnTo>
                    <a:pt x="12067" y="3926"/>
                  </a:lnTo>
                  <a:lnTo>
                    <a:pt x="12203" y="3187"/>
                  </a:lnTo>
                  <a:lnTo>
                    <a:pt x="12320" y="2449"/>
                  </a:lnTo>
                  <a:lnTo>
                    <a:pt x="12437" y="1691"/>
                  </a:lnTo>
                  <a:lnTo>
                    <a:pt x="12534" y="953"/>
                  </a:lnTo>
                  <a:lnTo>
                    <a:pt x="11756" y="739"/>
                  </a:lnTo>
                  <a:lnTo>
                    <a:pt x="10979" y="564"/>
                  </a:lnTo>
                  <a:lnTo>
                    <a:pt x="10202" y="408"/>
                  </a:lnTo>
                  <a:lnTo>
                    <a:pt x="9425" y="272"/>
                  </a:lnTo>
                  <a:lnTo>
                    <a:pt x="8647" y="175"/>
                  </a:lnTo>
                  <a:lnTo>
                    <a:pt x="7870" y="98"/>
                  </a:lnTo>
                  <a:lnTo>
                    <a:pt x="7093" y="39"/>
                  </a:lnTo>
                  <a:lnTo>
                    <a:pt x="6316"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3300229" y="1916815"/>
              <a:ext cx="113532" cy="250773"/>
            </a:xfrm>
            <a:custGeom>
              <a:avLst/>
              <a:gdLst/>
              <a:ahLst/>
              <a:cxnLst/>
              <a:rect l="l" t="t" r="r" b="b"/>
              <a:pathLst>
                <a:path w="7346" h="16226" extrusionOk="0">
                  <a:moveTo>
                    <a:pt x="1" y="1"/>
                  </a:moveTo>
                  <a:lnTo>
                    <a:pt x="175" y="1574"/>
                  </a:lnTo>
                  <a:lnTo>
                    <a:pt x="331" y="3148"/>
                  </a:lnTo>
                  <a:lnTo>
                    <a:pt x="467" y="4722"/>
                  </a:lnTo>
                  <a:lnTo>
                    <a:pt x="564" y="6316"/>
                  </a:lnTo>
                  <a:lnTo>
                    <a:pt x="642" y="7909"/>
                  </a:lnTo>
                  <a:lnTo>
                    <a:pt x="700" y="9483"/>
                  </a:lnTo>
                  <a:lnTo>
                    <a:pt x="720" y="11077"/>
                  </a:lnTo>
                  <a:lnTo>
                    <a:pt x="720" y="12650"/>
                  </a:lnTo>
                  <a:lnTo>
                    <a:pt x="720" y="12961"/>
                  </a:lnTo>
                  <a:lnTo>
                    <a:pt x="758" y="13272"/>
                  </a:lnTo>
                  <a:lnTo>
                    <a:pt x="836" y="13583"/>
                  </a:lnTo>
                  <a:lnTo>
                    <a:pt x="914" y="13855"/>
                  </a:lnTo>
                  <a:lnTo>
                    <a:pt x="1030" y="14127"/>
                  </a:lnTo>
                  <a:lnTo>
                    <a:pt x="1186" y="14380"/>
                  </a:lnTo>
                  <a:lnTo>
                    <a:pt x="1341" y="14594"/>
                  </a:lnTo>
                  <a:lnTo>
                    <a:pt x="1516" y="14788"/>
                  </a:lnTo>
                  <a:lnTo>
                    <a:pt x="1788" y="15002"/>
                  </a:lnTo>
                  <a:lnTo>
                    <a:pt x="2060" y="15215"/>
                  </a:lnTo>
                  <a:lnTo>
                    <a:pt x="2352" y="15410"/>
                  </a:lnTo>
                  <a:lnTo>
                    <a:pt x="2624" y="15565"/>
                  </a:lnTo>
                  <a:lnTo>
                    <a:pt x="2915" y="15721"/>
                  </a:lnTo>
                  <a:lnTo>
                    <a:pt x="3207" y="15857"/>
                  </a:lnTo>
                  <a:lnTo>
                    <a:pt x="3518" y="15973"/>
                  </a:lnTo>
                  <a:lnTo>
                    <a:pt x="3809" y="16051"/>
                  </a:lnTo>
                  <a:lnTo>
                    <a:pt x="4120" y="16129"/>
                  </a:lnTo>
                  <a:lnTo>
                    <a:pt x="4412" y="16187"/>
                  </a:lnTo>
                  <a:lnTo>
                    <a:pt x="4722" y="16206"/>
                  </a:lnTo>
                  <a:lnTo>
                    <a:pt x="5014" y="16226"/>
                  </a:lnTo>
                  <a:lnTo>
                    <a:pt x="5325" y="16206"/>
                  </a:lnTo>
                  <a:lnTo>
                    <a:pt x="5616" y="16187"/>
                  </a:lnTo>
                  <a:lnTo>
                    <a:pt x="5908" y="16129"/>
                  </a:lnTo>
                  <a:lnTo>
                    <a:pt x="6199" y="16051"/>
                  </a:lnTo>
                  <a:lnTo>
                    <a:pt x="6355" y="15993"/>
                  </a:lnTo>
                  <a:lnTo>
                    <a:pt x="6491" y="15915"/>
                  </a:lnTo>
                  <a:lnTo>
                    <a:pt x="6607" y="15837"/>
                  </a:lnTo>
                  <a:lnTo>
                    <a:pt x="6743" y="15721"/>
                  </a:lnTo>
                  <a:lnTo>
                    <a:pt x="6840" y="15585"/>
                  </a:lnTo>
                  <a:lnTo>
                    <a:pt x="6957" y="15449"/>
                  </a:lnTo>
                  <a:lnTo>
                    <a:pt x="7035" y="15293"/>
                  </a:lnTo>
                  <a:lnTo>
                    <a:pt x="7113" y="15138"/>
                  </a:lnTo>
                  <a:lnTo>
                    <a:pt x="7190" y="14963"/>
                  </a:lnTo>
                  <a:lnTo>
                    <a:pt x="7249" y="14768"/>
                  </a:lnTo>
                  <a:lnTo>
                    <a:pt x="7287" y="14574"/>
                  </a:lnTo>
                  <a:lnTo>
                    <a:pt x="7326" y="14380"/>
                  </a:lnTo>
                  <a:lnTo>
                    <a:pt x="7346" y="14166"/>
                  </a:lnTo>
                  <a:lnTo>
                    <a:pt x="7346" y="13952"/>
                  </a:lnTo>
                  <a:lnTo>
                    <a:pt x="7346" y="13739"/>
                  </a:lnTo>
                  <a:lnTo>
                    <a:pt x="7326" y="13505"/>
                  </a:lnTo>
                  <a:lnTo>
                    <a:pt x="7093" y="11485"/>
                  </a:lnTo>
                  <a:lnTo>
                    <a:pt x="6879" y="9483"/>
                  </a:lnTo>
                  <a:lnTo>
                    <a:pt x="6724" y="7462"/>
                  </a:lnTo>
                  <a:lnTo>
                    <a:pt x="6588" y="5402"/>
                  </a:lnTo>
                  <a:lnTo>
                    <a:pt x="6238" y="4878"/>
                  </a:lnTo>
                  <a:lnTo>
                    <a:pt x="5888" y="4392"/>
                  </a:lnTo>
                  <a:lnTo>
                    <a:pt x="5519" y="3945"/>
                  </a:lnTo>
                  <a:lnTo>
                    <a:pt x="5150" y="3498"/>
                  </a:lnTo>
                  <a:lnTo>
                    <a:pt x="4761" y="3090"/>
                  </a:lnTo>
                  <a:lnTo>
                    <a:pt x="4373" y="2701"/>
                  </a:lnTo>
                  <a:lnTo>
                    <a:pt x="3965" y="2352"/>
                  </a:lnTo>
                  <a:lnTo>
                    <a:pt x="3557" y="2002"/>
                  </a:lnTo>
                  <a:lnTo>
                    <a:pt x="3129" y="1691"/>
                  </a:lnTo>
                  <a:lnTo>
                    <a:pt x="2702" y="1380"/>
                  </a:lnTo>
                  <a:lnTo>
                    <a:pt x="2274" y="1108"/>
                  </a:lnTo>
                  <a:lnTo>
                    <a:pt x="1827" y="855"/>
                  </a:lnTo>
                  <a:lnTo>
                    <a:pt x="1380" y="622"/>
                  </a:lnTo>
                  <a:lnTo>
                    <a:pt x="914" y="389"/>
                  </a:lnTo>
                  <a:lnTo>
                    <a:pt x="467" y="195"/>
                  </a:lnTo>
                  <a:lnTo>
                    <a:pt x="1" y="1"/>
                  </a:lnTo>
                  <a:close/>
                </a:path>
              </a:pathLst>
            </a:custGeom>
            <a:solidFill>
              <a:srgbClr val="D17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3256692" y="1743534"/>
              <a:ext cx="263987" cy="290415"/>
            </a:xfrm>
            <a:custGeom>
              <a:avLst/>
              <a:gdLst/>
              <a:ahLst/>
              <a:cxnLst/>
              <a:rect l="l" t="t" r="r" b="b"/>
              <a:pathLst>
                <a:path w="17081" h="18791" extrusionOk="0">
                  <a:moveTo>
                    <a:pt x="10649" y="0"/>
                  </a:moveTo>
                  <a:lnTo>
                    <a:pt x="9988" y="39"/>
                  </a:lnTo>
                  <a:lnTo>
                    <a:pt x="9308" y="117"/>
                  </a:lnTo>
                  <a:lnTo>
                    <a:pt x="8647" y="214"/>
                  </a:lnTo>
                  <a:lnTo>
                    <a:pt x="8006" y="350"/>
                  </a:lnTo>
                  <a:lnTo>
                    <a:pt x="7345" y="506"/>
                  </a:lnTo>
                  <a:lnTo>
                    <a:pt x="6704" y="700"/>
                  </a:lnTo>
                  <a:lnTo>
                    <a:pt x="6082" y="933"/>
                  </a:lnTo>
                  <a:lnTo>
                    <a:pt x="5460" y="1205"/>
                  </a:lnTo>
                  <a:lnTo>
                    <a:pt x="5383" y="1633"/>
                  </a:lnTo>
                  <a:lnTo>
                    <a:pt x="5344" y="2080"/>
                  </a:lnTo>
                  <a:lnTo>
                    <a:pt x="5305" y="2507"/>
                  </a:lnTo>
                  <a:lnTo>
                    <a:pt x="5305" y="2954"/>
                  </a:lnTo>
                  <a:lnTo>
                    <a:pt x="5285" y="3809"/>
                  </a:lnTo>
                  <a:lnTo>
                    <a:pt x="5266" y="4237"/>
                  </a:lnTo>
                  <a:lnTo>
                    <a:pt x="5227" y="4684"/>
                  </a:lnTo>
                  <a:lnTo>
                    <a:pt x="5188" y="5111"/>
                  </a:lnTo>
                  <a:lnTo>
                    <a:pt x="5091" y="5577"/>
                  </a:lnTo>
                  <a:lnTo>
                    <a:pt x="4974" y="6024"/>
                  </a:lnTo>
                  <a:lnTo>
                    <a:pt x="4800" y="6491"/>
                  </a:lnTo>
                  <a:lnTo>
                    <a:pt x="4702" y="6724"/>
                  </a:lnTo>
                  <a:lnTo>
                    <a:pt x="4586" y="6976"/>
                  </a:lnTo>
                  <a:lnTo>
                    <a:pt x="4450" y="7229"/>
                  </a:lnTo>
                  <a:lnTo>
                    <a:pt x="4294" y="7462"/>
                  </a:lnTo>
                  <a:lnTo>
                    <a:pt x="4139" y="7715"/>
                  </a:lnTo>
                  <a:lnTo>
                    <a:pt x="3945" y="7987"/>
                  </a:lnTo>
                  <a:lnTo>
                    <a:pt x="3750" y="8239"/>
                  </a:lnTo>
                  <a:lnTo>
                    <a:pt x="3517" y="8512"/>
                  </a:lnTo>
                  <a:lnTo>
                    <a:pt x="3381" y="8278"/>
                  </a:lnTo>
                  <a:lnTo>
                    <a:pt x="3226" y="8084"/>
                  </a:lnTo>
                  <a:lnTo>
                    <a:pt x="3031" y="7929"/>
                  </a:lnTo>
                  <a:lnTo>
                    <a:pt x="2837" y="7793"/>
                  </a:lnTo>
                  <a:lnTo>
                    <a:pt x="2623" y="7695"/>
                  </a:lnTo>
                  <a:lnTo>
                    <a:pt x="2390" y="7637"/>
                  </a:lnTo>
                  <a:lnTo>
                    <a:pt x="2137" y="7598"/>
                  </a:lnTo>
                  <a:lnTo>
                    <a:pt x="1652" y="7598"/>
                  </a:lnTo>
                  <a:lnTo>
                    <a:pt x="1419" y="7657"/>
                  </a:lnTo>
                  <a:lnTo>
                    <a:pt x="1185" y="7734"/>
                  </a:lnTo>
                  <a:lnTo>
                    <a:pt x="952" y="7831"/>
                  </a:lnTo>
                  <a:lnTo>
                    <a:pt x="738" y="7948"/>
                  </a:lnTo>
                  <a:lnTo>
                    <a:pt x="564" y="8103"/>
                  </a:lnTo>
                  <a:lnTo>
                    <a:pt x="389" y="8259"/>
                  </a:lnTo>
                  <a:lnTo>
                    <a:pt x="253" y="8453"/>
                  </a:lnTo>
                  <a:lnTo>
                    <a:pt x="155" y="8628"/>
                  </a:lnTo>
                  <a:lnTo>
                    <a:pt x="78" y="8822"/>
                  </a:lnTo>
                  <a:lnTo>
                    <a:pt x="39" y="8997"/>
                  </a:lnTo>
                  <a:lnTo>
                    <a:pt x="0" y="9192"/>
                  </a:lnTo>
                  <a:lnTo>
                    <a:pt x="0" y="9386"/>
                  </a:lnTo>
                  <a:lnTo>
                    <a:pt x="19" y="9580"/>
                  </a:lnTo>
                  <a:lnTo>
                    <a:pt x="39" y="9775"/>
                  </a:lnTo>
                  <a:lnTo>
                    <a:pt x="78" y="9988"/>
                  </a:lnTo>
                  <a:lnTo>
                    <a:pt x="136" y="10183"/>
                  </a:lnTo>
                  <a:lnTo>
                    <a:pt x="194" y="10377"/>
                  </a:lnTo>
                  <a:lnTo>
                    <a:pt x="369" y="10746"/>
                  </a:lnTo>
                  <a:lnTo>
                    <a:pt x="544" y="11096"/>
                  </a:lnTo>
                  <a:lnTo>
                    <a:pt x="738" y="11407"/>
                  </a:lnTo>
                  <a:lnTo>
                    <a:pt x="874" y="11582"/>
                  </a:lnTo>
                  <a:lnTo>
                    <a:pt x="1010" y="11737"/>
                  </a:lnTo>
                  <a:lnTo>
                    <a:pt x="1185" y="11912"/>
                  </a:lnTo>
                  <a:lnTo>
                    <a:pt x="1380" y="12067"/>
                  </a:lnTo>
                  <a:lnTo>
                    <a:pt x="1593" y="12223"/>
                  </a:lnTo>
                  <a:lnTo>
                    <a:pt x="1788" y="12340"/>
                  </a:lnTo>
                  <a:lnTo>
                    <a:pt x="2001" y="12417"/>
                  </a:lnTo>
                  <a:lnTo>
                    <a:pt x="2099" y="12437"/>
                  </a:lnTo>
                  <a:lnTo>
                    <a:pt x="2196" y="12456"/>
                  </a:lnTo>
                  <a:lnTo>
                    <a:pt x="2410" y="12456"/>
                  </a:lnTo>
                  <a:lnTo>
                    <a:pt x="2643" y="12417"/>
                  </a:lnTo>
                  <a:lnTo>
                    <a:pt x="2876" y="12378"/>
                  </a:lnTo>
                  <a:lnTo>
                    <a:pt x="3109" y="12340"/>
                  </a:lnTo>
                  <a:lnTo>
                    <a:pt x="3478" y="12242"/>
                  </a:lnTo>
                  <a:lnTo>
                    <a:pt x="3595" y="12184"/>
                  </a:lnTo>
                  <a:lnTo>
                    <a:pt x="3614" y="12165"/>
                  </a:lnTo>
                  <a:lnTo>
                    <a:pt x="3614" y="12145"/>
                  </a:lnTo>
                  <a:lnTo>
                    <a:pt x="3750" y="12437"/>
                  </a:lnTo>
                  <a:lnTo>
                    <a:pt x="3886" y="12748"/>
                  </a:lnTo>
                  <a:lnTo>
                    <a:pt x="4100" y="13156"/>
                  </a:lnTo>
                  <a:lnTo>
                    <a:pt x="4372" y="13622"/>
                  </a:lnTo>
                  <a:lnTo>
                    <a:pt x="4702" y="14147"/>
                  </a:lnTo>
                  <a:lnTo>
                    <a:pt x="5111" y="14730"/>
                  </a:lnTo>
                  <a:lnTo>
                    <a:pt x="5577" y="15313"/>
                  </a:lnTo>
                  <a:lnTo>
                    <a:pt x="5829" y="15604"/>
                  </a:lnTo>
                  <a:lnTo>
                    <a:pt x="6102" y="15915"/>
                  </a:lnTo>
                  <a:lnTo>
                    <a:pt x="6393" y="16206"/>
                  </a:lnTo>
                  <a:lnTo>
                    <a:pt x="6704" y="16498"/>
                  </a:lnTo>
                  <a:lnTo>
                    <a:pt x="7034" y="16770"/>
                  </a:lnTo>
                  <a:lnTo>
                    <a:pt x="7365" y="17042"/>
                  </a:lnTo>
                  <a:lnTo>
                    <a:pt x="7734" y="17295"/>
                  </a:lnTo>
                  <a:lnTo>
                    <a:pt x="8103" y="17547"/>
                  </a:lnTo>
                  <a:lnTo>
                    <a:pt x="8511" y="17780"/>
                  </a:lnTo>
                  <a:lnTo>
                    <a:pt x="8919" y="17994"/>
                  </a:lnTo>
                  <a:lnTo>
                    <a:pt x="9366" y="18188"/>
                  </a:lnTo>
                  <a:lnTo>
                    <a:pt x="9813" y="18363"/>
                  </a:lnTo>
                  <a:lnTo>
                    <a:pt x="10279" y="18499"/>
                  </a:lnTo>
                  <a:lnTo>
                    <a:pt x="10785" y="18635"/>
                  </a:lnTo>
                  <a:lnTo>
                    <a:pt x="11290" y="18713"/>
                  </a:lnTo>
                  <a:lnTo>
                    <a:pt x="11814" y="18791"/>
                  </a:lnTo>
                  <a:lnTo>
                    <a:pt x="11989" y="18771"/>
                  </a:lnTo>
                  <a:lnTo>
                    <a:pt x="12164" y="18733"/>
                  </a:lnTo>
                  <a:lnTo>
                    <a:pt x="12339" y="18635"/>
                  </a:lnTo>
                  <a:lnTo>
                    <a:pt x="12533" y="18519"/>
                  </a:lnTo>
                  <a:lnTo>
                    <a:pt x="12728" y="18363"/>
                  </a:lnTo>
                  <a:lnTo>
                    <a:pt x="12941" y="18169"/>
                  </a:lnTo>
                  <a:lnTo>
                    <a:pt x="13136" y="17936"/>
                  </a:lnTo>
                  <a:lnTo>
                    <a:pt x="13349" y="17683"/>
                  </a:lnTo>
                  <a:lnTo>
                    <a:pt x="13563" y="17392"/>
                  </a:lnTo>
                  <a:lnTo>
                    <a:pt x="13777" y="17061"/>
                  </a:lnTo>
                  <a:lnTo>
                    <a:pt x="14010" y="16712"/>
                  </a:lnTo>
                  <a:lnTo>
                    <a:pt x="14224" y="16342"/>
                  </a:lnTo>
                  <a:lnTo>
                    <a:pt x="14438" y="15934"/>
                  </a:lnTo>
                  <a:lnTo>
                    <a:pt x="14651" y="15507"/>
                  </a:lnTo>
                  <a:lnTo>
                    <a:pt x="14865" y="15060"/>
                  </a:lnTo>
                  <a:lnTo>
                    <a:pt x="15059" y="14594"/>
                  </a:lnTo>
                  <a:lnTo>
                    <a:pt x="15273" y="14108"/>
                  </a:lnTo>
                  <a:lnTo>
                    <a:pt x="15468" y="13603"/>
                  </a:lnTo>
                  <a:lnTo>
                    <a:pt x="15642" y="13078"/>
                  </a:lnTo>
                  <a:lnTo>
                    <a:pt x="15837" y="12534"/>
                  </a:lnTo>
                  <a:lnTo>
                    <a:pt x="16012" y="11970"/>
                  </a:lnTo>
                  <a:lnTo>
                    <a:pt x="16167" y="11407"/>
                  </a:lnTo>
                  <a:lnTo>
                    <a:pt x="16323" y="10824"/>
                  </a:lnTo>
                  <a:lnTo>
                    <a:pt x="16459" y="10221"/>
                  </a:lnTo>
                  <a:lnTo>
                    <a:pt x="16595" y="9619"/>
                  </a:lnTo>
                  <a:lnTo>
                    <a:pt x="16711" y="9017"/>
                  </a:lnTo>
                  <a:lnTo>
                    <a:pt x="16808" y="8414"/>
                  </a:lnTo>
                  <a:lnTo>
                    <a:pt x="16905" y="7793"/>
                  </a:lnTo>
                  <a:lnTo>
                    <a:pt x="16983" y="7151"/>
                  </a:lnTo>
                  <a:lnTo>
                    <a:pt x="17022" y="6530"/>
                  </a:lnTo>
                  <a:lnTo>
                    <a:pt x="17061" y="5908"/>
                  </a:lnTo>
                  <a:lnTo>
                    <a:pt x="17080" y="5286"/>
                  </a:lnTo>
                  <a:lnTo>
                    <a:pt x="17061" y="4917"/>
                  </a:lnTo>
                  <a:lnTo>
                    <a:pt x="17003" y="4334"/>
                  </a:lnTo>
                  <a:lnTo>
                    <a:pt x="16905" y="3634"/>
                  </a:lnTo>
                  <a:lnTo>
                    <a:pt x="16769" y="2857"/>
                  </a:lnTo>
                  <a:lnTo>
                    <a:pt x="16595" y="2119"/>
                  </a:lnTo>
                  <a:lnTo>
                    <a:pt x="16517" y="1769"/>
                  </a:lnTo>
                  <a:lnTo>
                    <a:pt x="16420" y="1477"/>
                  </a:lnTo>
                  <a:lnTo>
                    <a:pt x="16323" y="1205"/>
                  </a:lnTo>
                  <a:lnTo>
                    <a:pt x="16206" y="992"/>
                  </a:lnTo>
                  <a:lnTo>
                    <a:pt x="16109" y="855"/>
                  </a:lnTo>
                  <a:lnTo>
                    <a:pt x="16050" y="797"/>
                  </a:lnTo>
                  <a:lnTo>
                    <a:pt x="15992" y="778"/>
                  </a:lnTo>
                  <a:lnTo>
                    <a:pt x="15332" y="583"/>
                  </a:lnTo>
                  <a:lnTo>
                    <a:pt x="14671" y="409"/>
                  </a:lnTo>
                  <a:lnTo>
                    <a:pt x="14010" y="273"/>
                  </a:lnTo>
                  <a:lnTo>
                    <a:pt x="13330" y="156"/>
                  </a:lnTo>
                  <a:lnTo>
                    <a:pt x="12669" y="78"/>
                  </a:lnTo>
                  <a:lnTo>
                    <a:pt x="11989" y="20"/>
                  </a:lnTo>
                  <a:lnTo>
                    <a:pt x="11329" y="0"/>
                  </a:lnTo>
                  <a:close/>
                </a:path>
              </a:pathLst>
            </a:custGeom>
            <a:solidFill>
              <a:srgbClr val="D17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3393933" y="1839340"/>
              <a:ext cx="18036" cy="18932"/>
            </a:xfrm>
            <a:custGeom>
              <a:avLst/>
              <a:gdLst/>
              <a:ahLst/>
              <a:cxnLst/>
              <a:rect l="l" t="t" r="r" b="b"/>
              <a:pathLst>
                <a:path w="1167" h="1225" extrusionOk="0">
                  <a:moveTo>
                    <a:pt x="583" y="0"/>
                  </a:moveTo>
                  <a:lnTo>
                    <a:pt x="428" y="20"/>
                  </a:lnTo>
                  <a:lnTo>
                    <a:pt x="292" y="78"/>
                  </a:lnTo>
                  <a:lnTo>
                    <a:pt x="175" y="175"/>
                  </a:lnTo>
                  <a:lnTo>
                    <a:pt x="78" y="292"/>
                  </a:lnTo>
                  <a:lnTo>
                    <a:pt x="20" y="428"/>
                  </a:lnTo>
                  <a:lnTo>
                    <a:pt x="0" y="583"/>
                  </a:lnTo>
                  <a:lnTo>
                    <a:pt x="0" y="641"/>
                  </a:lnTo>
                  <a:lnTo>
                    <a:pt x="20" y="758"/>
                  </a:lnTo>
                  <a:lnTo>
                    <a:pt x="59" y="875"/>
                  </a:lnTo>
                  <a:lnTo>
                    <a:pt x="97" y="972"/>
                  </a:lnTo>
                  <a:lnTo>
                    <a:pt x="175" y="1049"/>
                  </a:lnTo>
                  <a:lnTo>
                    <a:pt x="253" y="1127"/>
                  </a:lnTo>
                  <a:lnTo>
                    <a:pt x="350" y="1185"/>
                  </a:lnTo>
                  <a:lnTo>
                    <a:pt x="467" y="1224"/>
                  </a:lnTo>
                  <a:lnTo>
                    <a:pt x="583" y="1224"/>
                  </a:lnTo>
                  <a:lnTo>
                    <a:pt x="739" y="1205"/>
                  </a:lnTo>
                  <a:lnTo>
                    <a:pt x="875" y="1147"/>
                  </a:lnTo>
                  <a:lnTo>
                    <a:pt x="991" y="1049"/>
                  </a:lnTo>
                  <a:lnTo>
                    <a:pt x="1088" y="933"/>
                  </a:lnTo>
                  <a:lnTo>
                    <a:pt x="1147" y="797"/>
                  </a:lnTo>
                  <a:lnTo>
                    <a:pt x="1166" y="641"/>
                  </a:lnTo>
                  <a:lnTo>
                    <a:pt x="1166" y="583"/>
                  </a:lnTo>
                  <a:lnTo>
                    <a:pt x="1147" y="467"/>
                  </a:lnTo>
                  <a:lnTo>
                    <a:pt x="1108" y="369"/>
                  </a:lnTo>
                  <a:lnTo>
                    <a:pt x="1069" y="272"/>
                  </a:lnTo>
                  <a:lnTo>
                    <a:pt x="991" y="175"/>
                  </a:lnTo>
                  <a:lnTo>
                    <a:pt x="894" y="97"/>
                  </a:lnTo>
                  <a:lnTo>
                    <a:pt x="797" y="58"/>
                  </a:lnTo>
                  <a:lnTo>
                    <a:pt x="700" y="20"/>
                  </a:lnTo>
                  <a:lnTo>
                    <a:pt x="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3481022" y="1845042"/>
              <a:ext cx="18036" cy="18932"/>
            </a:xfrm>
            <a:custGeom>
              <a:avLst/>
              <a:gdLst/>
              <a:ahLst/>
              <a:cxnLst/>
              <a:rect l="l" t="t" r="r" b="b"/>
              <a:pathLst>
                <a:path w="1167" h="1225" extrusionOk="0">
                  <a:moveTo>
                    <a:pt x="583" y="0"/>
                  </a:moveTo>
                  <a:lnTo>
                    <a:pt x="428" y="20"/>
                  </a:lnTo>
                  <a:lnTo>
                    <a:pt x="292" y="78"/>
                  </a:lnTo>
                  <a:lnTo>
                    <a:pt x="175" y="175"/>
                  </a:lnTo>
                  <a:lnTo>
                    <a:pt x="78" y="292"/>
                  </a:lnTo>
                  <a:lnTo>
                    <a:pt x="20" y="428"/>
                  </a:lnTo>
                  <a:lnTo>
                    <a:pt x="0" y="583"/>
                  </a:lnTo>
                  <a:lnTo>
                    <a:pt x="0" y="642"/>
                  </a:lnTo>
                  <a:lnTo>
                    <a:pt x="20" y="758"/>
                  </a:lnTo>
                  <a:lnTo>
                    <a:pt x="59" y="855"/>
                  </a:lnTo>
                  <a:lnTo>
                    <a:pt x="98" y="972"/>
                  </a:lnTo>
                  <a:lnTo>
                    <a:pt x="175" y="1050"/>
                  </a:lnTo>
                  <a:lnTo>
                    <a:pt x="272" y="1127"/>
                  </a:lnTo>
                  <a:lnTo>
                    <a:pt x="370" y="1166"/>
                  </a:lnTo>
                  <a:lnTo>
                    <a:pt x="467" y="1205"/>
                  </a:lnTo>
                  <a:lnTo>
                    <a:pt x="583" y="1225"/>
                  </a:lnTo>
                  <a:lnTo>
                    <a:pt x="739" y="1205"/>
                  </a:lnTo>
                  <a:lnTo>
                    <a:pt x="875" y="1147"/>
                  </a:lnTo>
                  <a:lnTo>
                    <a:pt x="991" y="1050"/>
                  </a:lnTo>
                  <a:lnTo>
                    <a:pt x="1089" y="933"/>
                  </a:lnTo>
                  <a:lnTo>
                    <a:pt x="1147" y="797"/>
                  </a:lnTo>
                  <a:lnTo>
                    <a:pt x="1166" y="642"/>
                  </a:lnTo>
                  <a:lnTo>
                    <a:pt x="1166" y="583"/>
                  </a:lnTo>
                  <a:lnTo>
                    <a:pt x="1147" y="467"/>
                  </a:lnTo>
                  <a:lnTo>
                    <a:pt x="1108" y="350"/>
                  </a:lnTo>
                  <a:lnTo>
                    <a:pt x="1069" y="253"/>
                  </a:lnTo>
                  <a:lnTo>
                    <a:pt x="991" y="175"/>
                  </a:lnTo>
                  <a:lnTo>
                    <a:pt x="914" y="98"/>
                  </a:lnTo>
                  <a:lnTo>
                    <a:pt x="817" y="39"/>
                  </a:lnTo>
                  <a:lnTo>
                    <a:pt x="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8"/>
            <p:cNvSpPr/>
            <p:nvPr/>
          </p:nvSpPr>
          <p:spPr>
            <a:xfrm>
              <a:off x="3395432" y="1959456"/>
              <a:ext cx="61573" cy="21637"/>
            </a:xfrm>
            <a:custGeom>
              <a:avLst/>
              <a:gdLst/>
              <a:ahLst/>
              <a:cxnLst/>
              <a:rect l="l" t="t" r="r" b="b"/>
              <a:pathLst>
                <a:path w="3984" h="1400" extrusionOk="0">
                  <a:moveTo>
                    <a:pt x="78" y="1"/>
                  </a:moveTo>
                  <a:lnTo>
                    <a:pt x="39" y="40"/>
                  </a:lnTo>
                  <a:lnTo>
                    <a:pt x="0" y="98"/>
                  </a:lnTo>
                  <a:lnTo>
                    <a:pt x="20" y="137"/>
                  </a:lnTo>
                  <a:lnTo>
                    <a:pt x="39" y="156"/>
                  </a:lnTo>
                  <a:lnTo>
                    <a:pt x="234" y="351"/>
                  </a:lnTo>
                  <a:lnTo>
                    <a:pt x="428" y="525"/>
                  </a:lnTo>
                  <a:lnTo>
                    <a:pt x="642" y="661"/>
                  </a:lnTo>
                  <a:lnTo>
                    <a:pt x="875" y="797"/>
                  </a:lnTo>
                  <a:lnTo>
                    <a:pt x="1108" y="934"/>
                  </a:lnTo>
                  <a:lnTo>
                    <a:pt x="1341" y="1031"/>
                  </a:lnTo>
                  <a:lnTo>
                    <a:pt x="1594" y="1128"/>
                  </a:lnTo>
                  <a:lnTo>
                    <a:pt x="1846" y="1206"/>
                  </a:lnTo>
                  <a:lnTo>
                    <a:pt x="2099" y="1283"/>
                  </a:lnTo>
                  <a:lnTo>
                    <a:pt x="2371" y="1322"/>
                  </a:lnTo>
                  <a:lnTo>
                    <a:pt x="2624" y="1361"/>
                  </a:lnTo>
                  <a:lnTo>
                    <a:pt x="2896" y="1380"/>
                  </a:lnTo>
                  <a:lnTo>
                    <a:pt x="3148" y="1400"/>
                  </a:lnTo>
                  <a:lnTo>
                    <a:pt x="3401" y="1380"/>
                  </a:lnTo>
                  <a:lnTo>
                    <a:pt x="3537" y="1361"/>
                  </a:lnTo>
                  <a:lnTo>
                    <a:pt x="3673" y="1342"/>
                  </a:lnTo>
                  <a:lnTo>
                    <a:pt x="3809" y="1303"/>
                  </a:lnTo>
                  <a:lnTo>
                    <a:pt x="3926" y="1244"/>
                  </a:lnTo>
                  <a:lnTo>
                    <a:pt x="3964" y="1186"/>
                  </a:lnTo>
                  <a:lnTo>
                    <a:pt x="3984" y="1108"/>
                  </a:lnTo>
                  <a:lnTo>
                    <a:pt x="3964" y="1050"/>
                  </a:lnTo>
                  <a:lnTo>
                    <a:pt x="3926" y="1011"/>
                  </a:lnTo>
                  <a:lnTo>
                    <a:pt x="3887" y="992"/>
                  </a:lnTo>
                  <a:lnTo>
                    <a:pt x="3790" y="972"/>
                  </a:lnTo>
                  <a:lnTo>
                    <a:pt x="2954" y="972"/>
                  </a:lnTo>
                  <a:lnTo>
                    <a:pt x="2701" y="953"/>
                  </a:lnTo>
                  <a:lnTo>
                    <a:pt x="2449" y="934"/>
                  </a:lnTo>
                  <a:lnTo>
                    <a:pt x="2196" y="895"/>
                  </a:lnTo>
                  <a:lnTo>
                    <a:pt x="1944" y="836"/>
                  </a:lnTo>
                  <a:lnTo>
                    <a:pt x="1710" y="778"/>
                  </a:lnTo>
                  <a:lnTo>
                    <a:pt x="1477" y="700"/>
                  </a:lnTo>
                  <a:lnTo>
                    <a:pt x="1244" y="603"/>
                  </a:lnTo>
                  <a:lnTo>
                    <a:pt x="1011" y="506"/>
                  </a:lnTo>
                  <a:lnTo>
                    <a:pt x="583" y="273"/>
                  </a:lnTo>
                  <a:lnTo>
                    <a:pt x="156" y="20"/>
                  </a:lnTo>
                  <a:lnTo>
                    <a:pt x="1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8"/>
            <p:cNvSpPr/>
            <p:nvPr/>
          </p:nvSpPr>
          <p:spPr>
            <a:xfrm>
              <a:off x="3408646" y="1987089"/>
              <a:ext cx="39348" cy="11730"/>
            </a:xfrm>
            <a:custGeom>
              <a:avLst/>
              <a:gdLst/>
              <a:ahLst/>
              <a:cxnLst/>
              <a:rect l="l" t="t" r="r" b="b"/>
              <a:pathLst>
                <a:path w="2546" h="759" extrusionOk="0">
                  <a:moveTo>
                    <a:pt x="195" y="0"/>
                  </a:moveTo>
                  <a:lnTo>
                    <a:pt x="117" y="20"/>
                  </a:lnTo>
                  <a:lnTo>
                    <a:pt x="59" y="39"/>
                  </a:lnTo>
                  <a:lnTo>
                    <a:pt x="20" y="78"/>
                  </a:lnTo>
                  <a:lnTo>
                    <a:pt x="0" y="117"/>
                  </a:lnTo>
                  <a:lnTo>
                    <a:pt x="20" y="175"/>
                  </a:lnTo>
                  <a:lnTo>
                    <a:pt x="59" y="253"/>
                  </a:lnTo>
                  <a:lnTo>
                    <a:pt x="117" y="292"/>
                  </a:lnTo>
                  <a:lnTo>
                    <a:pt x="175" y="350"/>
                  </a:lnTo>
                  <a:lnTo>
                    <a:pt x="253" y="389"/>
                  </a:lnTo>
                  <a:lnTo>
                    <a:pt x="564" y="506"/>
                  </a:lnTo>
                  <a:lnTo>
                    <a:pt x="875" y="603"/>
                  </a:lnTo>
                  <a:lnTo>
                    <a:pt x="1205" y="681"/>
                  </a:lnTo>
                  <a:lnTo>
                    <a:pt x="1535" y="719"/>
                  </a:lnTo>
                  <a:lnTo>
                    <a:pt x="1866" y="758"/>
                  </a:lnTo>
                  <a:lnTo>
                    <a:pt x="2041" y="758"/>
                  </a:lnTo>
                  <a:lnTo>
                    <a:pt x="2196" y="739"/>
                  </a:lnTo>
                  <a:lnTo>
                    <a:pt x="2371" y="700"/>
                  </a:lnTo>
                  <a:lnTo>
                    <a:pt x="2429" y="661"/>
                  </a:lnTo>
                  <a:lnTo>
                    <a:pt x="2507" y="603"/>
                  </a:lnTo>
                  <a:lnTo>
                    <a:pt x="2546" y="564"/>
                  </a:lnTo>
                  <a:lnTo>
                    <a:pt x="2546" y="486"/>
                  </a:lnTo>
                  <a:lnTo>
                    <a:pt x="2526" y="428"/>
                  </a:lnTo>
                  <a:lnTo>
                    <a:pt x="2468" y="389"/>
                  </a:lnTo>
                  <a:lnTo>
                    <a:pt x="2332" y="331"/>
                  </a:lnTo>
                  <a:lnTo>
                    <a:pt x="2177" y="311"/>
                  </a:lnTo>
                  <a:lnTo>
                    <a:pt x="1574" y="311"/>
                  </a:lnTo>
                  <a:lnTo>
                    <a:pt x="1283" y="273"/>
                  </a:lnTo>
                  <a:lnTo>
                    <a:pt x="991" y="214"/>
                  </a:lnTo>
                  <a:lnTo>
                    <a:pt x="700" y="156"/>
                  </a:lnTo>
                  <a:lnTo>
                    <a:pt x="428" y="59"/>
                  </a:lnTo>
                  <a:lnTo>
                    <a:pt x="272" y="20"/>
                  </a:lnTo>
                  <a:lnTo>
                    <a:pt x="195" y="0"/>
                  </a:lnTo>
                  <a:close/>
                </a:path>
              </a:pathLst>
            </a:custGeom>
            <a:solidFill>
              <a:srgbClr val="8A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8"/>
            <p:cNvSpPr/>
            <p:nvPr/>
          </p:nvSpPr>
          <p:spPr>
            <a:xfrm>
              <a:off x="3366006" y="1800594"/>
              <a:ext cx="76286" cy="18932"/>
            </a:xfrm>
            <a:custGeom>
              <a:avLst/>
              <a:gdLst/>
              <a:ahLst/>
              <a:cxnLst/>
              <a:rect l="l" t="t" r="r" b="b"/>
              <a:pathLst>
                <a:path w="4936" h="1225" extrusionOk="0">
                  <a:moveTo>
                    <a:pt x="2915" y="0"/>
                  </a:moveTo>
                  <a:lnTo>
                    <a:pt x="2604" y="20"/>
                  </a:lnTo>
                  <a:lnTo>
                    <a:pt x="2274" y="39"/>
                  </a:lnTo>
                  <a:lnTo>
                    <a:pt x="1963" y="78"/>
                  </a:lnTo>
                  <a:lnTo>
                    <a:pt x="1652" y="137"/>
                  </a:lnTo>
                  <a:lnTo>
                    <a:pt x="1360" y="234"/>
                  </a:lnTo>
                  <a:lnTo>
                    <a:pt x="1049" y="331"/>
                  </a:lnTo>
                  <a:lnTo>
                    <a:pt x="777" y="447"/>
                  </a:lnTo>
                  <a:lnTo>
                    <a:pt x="486" y="583"/>
                  </a:lnTo>
                  <a:lnTo>
                    <a:pt x="350" y="681"/>
                  </a:lnTo>
                  <a:lnTo>
                    <a:pt x="233" y="778"/>
                  </a:lnTo>
                  <a:lnTo>
                    <a:pt x="117" y="875"/>
                  </a:lnTo>
                  <a:lnTo>
                    <a:pt x="20" y="992"/>
                  </a:lnTo>
                  <a:lnTo>
                    <a:pt x="0" y="1030"/>
                  </a:lnTo>
                  <a:lnTo>
                    <a:pt x="0" y="1069"/>
                  </a:lnTo>
                  <a:lnTo>
                    <a:pt x="0" y="1128"/>
                  </a:lnTo>
                  <a:lnTo>
                    <a:pt x="39" y="1147"/>
                  </a:lnTo>
                  <a:lnTo>
                    <a:pt x="97" y="1205"/>
                  </a:lnTo>
                  <a:lnTo>
                    <a:pt x="156" y="1225"/>
                  </a:lnTo>
                  <a:lnTo>
                    <a:pt x="194" y="1205"/>
                  </a:lnTo>
                  <a:lnTo>
                    <a:pt x="466" y="1128"/>
                  </a:lnTo>
                  <a:lnTo>
                    <a:pt x="719" y="1030"/>
                  </a:lnTo>
                  <a:lnTo>
                    <a:pt x="991" y="894"/>
                  </a:lnTo>
                  <a:lnTo>
                    <a:pt x="1263" y="797"/>
                  </a:lnTo>
                  <a:lnTo>
                    <a:pt x="1516" y="719"/>
                  </a:lnTo>
                  <a:lnTo>
                    <a:pt x="1807" y="661"/>
                  </a:lnTo>
                  <a:lnTo>
                    <a:pt x="2079" y="603"/>
                  </a:lnTo>
                  <a:lnTo>
                    <a:pt x="2351" y="583"/>
                  </a:lnTo>
                  <a:lnTo>
                    <a:pt x="2643" y="564"/>
                  </a:lnTo>
                  <a:lnTo>
                    <a:pt x="2934" y="583"/>
                  </a:lnTo>
                  <a:lnTo>
                    <a:pt x="3206" y="603"/>
                  </a:lnTo>
                  <a:lnTo>
                    <a:pt x="3478" y="642"/>
                  </a:lnTo>
                  <a:lnTo>
                    <a:pt x="3770" y="700"/>
                  </a:lnTo>
                  <a:lnTo>
                    <a:pt x="4042" y="778"/>
                  </a:lnTo>
                  <a:lnTo>
                    <a:pt x="4586" y="953"/>
                  </a:lnTo>
                  <a:lnTo>
                    <a:pt x="4625" y="972"/>
                  </a:lnTo>
                  <a:lnTo>
                    <a:pt x="4683" y="972"/>
                  </a:lnTo>
                  <a:lnTo>
                    <a:pt x="4780" y="933"/>
                  </a:lnTo>
                  <a:lnTo>
                    <a:pt x="4858" y="875"/>
                  </a:lnTo>
                  <a:lnTo>
                    <a:pt x="4916" y="797"/>
                  </a:lnTo>
                  <a:lnTo>
                    <a:pt x="4936" y="700"/>
                  </a:lnTo>
                  <a:lnTo>
                    <a:pt x="4936" y="583"/>
                  </a:lnTo>
                  <a:lnTo>
                    <a:pt x="4877" y="506"/>
                  </a:lnTo>
                  <a:lnTo>
                    <a:pt x="4839" y="467"/>
                  </a:lnTo>
                  <a:lnTo>
                    <a:pt x="4800" y="428"/>
                  </a:lnTo>
                  <a:lnTo>
                    <a:pt x="4508" y="311"/>
                  </a:lnTo>
                  <a:lnTo>
                    <a:pt x="4197" y="195"/>
                  </a:lnTo>
                  <a:lnTo>
                    <a:pt x="3886" y="117"/>
                  </a:lnTo>
                  <a:lnTo>
                    <a:pt x="3576" y="59"/>
                  </a:lnTo>
                  <a:lnTo>
                    <a:pt x="3245" y="20"/>
                  </a:lnTo>
                  <a:lnTo>
                    <a:pt x="2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8"/>
            <p:cNvSpPr/>
            <p:nvPr/>
          </p:nvSpPr>
          <p:spPr>
            <a:xfrm>
              <a:off x="3473217" y="1810500"/>
              <a:ext cx="46257" cy="20138"/>
            </a:xfrm>
            <a:custGeom>
              <a:avLst/>
              <a:gdLst/>
              <a:ahLst/>
              <a:cxnLst/>
              <a:rect l="l" t="t" r="r" b="b"/>
              <a:pathLst>
                <a:path w="2993" h="1303" extrusionOk="0">
                  <a:moveTo>
                    <a:pt x="583" y="1"/>
                  </a:moveTo>
                  <a:lnTo>
                    <a:pt x="194" y="59"/>
                  </a:lnTo>
                  <a:lnTo>
                    <a:pt x="156" y="78"/>
                  </a:lnTo>
                  <a:lnTo>
                    <a:pt x="97" y="98"/>
                  </a:lnTo>
                  <a:lnTo>
                    <a:pt x="39" y="195"/>
                  </a:lnTo>
                  <a:lnTo>
                    <a:pt x="0" y="292"/>
                  </a:lnTo>
                  <a:lnTo>
                    <a:pt x="0" y="409"/>
                  </a:lnTo>
                  <a:lnTo>
                    <a:pt x="20" y="467"/>
                  </a:lnTo>
                  <a:lnTo>
                    <a:pt x="58" y="506"/>
                  </a:lnTo>
                  <a:lnTo>
                    <a:pt x="136" y="564"/>
                  </a:lnTo>
                  <a:lnTo>
                    <a:pt x="233" y="603"/>
                  </a:lnTo>
                  <a:lnTo>
                    <a:pt x="350" y="603"/>
                  </a:lnTo>
                  <a:lnTo>
                    <a:pt x="525" y="564"/>
                  </a:lnTo>
                  <a:lnTo>
                    <a:pt x="875" y="564"/>
                  </a:lnTo>
                  <a:lnTo>
                    <a:pt x="1030" y="584"/>
                  </a:lnTo>
                  <a:lnTo>
                    <a:pt x="1380" y="642"/>
                  </a:lnTo>
                  <a:lnTo>
                    <a:pt x="1710" y="739"/>
                  </a:lnTo>
                  <a:lnTo>
                    <a:pt x="1866" y="797"/>
                  </a:lnTo>
                  <a:lnTo>
                    <a:pt x="2021" y="875"/>
                  </a:lnTo>
                  <a:lnTo>
                    <a:pt x="2313" y="1050"/>
                  </a:lnTo>
                  <a:lnTo>
                    <a:pt x="2449" y="1147"/>
                  </a:lnTo>
                  <a:lnTo>
                    <a:pt x="2643" y="1264"/>
                  </a:lnTo>
                  <a:lnTo>
                    <a:pt x="2740" y="1303"/>
                  </a:lnTo>
                  <a:lnTo>
                    <a:pt x="2857" y="1303"/>
                  </a:lnTo>
                  <a:lnTo>
                    <a:pt x="2895" y="1283"/>
                  </a:lnTo>
                  <a:lnTo>
                    <a:pt x="2934" y="1244"/>
                  </a:lnTo>
                  <a:lnTo>
                    <a:pt x="2954" y="1205"/>
                  </a:lnTo>
                  <a:lnTo>
                    <a:pt x="2993" y="1089"/>
                  </a:lnTo>
                  <a:lnTo>
                    <a:pt x="2993" y="1031"/>
                  </a:lnTo>
                  <a:lnTo>
                    <a:pt x="2954" y="972"/>
                  </a:lnTo>
                  <a:lnTo>
                    <a:pt x="2837" y="836"/>
                  </a:lnTo>
                  <a:lnTo>
                    <a:pt x="2721" y="681"/>
                  </a:lnTo>
                  <a:lnTo>
                    <a:pt x="2565" y="564"/>
                  </a:lnTo>
                  <a:lnTo>
                    <a:pt x="2410" y="467"/>
                  </a:lnTo>
                  <a:lnTo>
                    <a:pt x="2235" y="370"/>
                  </a:lnTo>
                  <a:lnTo>
                    <a:pt x="2079" y="273"/>
                  </a:lnTo>
                  <a:lnTo>
                    <a:pt x="1885" y="195"/>
                  </a:lnTo>
                  <a:lnTo>
                    <a:pt x="1710" y="137"/>
                  </a:lnTo>
                  <a:lnTo>
                    <a:pt x="1535" y="78"/>
                  </a:lnTo>
                  <a:lnTo>
                    <a:pt x="1341" y="40"/>
                  </a:lnTo>
                  <a:lnTo>
                    <a:pt x="1147" y="20"/>
                  </a:lnTo>
                  <a:lnTo>
                    <a:pt x="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8"/>
            <p:cNvSpPr/>
            <p:nvPr/>
          </p:nvSpPr>
          <p:spPr>
            <a:xfrm>
              <a:off x="3261793" y="1702686"/>
              <a:ext cx="210837" cy="168800"/>
            </a:xfrm>
            <a:custGeom>
              <a:avLst/>
              <a:gdLst/>
              <a:ahLst/>
              <a:cxnLst/>
              <a:rect l="l" t="t" r="r" b="b"/>
              <a:pathLst>
                <a:path w="13642" h="10922" extrusionOk="0">
                  <a:moveTo>
                    <a:pt x="10008" y="1"/>
                  </a:moveTo>
                  <a:lnTo>
                    <a:pt x="9483" y="40"/>
                  </a:lnTo>
                  <a:lnTo>
                    <a:pt x="8958" y="98"/>
                  </a:lnTo>
                  <a:lnTo>
                    <a:pt x="8434" y="176"/>
                  </a:lnTo>
                  <a:lnTo>
                    <a:pt x="7909" y="273"/>
                  </a:lnTo>
                  <a:lnTo>
                    <a:pt x="7404" y="409"/>
                  </a:lnTo>
                  <a:lnTo>
                    <a:pt x="6899" y="545"/>
                  </a:lnTo>
                  <a:lnTo>
                    <a:pt x="6393" y="720"/>
                  </a:lnTo>
                  <a:lnTo>
                    <a:pt x="5908" y="914"/>
                  </a:lnTo>
                  <a:lnTo>
                    <a:pt x="5441" y="1128"/>
                  </a:lnTo>
                  <a:lnTo>
                    <a:pt x="4975" y="1361"/>
                  </a:lnTo>
                  <a:lnTo>
                    <a:pt x="4547" y="1614"/>
                  </a:lnTo>
                  <a:lnTo>
                    <a:pt x="4120" y="1886"/>
                  </a:lnTo>
                  <a:lnTo>
                    <a:pt x="3595" y="2274"/>
                  </a:lnTo>
                  <a:lnTo>
                    <a:pt x="3109" y="2682"/>
                  </a:lnTo>
                  <a:lnTo>
                    <a:pt x="2643" y="3129"/>
                  </a:lnTo>
                  <a:lnTo>
                    <a:pt x="2196" y="3615"/>
                  </a:lnTo>
                  <a:lnTo>
                    <a:pt x="1807" y="4120"/>
                  </a:lnTo>
                  <a:lnTo>
                    <a:pt x="1438" y="4664"/>
                  </a:lnTo>
                  <a:lnTo>
                    <a:pt x="1108" y="5228"/>
                  </a:lnTo>
                  <a:lnTo>
                    <a:pt x="816" y="5811"/>
                  </a:lnTo>
                  <a:lnTo>
                    <a:pt x="564" y="6394"/>
                  </a:lnTo>
                  <a:lnTo>
                    <a:pt x="350" y="7016"/>
                  </a:lnTo>
                  <a:lnTo>
                    <a:pt x="272" y="7327"/>
                  </a:lnTo>
                  <a:lnTo>
                    <a:pt x="195" y="7637"/>
                  </a:lnTo>
                  <a:lnTo>
                    <a:pt x="136" y="7948"/>
                  </a:lnTo>
                  <a:lnTo>
                    <a:pt x="78" y="8259"/>
                  </a:lnTo>
                  <a:lnTo>
                    <a:pt x="39" y="8590"/>
                  </a:lnTo>
                  <a:lnTo>
                    <a:pt x="20" y="8900"/>
                  </a:lnTo>
                  <a:lnTo>
                    <a:pt x="0" y="9231"/>
                  </a:lnTo>
                  <a:lnTo>
                    <a:pt x="0" y="9542"/>
                  </a:lnTo>
                  <a:lnTo>
                    <a:pt x="20" y="9872"/>
                  </a:lnTo>
                  <a:lnTo>
                    <a:pt x="39" y="10183"/>
                  </a:lnTo>
                  <a:lnTo>
                    <a:pt x="78" y="10494"/>
                  </a:lnTo>
                  <a:lnTo>
                    <a:pt x="136" y="10824"/>
                  </a:lnTo>
                  <a:lnTo>
                    <a:pt x="700" y="10882"/>
                  </a:lnTo>
                  <a:lnTo>
                    <a:pt x="1283" y="10921"/>
                  </a:lnTo>
                  <a:lnTo>
                    <a:pt x="1846" y="10921"/>
                  </a:lnTo>
                  <a:lnTo>
                    <a:pt x="2429" y="10902"/>
                  </a:lnTo>
                  <a:lnTo>
                    <a:pt x="2993" y="10863"/>
                  </a:lnTo>
                  <a:lnTo>
                    <a:pt x="3576" y="10785"/>
                  </a:lnTo>
                  <a:lnTo>
                    <a:pt x="4139" y="10688"/>
                  </a:lnTo>
                  <a:lnTo>
                    <a:pt x="4703" y="10572"/>
                  </a:lnTo>
                  <a:lnTo>
                    <a:pt x="5266" y="10436"/>
                  </a:lnTo>
                  <a:lnTo>
                    <a:pt x="5810" y="10261"/>
                  </a:lnTo>
                  <a:lnTo>
                    <a:pt x="6354" y="10066"/>
                  </a:lnTo>
                  <a:lnTo>
                    <a:pt x="6879" y="9853"/>
                  </a:lnTo>
                  <a:lnTo>
                    <a:pt x="7404" y="9600"/>
                  </a:lnTo>
                  <a:lnTo>
                    <a:pt x="7928" y="9328"/>
                  </a:lnTo>
                  <a:lnTo>
                    <a:pt x="8414" y="9036"/>
                  </a:lnTo>
                  <a:lnTo>
                    <a:pt x="8900" y="8726"/>
                  </a:lnTo>
                  <a:lnTo>
                    <a:pt x="9366" y="8395"/>
                  </a:lnTo>
                  <a:lnTo>
                    <a:pt x="9833" y="8026"/>
                  </a:lnTo>
                  <a:lnTo>
                    <a:pt x="10260" y="7657"/>
                  </a:lnTo>
                  <a:lnTo>
                    <a:pt x="10688" y="7249"/>
                  </a:lnTo>
                  <a:lnTo>
                    <a:pt x="11076" y="6841"/>
                  </a:lnTo>
                  <a:lnTo>
                    <a:pt x="11465" y="6394"/>
                  </a:lnTo>
                  <a:lnTo>
                    <a:pt x="11815" y="5947"/>
                  </a:lnTo>
                  <a:lnTo>
                    <a:pt x="12165" y="5481"/>
                  </a:lnTo>
                  <a:lnTo>
                    <a:pt x="12359" y="5170"/>
                  </a:lnTo>
                  <a:lnTo>
                    <a:pt x="12573" y="4839"/>
                  </a:lnTo>
                  <a:lnTo>
                    <a:pt x="12786" y="4470"/>
                  </a:lnTo>
                  <a:lnTo>
                    <a:pt x="13000" y="4081"/>
                  </a:lnTo>
                  <a:lnTo>
                    <a:pt x="13194" y="3693"/>
                  </a:lnTo>
                  <a:lnTo>
                    <a:pt x="13350" y="3285"/>
                  </a:lnTo>
                  <a:lnTo>
                    <a:pt x="13486" y="2877"/>
                  </a:lnTo>
                  <a:lnTo>
                    <a:pt x="13583" y="2469"/>
                  </a:lnTo>
                  <a:lnTo>
                    <a:pt x="13622" y="2274"/>
                  </a:lnTo>
                  <a:lnTo>
                    <a:pt x="13641" y="2080"/>
                  </a:lnTo>
                  <a:lnTo>
                    <a:pt x="13641" y="1886"/>
                  </a:lnTo>
                  <a:lnTo>
                    <a:pt x="13641" y="1691"/>
                  </a:lnTo>
                  <a:lnTo>
                    <a:pt x="13602" y="1516"/>
                  </a:lnTo>
                  <a:lnTo>
                    <a:pt x="13564" y="1342"/>
                  </a:lnTo>
                  <a:lnTo>
                    <a:pt x="13505" y="1186"/>
                  </a:lnTo>
                  <a:lnTo>
                    <a:pt x="13428" y="1031"/>
                  </a:lnTo>
                  <a:lnTo>
                    <a:pt x="13330" y="875"/>
                  </a:lnTo>
                  <a:lnTo>
                    <a:pt x="13214" y="739"/>
                  </a:lnTo>
                  <a:lnTo>
                    <a:pt x="13078" y="603"/>
                  </a:lnTo>
                  <a:lnTo>
                    <a:pt x="12922" y="487"/>
                  </a:lnTo>
                  <a:lnTo>
                    <a:pt x="12728" y="389"/>
                  </a:lnTo>
                  <a:lnTo>
                    <a:pt x="12534" y="312"/>
                  </a:lnTo>
                  <a:lnTo>
                    <a:pt x="12301" y="234"/>
                  </a:lnTo>
                  <a:lnTo>
                    <a:pt x="12028" y="156"/>
                  </a:lnTo>
                  <a:lnTo>
                    <a:pt x="11543" y="79"/>
                  </a:lnTo>
                  <a:lnTo>
                    <a:pt x="11037" y="20"/>
                  </a:lnTo>
                  <a:lnTo>
                    <a:pt x="105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8"/>
            <p:cNvSpPr/>
            <p:nvPr/>
          </p:nvSpPr>
          <p:spPr>
            <a:xfrm>
              <a:off x="3456386" y="1884978"/>
              <a:ext cx="30354" cy="56782"/>
            </a:xfrm>
            <a:custGeom>
              <a:avLst/>
              <a:gdLst/>
              <a:ahLst/>
              <a:cxnLst/>
              <a:rect l="l" t="t" r="r" b="b"/>
              <a:pathLst>
                <a:path w="1964" h="3674" extrusionOk="0">
                  <a:moveTo>
                    <a:pt x="370" y="1"/>
                  </a:moveTo>
                  <a:lnTo>
                    <a:pt x="351" y="40"/>
                  </a:lnTo>
                  <a:lnTo>
                    <a:pt x="390" y="176"/>
                  </a:lnTo>
                  <a:lnTo>
                    <a:pt x="448" y="312"/>
                  </a:lnTo>
                  <a:lnTo>
                    <a:pt x="506" y="428"/>
                  </a:lnTo>
                  <a:lnTo>
                    <a:pt x="584" y="545"/>
                  </a:lnTo>
                  <a:lnTo>
                    <a:pt x="759" y="778"/>
                  </a:lnTo>
                  <a:lnTo>
                    <a:pt x="953" y="992"/>
                  </a:lnTo>
                  <a:lnTo>
                    <a:pt x="1167" y="1206"/>
                  </a:lnTo>
                  <a:lnTo>
                    <a:pt x="1342" y="1419"/>
                  </a:lnTo>
                  <a:lnTo>
                    <a:pt x="1419" y="1536"/>
                  </a:lnTo>
                  <a:lnTo>
                    <a:pt x="1497" y="1672"/>
                  </a:lnTo>
                  <a:lnTo>
                    <a:pt x="1556" y="1788"/>
                  </a:lnTo>
                  <a:lnTo>
                    <a:pt x="1594" y="1944"/>
                  </a:lnTo>
                  <a:lnTo>
                    <a:pt x="1614" y="2080"/>
                  </a:lnTo>
                  <a:lnTo>
                    <a:pt x="1614" y="2216"/>
                  </a:lnTo>
                  <a:lnTo>
                    <a:pt x="1575" y="2352"/>
                  </a:lnTo>
                  <a:lnTo>
                    <a:pt x="1517" y="2488"/>
                  </a:lnTo>
                  <a:lnTo>
                    <a:pt x="1458" y="2605"/>
                  </a:lnTo>
                  <a:lnTo>
                    <a:pt x="1361" y="2702"/>
                  </a:lnTo>
                  <a:lnTo>
                    <a:pt x="1264" y="2818"/>
                  </a:lnTo>
                  <a:lnTo>
                    <a:pt x="1167" y="2896"/>
                  </a:lnTo>
                  <a:lnTo>
                    <a:pt x="1031" y="2993"/>
                  </a:lnTo>
                  <a:lnTo>
                    <a:pt x="895" y="3052"/>
                  </a:lnTo>
                  <a:lnTo>
                    <a:pt x="603" y="3168"/>
                  </a:lnTo>
                  <a:lnTo>
                    <a:pt x="312" y="3265"/>
                  </a:lnTo>
                  <a:lnTo>
                    <a:pt x="156" y="3324"/>
                  </a:lnTo>
                  <a:lnTo>
                    <a:pt x="40" y="3401"/>
                  </a:lnTo>
                  <a:lnTo>
                    <a:pt x="1" y="3440"/>
                  </a:lnTo>
                  <a:lnTo>
                    <a:pt x="1" y="3479"/>
                  </a:lnTo>
                  <a:lnTo>
                    <a:pt x="1" y="3557"/>
                  </a:lnTo>
                  <a:lnTo>
                    <a:pt x="20" y="3615"/>
                  </a:lnTo>
                  <a:lnTo>
                    <a:pt x="59" y="3634"/>
                  </a:lnTo>
                  <a:lnTo>
                    <a:pt x="98" y="3654"/>
                  </a:lnTo>
                  <a:lnTo>
                    <a:pt x="195" y="3673"/>
                  </a:lnTo>
                  <a:lnTo>
                    <a:pt x="273" y="3654"/>
                  </a:lnTo>
                  <a:lnTo>
                    <a:pt x="448" y="3634"/>
                  </a:lnTo>
                  <a:lnTo>
                    <a:pt x="623" y="3576"/>
                  </a:lnTo>
                  <a:lnTo>
                    <a:pt x="778" y="3498"/>
                  </a:lnTo>
                  <a:lnTo>
                    <a:pt x="1109" y="3362"/>
                  </a:lnTo>
                  <a:lnTo>
                    <a:pt x="1264" y="3265"/>
                  </a:lnTo>
                  <a:lnTo>
                    <a:pt x="1400" y="3168"/>
                  </a:lnTo>
                  <a:lnTo>
                    <a:pt x="1517" y="3071"/>
                  </a:lnTo>
                  <a:lnTo>
                    <a:pt x="1633" y="2954"/>
                  </a:lnTo>
                  <a:lnTo>
                    <a:pt x="1730" y="2838"/>
                  </a:lnTo>
                  <a:lnTo>
                    <a:pt x="1808" y="2702"/>
                  </a:lnTo>
                  <a:lnTo>
                    <a:pt x="1886" y="2566"/>
                  </a:lnTo>
                  <a:lnTo>
                    <a:pt x="1925" y="2410"/>
                  </a:lnTo>
                  <a:lnTo>
                    <a:pt x="1964" y="2255"/>
                  </a:lnTo>
                  <a:lnTo>
                    <a:pt x="1964" y="2099"/>
                  </a:lnTo>
                  <a:lnTo>
                    <a:pt x="1944" y="1924"/>
                  </a:lnTo>
                  <a:lnTo>
                    <a:pt x="1905" y="1769"/>
                  </a:lnTo>
                  <a:lnTo>
                    <a:pt x="1847" y="1614"/>
                  </a:lnTo>
                  <a:lnTo>
                    <a:pt x="1789" y="1478"/>
                  </a:lnTo>
                  <a:lnTo>
                    <a:pt x="1692" y="1322"/>
                  </a:lnTo>
                  <a:lnTo>
                    <a:pt x="1594" y="1206"/>
                  </a:lnTo>
                  <a:lnTo>
                    <a:pt x="1381" y="953"/>
                  </a:lnTo>
                  <a:lnTo>
                    <a:pt x="1128" y="700"/>
                  </a:lnTo>
                  <a:lnTo>
                    <a:pt x="875" y="467"/>
                  </a:lnTo>
                  <a:lnTo>
                    <a:pt x="623" y="234"/>
                  </a:lnTo>
                  <a:lnTo>
                    <a:pt x="409" y="1"/>
                  </a:lnTo>
                  <a:close/>
                </a:path>
              </a:pathLst>
            </a:custGeom>
            <a:solidFill>
              <a:srgbClr val="8A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8"/>
            <p:cNvSpPr/>
            <p:nvPr/>
          </p:nvSpPr>
          <p:spPr>
            <a:xfrm>
              <a:off x="3121848" y="2865814"/>
              <a:ext cx="139651" cy="105728"/>
            </a:xfrm>
            <a:custGeom>
              <a:avLst/>
              <a:gdLst/>
              <a:ahLst/>
              <a:cxnLst/>
              <a:rect l="l" t="t" r="r" b="b"/>
              <a:pathLst>
                <a:path w="9036" h="6841" extrusionOk="0">
                  <a:moveTo>
                    <a:pt x="1205" y="0"/>
                  </a:moveTo>
                  <a:lnTo>
                    <a:pt x="1050" y="39"/>
                  </a:lnTo>
                  <a:lnTo>
                    <a:pt x="894" y="78"/>
                  </a:lnTo>
                  <a:lnTo>
                    <a:pt x="758" y="117"/>
                  </a:lnTo>
                  <a:lnTo>
                    <a:pt x="622" y="195"/>
                  </a:lnTo>
                  <a:lnTo>
                    <a:pt x="505" y="272"/>
                  </a:lnTo>
                  <a:lnTo>
                    <a:pt x="389" y="350"/>
                  </a:lnTo>
                  <a:lnTo>
                    <a:pt x="292" y="447"/>
                  </a:lnTo>
                  <a:lnTo>
                    <a:pt x="214" y="564"/>
                  </a:lnTo>
                  <a:lnTo>
                    <a:pt x="136" y="680"/>
                  </a:lnTo>
                  <a:lnTo>
                    <a:pt x="78" y="797"/>
                  </a:lnTo>
                  <a:lnTo>
                    <a:pt x="39" y="933"/>
                  </a:lnTo>
                  <a:lnTo>
                    <a:pt x="20" y="1069"/>
                  </a:lnTo>
                  <a:lnTo>
                    <a:pt x="0" y="1205"/>
                  </a:lnTo>
                  <a:lnTo>
                    <a:pt x="0" y="1360"/>
                  </a:lnTo>
                  <a:lnTo>
                    <a:pt x="20" y="1496"/>
                  </a:lnTo>
                  <a:lnTo>
                    <a:pt x="39" y="1652"/>
                  </a:lnTo>
                  <a:lnTo>
                    <a:pt x="97" y="1788"/>
                  </a:lnTo>
                  <a:lnTo>
                    <a:pt x="156" y="1943"/>
                  </a:lnTo>
                  <a:lnTo>
                    <a:pt x="233" y="2099"/>
                  </a:lnTo>
                  <a:lnTo>
                    <a:pt x="311" y="2235"/>
                  </a:lnTo>
                  <a:lnTo>
                    <a:pt x="428" y="2371"/>
                  </a:lnTo>
                  <a:lnTo>
                    <a:pt x="564" y="2507"/>
                  </a:lnTo>
                  <a:lnTo>
                    <a:pt x="700" y="2643"/>
                  </a:lnTo>
                  <a:lnTo>
                    <a:pt x="875" y="2760"/>
                  </a:lnTo>
                  <a:lnTo>
                    <a:pt x="1050" y="2876"/>
                  </a:lnTo>
                  <a:lnTo>
                    <a:pt x="1244" y="2993"/>
                  </a:lnTo>
                  <a:lnTo>
                    <a:pt x="1496" y="3090"/>
                  </a:lnTo>
                  <a:lnTo>
                    <a:pt x="1749" y="3187"/>
                  </a:lnTo>
                  <a:lnTo>
                    <a:pt x="2254" y="3362"/>
                  </a:lnTo>
                  <a:lnTo>
                    <a:pt x="2779" y="3498"/>
                  </a:lnTo>
                  <a:lnTo>
                    <a:pt x="3284" y="3653"/>
                  </a:lnTo>
                  <a:lnTo>
                    <a:pt x="3789" y="3828"/>
                  </a:lnTo>
                  <a:lnTo>
                    <a:pt x="4256" y="4042"/>
                  </a:lnTo>
                  <a:lnTo>
                    <a:pt x="4722" y="4275"/>
                  </a:lnTo>
                  <a:lnTo>
                    <a:pt x="5169" y="4547"/>
                  </a:lnTo>
                  <a:lnTo>
                    <a:pt x="5616" y="4839"/>
                  </a:lnTo>
                  <a:lnTo>
                    <a:pt x="6024" y="5150"/>
                  </a:lnTo>
                  <a:lnTo>
                    <a:pt x="6413" y="5499"/>
                  </a:lnTo>
                  <a:lnTo>
                    <a:pt x="6782" y="5869"/>
                  </a:lnTo>
                  <a:lnTo>
                    <a:pt x="6976" y="6102"/>
                  </a:lnTo>
                  <a:lnTo>
                    <a:pt x="7190" y="6316"/>
                  </a:lnTo>
                  <a:lnTo>
                    <a:pt x="7423" y="6529"/>
                  </a:lnTo>
                  <a:lnTo>
                    <a:pt x="7540" y="6607"/>
                  </a:lnTo>
                  <a:lnTo>
                    <a:pt x="7676" y="6685"/>
                  </a:lnTo>
                  <a:lnTo>
                    <a:pt x="7812" y="6762"/>
                  </a:lnTo>
                  <a:lnTo>
                    <a:pt x="7967" y="6801"/>
                  </a:lnTo>
                  <a:lnTo>
                    <a:pt x="8123" y="6821"/>
                  </a:lnTo>
                  <a:lnTo>
                    <a:pt x="8259" y="6840"/>
                  </a:lnTo>
                  <a:lnTo>
                    <a:pt x="8414" y="6821"/>
                  </a:lnTo>
                  <a:lnTo>
                    <a:pt x="8570" y="6782"/>
                  </a:lnTo>
                  <a:lnTo>
                    <a:pt x="8686" y="6724"/>
                  </a:lnTo>
                  <a:lnTo>
                    <a:pt x="8803" y="6626"/>
                  </a:lnTo>
                  <a:lnTo>
                    <a:pt x="8900" y="6529"/>
                  </a:lnTo>
                  <a:lnTo>
                    <a:pt x="8958" y="6413"/>
                  </a:lnTo>
                  <a:lnTo>
                    <a:pt x="8997" y="6296"/>
                  </a:lnTo>
                  <a:lnTo>
                    <a:pt x="9036" y="6179"/>
                  </a:lnTo>
                  <a:lnTo>
                    <a:pt x="9036" y="6063"/>
                  </a:lnTo>
                  <a:lnTo>
                    <a:pt x="9036" y="5927"/>
                  </a:lnTo>
                  <a:lnTo>
                    <a:pt x="9016" y="5791"/>
                  </a:lnTo>
                  <a:lnTo>
                    <a:pt x="8978" y="5674"/>
                  </a:lnTo>
                  <a:lnTo>
                    <a:pt x="8880" y="5441"/>
                  </a:lnTo>
                  <a:lnTo>
                    <a:pt x="8764" y="5227"/>
                  </a:lnTo>
                  <a:lnTo>
                    <a:pt x="8608" y="5033"/>
                  </a:lnTo>
                  <a:lnTo>
                    <a:pt x="8453" y="4839"/>
                  </a:lnTo>
                  <a:lnTo>
                    <a:pt x="8123" y="4470"/>
                  </a:lnTo>
                  <a:lnTo>
                    <a:pt x="7812" y="4139"/>
                  </a:lnTo>
                  <a:lnTo>
                    <a:pt x="7481" y="3789"/>
                  </a:lnTo>
                  <a:lnTo>
                    <a:pt x="7132" y="3459"/>
                  </a:lnTo>
                  <a:lnTo>
                    <a:pt x="6782" y="3129"/>
                  </a:lnTo>
                  <a:lnTo>
                    <a:pt x="6413" y="2818"/>
                  </a:lnTo>
                  <a:lnTo>
                    <a:pt x="6043" y="2507"/>
                  </a:lnTo>
                  <a:lnTo>
                    <a:pt x="5674" y="2215"/>
                  </a:lnTo>
                  <a:lnTo>
                    <a:pt x="5286" y="1924"/>
                  </a:lnTo>
                  <a:lnTo>
                    <a:pt x="4897" y="1652"/>
                  </a:lnTo>
                  <a:lnTo>
                    <a:pt x="4489" y="1380"/>
                  </a:lnTo>
                  <a:lnTo>
                    <a:pt x="4081" y="1127"/>
                  </a:lnTo>
                  <a:lnTo>
                    <a:pt x="3673" y="894"/>
                  </a:lnTo>
                  <a:lnTo>
                    <a:pt x="3265" y="661"/>
                  </a:lnTo>
                  <a:lnTo>
                    <a:pt x="2837" y="447"/>
                  </a:lnTo>
                  <a:lnTo>
                    <a:pt x="2410" y="253"/>
                  </a:lnTo>
                  <a:lnTo>
                    <a:pt x="2177" y="156"/>
                  </a:lnTo>
                  <a:lnTo>
                    <a:pt x="1963" y="97"/>
                  </a:lnTo>
                  <a:lnTo>
                    <a:pt x="1769" y="39"/>
                  </a:lnTo>
                  <a:lnTo>
                    <a:pt x="1574" y="20"/>
                  </a:lnTo>
                  <a:lnTo>
                    <a:pt x="13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8"/>
            <p:cNvSpPr/>
            <p:nvPr/>
          </p:nvSpPr>
          <p:spPr>
            <a:xfrm>
              <a:off x="3106532" y="2900650"/>
              <a:ext cx="139651" cy="105419"/>
            </a:xfrm>
            <a:custGeom>
              <a:avLst/>
              <a:gdLst/>
              <a:ahLst/>
              <a:cxnLst/>
              <a:rect l="l" t="t" r="r" b="b"/>
              <a:pathLst>
                <a:path w="9036" h="6821" extrusionOk="0">
                  <a:moveTo>
                    <a:pt x="1205" y="0"/>
                  </a:moveTo>
                  <a:lnTo>
                    <a:pt x="1050" y="20"/>
                  </a:lnTo>
                  <a:lnTo>
                    <a:pt x="894" y="59"/>
                  </a:lnTo>
                  <a:lnTo>
                    <a:pt x="739" y="117"/>
                  </a:lnTo>
                  <a:lnTo>
                    <a:pt x="622" y="175"/>
                  </a:lnTo>
                  <a:lnTo>
                    <a:pt x="486" y="253"/>
                  </a:lnTo>
                  <a:lnTo>
                    <a:pt x="389" y="350"/>
                  </a:lnTo>
                  <a:lnTo>
                    <a:pt x="292" y="447"/>
                  </a:lnTo>
                  <a:lnTo>
                    <a:pt x="214" y="544"/>
                  </a:lnTo>
                  <a:lnTo>
                    <a:pt x="136" y="661"/>
                  </a:lnTo>
                  <a:lnTo>
                    <a:pt x="78" y="797"/>
                  </a:lnTo>
                  <a:lnTo>
                    <a:pt x="39" y="914"/>
                  </a:lnTo>
                  <a:lnTo>
                    <a:pt x="20" y="1050"/>
                  </a:lnTo>
                  <a:lnTo>
                    <a:pt x="0" y="1205"/>
                  </a:lnTo>
                  <a:lnTo>
                    <a:pt x="0" y="1341"/>
                  </a:lnTo>
                  <a:lnTo>
                    <a:pt x="20" y="1497"/>
                  </a:lnTo>
                  <a:lnTo>
                    <a:pt x="39" y="1633"/>
                  </a:lnTo>
                  <a:lnTo>
                    <a:pt x="78" y="1788"/>
                  </a:lnTo>
                  <a:lnTo>
                    <a:pt x="156" y="1924"/>
                  </a:lnTo>
                  <a:lnTo>
                    <a:pt x="233" y="2079"/>
                  </a:lnTo>
                  <a:lnTo>
                    <a:pt x="311" y="2216"/>
                  </a:lnTo>
                  <a:lnTo>
                    <a:pt x="428" y="2371"/>
                  </a:lnTo>
                  <a:lnTo>
                    <a:pt x="564" y="2507"/>
                  </a:lnTo>
                  <a:lnTo>
                    <a:pt x="700" y="2624"/>
                  </a:lnTo>
                  <a:lnTo>
                    <a:pt x="855" y="2760"/>
                  </a:lnTo>
                  <a:lnTo>
                    <a:pt x="1050" y="2876"/>
                  </a:lnTo>
                  <a:lnTo>
                    <a:pt x="1244" y="2973"/>
                  </a:lnTo>
                  <a:lnTo>
                    <a:pt x="1496" y="3090"/>
                  </a:lnTo>
                  <a:lnTo>
                    <a:pt x="1730" y="3187"/>
                  </a:lnTo>
                  <a:lnTo>
                    <a:pt x="2254" y="3343"/>
                  </a:lnTo>
                  <a:lnTo>
                    <a:pt x="2779" y="3498"/>
                  </a:lnTo>
                  <a:lnTo>
                    <a:pt x="3284" y="3634"/>
                  </a:lnTo>
                  <a:lnTo>
                    <a:pt x="3770" y="3809"/>
                  </a:lnTo>
                  <a:lnTo>
                    <a:pt x="4256" y="4023"/>
                  </a:lnTo>
                  <a:lnTo>
                    <a:pt x="4722" y="4256"/>
                  </a:lnTo>
                  <a:lnTo>
                    <a:pt x="5169" y="4528"/>
                  </a:lnTo>
                  <a:lnTo>
                    <a:pt x="5597" y="4819"/>
                  </a:lnTo>
                  <a:lnTo>
                    <a:pt x="6024" y="5150"/>
                  </a:lnTo>
                  <a:lnTo>
                    <a:pt x="6413" y="5480"/>
                  </a:lnTo>
                  <a:lnTo>
                    <a:pt x="6782" y="5869"/>
                  </a:lnTo>
                  <a:lnTo>
                    <a:pt x="6976" y="6082"/>
                  </a:lnTo>
                  <a:lnTo>
                    <a:pt x="7190" y="6316"/>
                  </a:lnTo>
                  <a:lnTo>
                    <a:pt x="7423" y="6510"/>
                  </a:lnTo>
                  <a:lnTo>
                    <a:pt x="7540" y="6607"/>
                  </a:lnTo>
                  <a:lnTo>
                    <a:pt x="7676" y="6685"/>
                  </a:lnTo>
                  <a:lnTo>
                    <a:pt x="7812" y="6743"/>
                  </a:lnTo>
                  <a:lnTo>
                    <a:pt x="7967" y="6782"/>
                  </a:lnTo>
                  <a:lnTo>
                    <a:pt x="8103" y="6821"/>
                  </a:lnTo>
                  <a:lnTo>
                    <a:pt x="8259" y="6821"/>
                  </a:lnTo>
                  <a:lnTo>
                    <a:pt x="8414" y="6801"/>
                  </a:lnTo>
                  <a:lnTo>
                    <a:pt x="8550" y="6763"/>
                  </a:lnTo>
                  <a:lnTo>
                    <a:pt x="8686" y="6704"/>
                  </a:lnTo>
                  <a:lnTo>
                    <a:pt x="8803" y="6607"/>
                  </a:lnTo>
                  <a:lnTo>
                    <a:pt x="8880" y="6510"/>
                  </a:lnTo>
                  <a:lnTo>
                    <a:pt x="8958" y="6413"/>
                  </a:lnTo>
                  <a:lnTo>
                    <a:pt x="8997" y="6296"/>
                  </a:lnTo>
                  <a:lnTo>
                    <a:pt x="9016" y="6180"/>
                  </a:lnTo>
                  <a:lnTo>
                    <a:pt x="9036" y="6044"/>
                  </a:lnTo>
                  <a:lnTo>
                    <a:pt x="9036" y="5908"/>
                  </a:lnTo>
                  <a:lnTo>
                    <a:pt x="9016" y="5791"/>
                  </a:lnTo>
                  <a:lnTo>
                    <a:pt x="8978" y="5674"/>
                  </a:lnTo>
                  <a:lnTo>
                    <a:pt x="8880" y="5441"/>
                  </a:lnTo>
                  <a:lnTo>
                    <a:pt x="8764" y="5208"/>
                  </a:lnTo>
                  <a:lnTo>
                    <a:pt x="8608" y="5014"/>
                  </a:lnTo>
                  <a:lnTo>
                    <a:pt x="8434" y="4819"/>
                  </a:lnTo>
                  <a:lnTo>
                    <a:pt x="8123" y="4470"/>
                  </a:lnTo>
                  <a:lnTo>
                    <a:pt x="7812" y="4120"/>
                  </a:lnTo>
                  <a:lnTo>
                    <a:pt x="7462" y="3770"/>
                  </a:lnTo>
                  <a:lnTo>
                    <a:pt x="7132" y="3440"/>
                  </a:lnTo>
                  <a:lnTo>
                    <a:pt x="6782" y="3129"/>
                  </a:lnTo>
                  <a:lnTo>
                    <a:pt x="6413" y="2798"/>
                  </a:lnTo>
                  <a:lnTo>
                    <a:pt x="6043" y="2507"/>
                  </a:lnTo>
                  <a:lnTo>
                    <a:pt x="5674" y="2196"/>
                  </a:lnTo>
                  <a:lnTo>
                    <a:pt x="5286" y="1905"/>
                  </a:lnTo>
                  <a:lnTo>
                    <a:pt x="4897" y="1633"/>
                  </a:lnTo>
                  <a:lnTo>
                    <a:pt x="4489" y="1380"/>
                  </a:lnTo>
                  <a:lnTo>
                    <a:pt x="4081" y="1127"/>
                  </a:lnTo>
                  <a:lnTo>
                    <a:pt x="3673" y="875"/>
                  </a:lnTo>
                  <a:lnTo>
                    <a:pt x="3265" y="642"/>
                  </a:lnTo>
                  <a:lnTo>
                    <a:pt x="2837" y="428"/>
                  </a:lnTo>
                  <a:lnTo>
                    <a:pt x="2410" y="233"/>
                  </a:lnTo>
                  <a:lnTo>
                    <a:pt x="2177" y="156"/>
                  </a:lnTo>
                  <a:lnTo>
                    <a:pt x="1963" y="78"/>
                  </a:lnTo>
                  <a:lnTo>
                    <a:pt x="1769" y="39"/>
                  </a:lnTo>
                  <a:lnTo>
                    <a:pt x="15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8"/>
            <p:cNvSpPr/>
            <p:nvPr/>
          </p:nvSpPr>
          <p:spPr>
            <a:xfrm>
              <a:off x="3073195" y="2916259"/>
              <a:ext cx="139651" cy="105728"/>
            </a:xfrm>
            <a:custGeom>
              <a:avLst/>
              <a:gdLst/>
              <a:ahLst/>
              <a:cxnLst/>
              <a:rect l="l" t="t" r="r" b="b"/>
              <a:pathLst>
                <a:path w="9036" h="6841" extrusionOk="0">
                  <a:moveTo>
                    <a:pt x="1205" y="1"/>
                  </a:moveTo>
                  <a:lnTo>
                    <a:pt x="1030" y="20"/>
                  </a:lnTo>
                  <a:lnTo>
                    <a:pt x="894" y="59"/>
                  </a:lnTo>
                  <a:lnTo>
                    <a:pt x="739" y="117"/>
                  </a:lnTo>
                  <a:lnTo>
                    <a:pt x="603" y="176"/>
                  </a:lnTo>
                  <a:lnTo>
                    <a:pt x="486" y="253"/>
                  </a:lnTo>
                  <a:lnTo>
                    <a:pt x="389" y="351"/>
                  </a:lnTo>
                  <a:lnTo>
                    <a:pt x="292" y="448"/>
                  </a:lnTo>
                  <a:lnTo>
                    <a:pt x="214" y="564"/>
                  </a:lnTo>
                  <a:lnTo>
                    <a:pt x="136" y="681"/>
                  </a:lnTo>
                  <a:lnTo>
                    <a:pt x="78" y="797"/>
                  </a:lnTo>
                  <a:lnTo>
                    <a:pt x="39" y="933"/>
                  </a:lnTo>
                  <a:lnTo>
                    <a:pt x="0" y="1069"/>
                  </a:lnTo>
                  <a:lnTo>
                    <a:pt x="0" y="1206"/>
                  </a:lnTo>
                  <a:lnTo>
                    <a:pt x="0" y="1361"/>
                  </a:lnTo>
                  <a:lnTo>
                    <a:pt x="0" y="1497"/>
                  </a:lnTo>
                  <a:lnTo>
                    <a:pt x="39" y="1652"/>
                  </a:lnTo>
                  <a:lnTo>
                    <a:pt x="78" y="1788"/>
                  </a:lnTo>
                  <a:lnTo>
                    <a:pt x="136" y="1944"/>
                  </a:lnTo>
                  <a:lnTo>
                    <a:pt x="214" y="2080"/>
                  </a:lnTo>
                  <a:lnTo>
                    <a:pt x="311" y="2235"/>
                  </a:lnTo>
                  <a:lnTo>
                    <a:pt x="428" y="2371"/>
                  </a:lnTo>
                  <a:lnTo>
                    <a:pt x="544" y="2507"/>
                  </a:lnTo>
                  <a:lnTo>
                    <a:pt x="700" y="2643"/>
                  </a:lnTo>
                  <a:lnTo>
                    <a:pt x="855" y="2760"/>
                  </a:lnTo>
                  <a:lnTo>
                    <a:pt x="1050" y="2877"/>
                  </a:lnTo>
                  <a:lnTo>
                    <a:pt x="1244" y="2974"/>
                  </a:lnTo>
                  <a:lnTo>
                    <a:pt x="1477" y="3090"/>
                  </a:lnTo>
                  <a:lnTo>
                    <a:pt x="1730" y="3188"/>
                  </a:lnTo>
                  <a:lnTo>
                    <a:pt x="2254" y="3362"/>
                  </a:lnTo>
                  <a:lnTo>
                    <a:pt x="2760" y="3498"/>
                  </a:lnTo>
                  <a:lnTo>
                    <a:pt x="3284" y="3654"/>
                  </a:lnTo>
                  <a:lnTo>
                    <a:pt x="3770" y="3829"/>
                  </a:lnTo>
                  <a:lnTo>
                    <a:pt x="4256" y="4023"/>
                  </a:lnTo>
                  <a:lnTo>
                    <a:pt x="4722" y="4276"/>
                  </a:lnTo>
                  <a:lnTo>
                    <a:pt x="5169" y="4528"/>
                  </a:lnTo>
                  <a:lnTo>
                    <a:pt x="5597" y="4839"/>
                  </a:lnTo>
                  <a:lnTo>
                    <a:pt x="6005" y="5150"/>
                  </a:lnTo>
                  <a:lnTo>
                    <a:pt x="6393" y="5500"/>
                  </a:lnTo>
                  <a:lnTo>
                    <a:pt x="6763" y="5869"/>
                  </a:lnTo>
                  <a:lnTo>
                    <a:pt x="6976" y="6102"/>
                  </a:lnTo>
                  <a:lnTo>
                    <a:pt x="7190" y="6316"/>
                  </a:lnTo>
                  <a:lnTo>
                    <a:pt x="7423" y="6510"/>
                  </a:lnTo>
                  <a:lnTo>
                    <a:pt x="7540" y="6607"/>
                  </a:lnTo>
                  <a:lnTo>
                    <a:pt x="7676" y="6685"/>
                  </a:lnTo>
                  <a:lnTo>
                    <a:pt x="7812" y="6744"/>
                  </a:lnTo>
                  <a:lnTo>
                    <a:pt x="7948" y="6802"/>
                  </a:lnTo>
                  <a:lnTo>
                    <a:pt x="8103" y="6821"/>
                  </a:lnTo>
                  <a:lnTo>
                    <a:pt x="8259" y="6841"/>
                  </a:lnTo>
                  <a:lnTo>
                    <a:pt x="8414" y="6821"/>
                  </a:lnTo>
                  <a:lnTo>
                    <a:pt x="8550" y="6782"/>
                  </a:lnTo>
                  <a:lnTo>
                    <a:pt x="8686" y="6705"/>
                  </a:lnTo>
                  <a:lnTo>
                    <a:pt x="8803" y="6627"/>
                  </a:lnTo>
                  <a:lnTo>
                    <a:pt x="8881" y="6530"/>
                  </a:lnTo>
                  <a:lnTo>
                    <a:pt x="8939" y="6413"/>
                  </a:lnTo>
                  <a:lnTo>
                    <a:pt x="8997" y="6297"/>
                  </a:lnTo>
                  <a:lnTo>
                    <a:pt x="9017" y="6180"/>
                  </a:lnTo>
                  <a:lnTo>
                    <a:pt x="9036" y="6044"/>
                  </a:lnTo>
                  <a:lnTo>
                    <a:pt x="9036" y="5927"/>
                  </a:lnTo>
                  <a:lnTo>
                    <a:pt x="9017" y="5791"/>
                  </a:lnTo>
                  <a:lnTo>
                    <a:pt x="8978" y="5675"/>
                  </a:lnTo>
                  <a:lnTo>
                    <a:pt x="8881" y="5442"/>
                  </a:lnTo>
                  <a:lnTo>
                    <a:pt x="8745" y="5228"/>
                  </a:lnTo>
                  <a:lnTo>
                    <a:pt x="8609" y="5014"/>
                  </a:lnTo>
                  <a:lnTo>
                    <a:pt x="8434" y="4820"/>
                  </a:lnTo>
                  <a:lnTo>
                    <a:pt x="8123" y="4470"/>
                  </a:lnTo>
                  <a:lnTo>
                    <a:pt x="7792" y="4120"/>
                  </a:lnTo>
                  <a:lnTo>
                    <a:pt x="7462" y="3790"/>
                  </a:lnTo>
                  <a:lnTo>
                    <a:pt x="7132" y="3460"/>
                  </a:lnTo>
                  <a:lnTo>
                    <a:pt x="6782" y="3129"/>
                  </a:lnTo>
                  <a:lnTo>
                    <a:pt x="6413" y="2818"/>
                  </a:lnTo>
                  <a:lnTo>
                    <a:pt x="6044" y="2507"/>
                  </a:lnTo>
                  <a:lnTo>
                    <a:pt x="5674" y="2216"/>
                  </a:lnTo>
                  <a:lnTo>
                    <a:pt x="5286" y="1924"/>
                  </a:lnTo>
                  <a:lnTo>
                    <a:pt x="4897" y="1652"/>
                  </a:lnTo>
                  <a:lnTo>
                    <a:pt x="4489" y="1380"/>
                  </a:lnTo>
                  <a:lnTo>
                    <a:pt x="4081" y="1128"/>
                  </a:lnTo>
                  <a:lnTo>
                    <a:pt x="3673" y="895"/>
                  </a:lnTo>
                  <a:lnTo>
                    <a:pt x="3245" y="661"/>
                  </a:lnTo>
                  <a:lnTo>
                    <a:pt x="2837" y="448"/>
                  </a:lnTo>
                  <a:lnTo>
                    <a:pt x="2390" y="253"/>
                  </a:lnTo>
                  <a:lnTo>
                    <a:pt x="2177" y="156"/>
                  </a:lnTo>
                  <a:lnTo>
                    <a:pt x="1963" y="78"/>
                  </a:lnTo>
                  <a:lnTo>
                    <a:pt x="1749" y="40"/>
                  </a:lnTo>
                  <a:lnTo>
                    <a:pt x="1555" y="20"/>
                  </a:lnTo>
                  <a:lnTo>
                    <a:pt x="13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8"/>
            <p:cNvSpPr/>
            <p:nvPr/>
          </p:nvSpPr>
          <p:spPr>
            <a:xfrm>
              <a:off x="3056380" y="2936691"/>
              <a:ext cx="114135" cy="86193"/>
            </a:xfrm>
            <a:custGeom>
              <a:avLst/>
              <a:gdLst/>
              <a:ahLst/>
              <a:cxnLst/>
              <a:rect l="l" t="t" r="r" b="b"/>
              <a:pathLst>
                <a:path w="7385" h="5577" extrusionOk="0">
                  <a:moveTo>
                    <a:pt x="991" y="0"/>
                  </a:moveTo>
                  <a:lnTo>
                    <a:pt x="855" y="20"/>
                  </a:lnTo>
                  <a:lnTo>
                    <a:pt x="739" y="58"/>
                  </a:lnTo>
                  <a:lnTo>
                    <a:pt x="622" y="97"/>
                  </a:lnTo>
                  <a:lnTo>
                    <a:pt x="505" y="156"/>
                  </a:lnTo>
                  <a:lnTo>
                    <a:pt x="408" y="214"/>
                  </a:lnTo>
                  <a:lnTo>
                    <a:pt x="331" y="292"/>
                  </a:lnTo>
                  <a:lnTo>
                    <a:pt x="253" y="369"/>
                  </a:lnTo>
                  <a:lnTo>
                    <a:pt x="175" y="447"/>
                  </a:lnTo>
                  <a:lnTo>
                    <a:pt x="117" y="544"/>
                  </a:lnTo>
                  <a:lnTo>
                    <a:pt x="78" y="661"/>
                  </a:lnTo>
                  <a:lnTo>
                    <a:pt x="39" y="758"/>
                  </a:lnTo>
                  <a:lnTo>
                    <a:pt x="20" y="875"/>
                  </a:lnTo>
                  <a:lnTo>
                    <a:pt x="0" y="991"/>
                  </a:lnTo>
                  <a:lnTo>
                    <a:pt x="0" y="1108"/>
                  </a:lnTo>
                  <a:lnTo>
                    <a:pt x="20" y="1224"/>
                  </a:lnTo>
                  <a:lnTo>
                    <a:pt x="39" y="1341"/>
                  </a:lnTo>
                  <a:lnTo>
                    <a:pt x="78" y="1457"/>
                  </a:lnTo>
                  <a:lnTo>
                    <a:pt x="136" y="1574"/>
                  </a:lnTo>
                  <a:lnTo>
                    <a:pt x="194" y="1710"/>
                  </a:lnTo>
                  <a:lnTo>
                    <a:pt x="272" y="1827"/>
                  </a:lnTo>
                  <a:lnTo>
                    <a:pt x="369" y="1943"/>
                  </a:lnTo>
                  <a:lnTo>
                    <a:pt x="467" y="2040"/>
                  </a:lnTo>
                  <a:lnTo>
                    <a:pt x="583" y="2157"/>
                  </a:lnTo>
                  <a:lnTo>
                    <a:pt x="719" y="2254"/>
                  </a:lnTo>
                  <a:lnTo>
                    <a:pt x="855" y="2351"/>
                  </a:lnTo>
                  <a:lnTo>
                    <a:pt x="1030" y="2429"/>
                  </a:lnTo>
                  <a:lnTo>
                    <a:pt x="1224" y="2526"/>
                  </a:lnTo>
                  <a:lnTo>
                    <a:pt x="1438" y="2604"/>
                  </a:lnTo>
                  <a:lnTo>
                    <a:pt x="1846" y="2740"/>
                  </a:lnTo>
                  <a:lnTo>
                    <a:pt x="2274" y="2857"/>
                  </a:lnTo>
                  <a:lnTo>
                    <a:pt x="2701" y="2973"/>
                  </a:lnTo>
                  <a:lnTo>
                    <a:pt x="3090" y="3129"/>
                  </a:lnTo>
                  <a:lnTo>
                    <a:pt x="3478" y="3284"/>
                  </a:lnTo>
                  <a:lnTo>
                    <a:pt x="3867" y="3478"/>
                  </a:lnTo>
                  <a:lnTo>
                    <a:pt x="4236" y="3692"/>
                  </a:lnTo>
                  <a:lnTo>
                    <a:pt x="4586" y="3945"/>
                  </a:lnTo>
                  <a:lnTo>
                    <a:pt x="4916" y="4197"/>
                  </a:lnTo>
                  <a:lnTo>
                    <a:pt x="5247" y="4489"/>
                  </a:lnTo>
                  <a:lnTo>
                    <a:pt x="5538" y="4780"/>
                  </a:lnTo>
                  <a:lnTo>
                    <a:pt x="5888" y="5149"/>
                  </a:lnTo>
                  <a:lnTo>
                    <a:pt x="6063" y="5324"/>
                  </a:lnTo>
                  <a:lnTo>
                    <a:pt x="6277" y="5460"/>
                  </a:lnTo>
                  <a:lnTo>
                    <a:pt x="6393" y="5519"/>
                  </a:lnTo>
                  <a:lnTo>
                    <a:pt x="6510" y="5558"/>
                  </a:lnTo>
                  <a:lnTo>
                    <a:pt x="6626" y="5577"/>
                  </a:lnTo>
                  <a:lnTo>
                    <a:pt x="6762" y="5577"/>
                  </a:lnTo>
                  <a:lnTo>
                    <a:pt x="6879" y="5558"/>
                  </a:lnTo>
                  <a:lnTo>
                    <a:pt x="6996" y="5538"/>
                  </a:lnTo>
                  <a:lnTo>
                    <a:pt x="7112" y="5480"/>
                  </a:lnTo>
                  <a:lnTo>
                    <a:pt x="7209" y="5402"/>
                  </a:lnTo>
                  <a:lnTo>
                    <a:pt x="7268" y="5324"/>
                  </a:lnTo>
                  <a:lnTo>
                    <a:pt x="7326" y="5247"/>
                  </a:lnTo>
                  <a:lnTo>
                    <a:pt x="7365" y="5149"/>
                  </a:lnTo>
                  <a:lnTo>
                    <a:pt x="7384" y="5033"/>
                  </a:lnTo>
                  <a:lnTo>
                    <a:pt x="7384" y="4936"/>
                  </a:lnTo>
                  <a:lnTo>
                    <a:pt x="7384" y="4839"/>
                  </a:lnTo>
                  <a:lnTo>
                    <a:pt x="7365" y="4722"/>
                  </a:lnTo>
                  <a:lnTo>
                    <a:pt x="7345" y="4625"/>
                  </a:lnTo>
                  <a:lnTo>
                    <a:pt x="7268" y="4450"/>
                  </a:lnTo>
                  <a:lnTo>
                    <a:pt x="7151" y="4256"/>
                  </a:lnTo>
                  <a:lnTo>
                    <a:pt x="7034" y="4100"/>
                  </a:lnTo>
                  <a:lnTo>
                    <a:pt x="6898" y="3945"/>
                  </a:lnTo>
                  <a:lnTo>
                    <a:pt x="6374" y="3362"/>
                  </a:lnTo>
                  <a:lnTo>
                    <a:pt x="5830" y="2818"/>
                  </a:lnTo>
                  <a:lnTo>
                    <a:pt x="5247" y="2293"/>
                  </a:lnTo>
                  <a:lnTo>
                    <a:pt x="4644" y="1807"/>
                  </a:lnTo>
                  <a:lnTo>
                    <a:pt x="4003" y="1341"/>
                  </a:lnTo>
                  <a:lnTo>
                    <a:pt x="3342" y="913"/>
                  </a:lnTo>
                  <a:lnTo>
                    <a:pt x="3012" y="719"/>
                  </a:lnTo>
                  <a:lnTo>
                    <a:pt x="2662" y="544"/>
                  </a:lnTo>
                  <a:lnTo>
                    <a:pt x="2332" y="369"/>
                  </a:lnTo>
                  <a:lnTo>
                    <a:pt x="1963" y="194"/>
                  </a:lnTo>
                  <a:lnTo>
                    <a:pt x="1788" y="117"/>
                  </a:lnTo>
                  <a:lnTo>
                    <a:pt x="1613" y="78"/>
                  </a:lnTo>
                  <a:lnTo>
                    <a:pt x="1458" y="39"/>
                  </a:lnTo>
                  <a:lnTo>
                    <a:pt x="12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8"/>
            <p:cNvSpPr/>
            <p:nvPr/>
          </p:nvSpPr>
          <p:spPr>
            <a:xfrm>
              <a:off x="3011035" y="2860111"/>
              <a:ext cx="169078" cy="121337"/>
            </a:xfrm>
            <a:custGeom>
              <a:avLst/>
              <a:gdLst/>
              <a:ahLst/>
              <a:cxnLst/>
              <a:rect l="l" t="t" r="r" b="b"/>
              <a:pathLst>
                <a:path w="10940" h="7851" extrusionOk="0">
                  <a:moveTo>
                    <a:pt x="5324" y="0"/>
                  </a:moveTo>
                  <a:lnTo>
                    <a:pt x="4722" y="39"/>
                  </a:lnTo>
                  <a:lnTo>
                    <a:pt x="4430" y="58"/>
                  </a:lnTo>
                  <a:lnTo>
                    <a:pt x="4139" y="117"/>
                  </a:lnTo>
                  <a:lnTo>
                    <a:pt x="3867" y="175"/>
                  </a:lnTo>
                  <a:lnTo>
                    <a:pt x="3575" y="233"/>
                  </a:lnTo>
                  <a:lnTo>
                    <a:pt x="3284" y="311"/>
                  </a:lnTo>
                  <a:lnTo>
                    <a:pt x="3012" y="408"/>
                  </a:lnTo>
                  <a:lnTo>
                    <a:pt x="2740" y="525"/>
                  </a:lnTo>
                  <a:lnTo>
                    <a:pt x="2487" y="641"/>
                  </a:lnTo>
                  <a:lnTo>
                    <a:pt x="2215" y="777"/>
                  </a:lnTo>
                  <a:lnTo>
                    <a:pt x="1982" y="913"/>
                  </a:lnTo>
                  <a:lnTo>
                    <a:pt x="1729" y="1069"/>
                  </a:lnTo>
                  <a:lnTo>
                    <a:pt x="1516" y="1244"/>
                  </a:lnTo>
                  <a:lnTo>
                    <a:pt x="1282" y="1438"/>
                  </a:lnTo>
                  <a:lnTo>
                    <a:pt x="1088" y="1652"/>
                  </a:lnTo>
                  <a:lnTo>
                    <a:pt x="894" y="1865"/>
                  </a:lnTo>
                  <a:lnTo>
                    <a:pt x="719" y="2099"/>
                  </a:lnTo>
                  <a:lnTo>
                    <a:pt x="564" y="2351"/>
                  </a:lnTo>
                  <a:lnTo>
                    <a:pt x="408" y="2604"/>
                  </a:lnTo>
                  <a:lnTo>
                    <a:pt x="291" y="2876"/>
                  </a:lnTo>
                  <a:lnTo>
                    <a:pt x="194" y="3148"/>
                  </a:lnTo>
                  <a:lnTo>
                    <a:pt x="117" y="3439"/>
                  </a:lnTo>
                  <a:lnTo>
                    <a:pt x="58" y="3711"/>
                  </a:lnTo>
                  <a:lnTo>
                    <a:pt x="19" y="4003"/>
                  </a:lnTo>
                  <a:lnTo>
                    <a:pt x="0" y="4294"/>
                  </a:lnTo>
                  <a:lnTo>
                    <a:pt x="19" y="4586"/>
                  </a:lnTo>
                  <a:lnTo>
                    <a:pt x="58" y="4858"/>
                  </a:lnTo>
                  <a:lnTo>
                    <a:pt x="117" y="5149"/>
                  </a:lnTo>
                  <a:lnTo>
                    <a:pt x="194" y="5421"/>
                  </a:lnTo>
                  <a:lnTo>
                    <a:pt x="311" y="5674"/>
                  </a:lnTo>
                  <a:lnTo>
                    <a:pt x="447" y="5927"/>
                  </a:lnTo>
                  <a:lnTo>
                    <a:pt x="641" y="6218"/>
                  </a:lnTo>
                  <a:lnTo>
                    <a:pt x="874" y="6471"/>
                  </a:lnTo>
                  <a:lnTo>
                    <a:pt x="1127" y="6704"/>
                  </a:lnTo>
                  <a:lnTo>
                    <a:pt x="1399" y="6918"/>
                  </a:lnTo>
                  <a:lnTo>
                    <a:pt x="1691" y="7112"/>
                  </a:lnTo>
                  <a:lnTo>
                    <a:pt x="2001" y="7267"/>
                  </a:lnTo>
                  <a:lnTo>
                    <a:pt x="2332" y="7423"/>
                  </a:lnTo>
                  <a:lnTo>
                    <a:pt x="2643" y="7540"/>
                  </a:lnTo>
                  <a:lnTo>
                    <a:pt x="2992" y="7637"/>
                  </a:lnTo>
                  <a:lnTo>
                    <a:pt x="3342" y="7734"/>
                  </a:lnTo>
                  <a:lnTo>
                    <a:pt x="3692" y="7792"/>
                  </a:lnTo>
                  <a:lnTo>
                    <a:pt x="4061" y="7831"/>
                  </a:lnTo>
                  <a:lnTo>
                    <a:pt x="4411" y="7850"/>
                  </a:lnTo>
                  <a:lnTo>
                    <a:pt x="5130" y="7850"/>
                  </a:lnTo>
                  <a:lnTo>
                    <a:pt x="5480" y="7812"/>
                  </a:lnTo>
                  <a:lnTo>
                    <a:pt x="5849" y="7753"/>
                  </a:lnTo>
                  <a:lnTo>
                    <a:pt x="6199" y="7676"/>
                  </a:lnTo>
                  <a:lnTo>
                    <a:pt x="6548" y="7578"/>
                  </a:lnTo>
                  <a:lnTo>
                    <a:pt x="6879" y="7462"/>
                  </a:lnTo>
                  <a:lnTo>
                    <a:pt x="7209" y="7326"/>
                  </a:lnTo>
                  <a:lnTo>
                    <a:pt x="7539" y="7170"/>
                  </a:lnTo>
                  <a:lnTo>
                    <a:pt x="7850" y="6995"/>
                  </a:lnTo>
                  <a:lnTo>
                    <a:pt x="8161" y="6801"/>
                  </a:lnTo>
                  <a:lnTo>
                    <a:pt x="8453" y="6607"/>
                  </a:lnTo>
                  <a:lnTo>
                    <a:pt x="8725" y="6374"/>
                  </a:lnTo>
                  <a:lnTo>
                    <a:pt x="8997" y="6140"/>
                  </a:lnTo>
                  <a:lnTo>
                    <a:pt x="9249" y="5868"/>
                  </a:lnTo>
                  <a:lnTo>
                    <a:pt x="9483" y="5596"/>
                  </a:lnTo>
                  <a:lnTo>
                    <a:pt x="9696" y="5324"/>
                  </a:lnTo>
                  <a:lnTo>
                    <a:pt x="9910" y="5033"/>
                  </a:lnTo>
                  <a:lnTo>
                    <a:pt x="10085" y="4722"/>
                  </a:lnTo>
                  <a:lnTo>
                    <a:pt x="10260" y="4411"/>
                  </a:lnTo>
                  <a:lnTo>
                    <a:pt x="10415" y="4081"/>
                  </a:lnTo>
                  <a:lnTo>
                    <a:pt x="10551" y="3750"/>
                  </a:lnTo>
                  <a:lnTo>
                    <a:pt x="10668" y="3401"/>
                  </a:lnTo>
                  <a:lnTo>
                    <a:pt x="10765" y="3051"/>
                  </a:lnTo>
                  <a:lnTo>
                    <a:pt x="10843" y="2701"/>
                  </a:lnTo>
                  <a:lnTo>
                    <a:pt x="10901" y="2351"/>
                  </a:lnTo>
                  <a:lnTo>
                    <a:pt x="10940" y="2002"/>
                  </a:lnTo>
                  <a:lnTo>
                    <a:pt x="9269" y="505"/>
                  </a:lnTo>
                  <a:lnTo>
                    <a:pt x="8744" y="369"/>
                  </a:lnTo>
                  <a:lnTo>
                    <a:pt x="8239" y="253"/>
                  </a:lnTo>
                  <a:lnTo>
                    <a:pt x="7773" y="156"/>
                  </a:lnTo>
                  <a:lnTo>
                    <a:pt x="7306" y="97"/>
                  </a:lnTo>
                  <a:lnTo>
                    <a:pt x="6859" y="39"/>
                  </a:lnTo>
                  <a:lnTo>
                    <a:pt x="6374" y="19"/>
                  </a:lnTo>
                  <a:lnTo>
                    <a:pt x="5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8"/>
            <p:cNvSpPr/>
            <p:nvPr/>
          </p:nvSpPr>
          <p:spPr>
            <a:xfrm>
              <a:off x="2719415" y="2312324"/>
              <a:ext cx="380827" cy="586239"/>
            </a:xfrm>
            <a:custGeom>
              <a:avLst/>
              <a:gdLst/>
              <a:ahLst/>
              <a:cxnLst/>
              <a:rect l="l" t="t" r="r" b="b"/>
              <a:pathLst>
                <a:path w="24641" h="37932" extrusionOk="0">
                  <a:moveTo>
                    <a:pt x="16712" y="1"/>
                  </a:moveTo>
                  <a:lnTo>
                    <a:pt x="1847" y="12670"/>
                  </a:lnTo>
                  <a:lnTo>
                    <a:pt x="1653" y="12845"/>
                  </a:lnTo>
                  <a:lnTo>
                    <a:pt x="1458" y="13039"/>
                  </a:lnTo>
                  <a:lnTo>
                    <a:pt x="1264" y="13234"/>
                  </a:lnTo>
                  <a:lnTo>
                    <a:pt x="1109" y="13448"/>
                  </a:lnTo>
                  <a:lnTo>
                    <a:pt x="953" y="13661"/>
                  </a:lnTo>
                  <a:lnTo>
                    <a:pt x="798" y="13875"/>
                  </a:lnTo>
                  <a:lnTo>
                    <a:pt x="662" y="14108"/>
                  </a:lnTo>
                  <a:lnTo>
                    <a:pt x="545" y="14322"/>
                  </a:lnTo>
                  <a:lnTo>
                    <a:pt x="428" y="14575"/>
                  </a:lnTo>
                  <a:lnTo>
                    <a:pt x="331" y="14808"/>
                  </a:lnTo>
                  <a:lnTo>
                    <a:pt x="254" y="15041"/>
                  </a:lnTo>
                  <a:lnTo>
                    <a:pt x="176" y="15294"/>
                  </a:lnTo>
                  <a:lnTo>
                    <a:pt x="118" y="15546"/>
                  </a:lnTo>
                  <a:lnTo>
                    <a:pt x="79" y="15799"/>
                  </a:lnTo>
                  <a:lnTo>
                    <a:pt x="40" y="16051"/>
                  </a:lnTo>
                  <a:lnTo>
                    <a:pt x="1" y="16304"/>
                  </a:lnTo>
                  <a:lnTo>
                    <a:pt x="1" y="16557"/>
                  </a:lnTo>
                  <a:lnTo>
                    <a:pt x="1" y="16809"/>
                  </a:lnTo>
                  <a:lnTo>
                    <a:pt x="1" y="17081"/>
                  </a:lnTo>
                  <a:lnTo>
                    <a:pt x="40" y="17334"/>
                  </a:lnTo>
                  <a:lnTo>
                    <a:pt x="79" y="17586"/>
                  </a:lnTo>
                  <a:lnTo>
                    <a:pt x="118" y="17839"/>
                  </a:lnTo>
                  <a:lnTo>
                    <a:pt x="195" y="18092"/>
                  </a:lnTo>
                  <a:lnTo>
                    <a:pt x="254" y="18325"/>
                  </a:lnTo>
                  <a:lnTo>
                    <a:pt x="351" y="18577"/>
                  </a:lnTo>
                  <a:lnTo>
                    <a:pt x="448" y="18811"/>
                  </a:lnTo>
                  <a:lnTo>
                    <a:pt x="564" y="19063"/>
                  </a:lnTo>
                  <a:lnTo>
                    <a:pt x="681" y="19296"/>
                  </a:lnTo>
                  <a:lnTo>
                    <a:pt x="837" y="19510"/>
                  </a:lnTo>
                  <a:lnTo>
                    <a:pt x="973" y="19743"/>
                  </a:lnTo>
                  <a:lnTo>
                    <a:pt x="1147" y="19957"/>
                  </a:lnTo>
                  <a:lnTo>
                    <a:pt x="1322" y="20171"/>
                  </a:lnTo>
                  <a:lnTo>
                    <a:pt x="17042" y="37931"/>
                  </a:lnTo>
                  <a:lnTo>
                    <a:pt x="17664" y="37523"/>
                  </a:lnTo>
                  <a:lnTo>
                    <a:pt x="18267" y="37096"/>
                  </a:lnTo>
                  <a:lnTo>
                    <a:pt x="18850" y="36649"/>
                  </a:lnTo>
                  <a:lnTo>
                    <a:pt x="19394" y="36163"/>
                  </a:lnTo>
                  <a:lnTo>
                    <a:pt x="19646" y="35910"/>
                  </a:lnTo>
                  <a:lnTo>
                    <a:pt x="19899" y="35658"/>
                  </a:lnTo>
                  <a:lnTo>
                    <a:pt x="20151" y="35386"/>
                  </a:lnTo>
                  <a:lnTo>
                    <a:pt x="20365" y="35133"/>
                  </a:lnTo>
                  <a:lnTo>
                    <a:pt x="20579" y="34842"/>
                  </a:lnTo>
                  <a:lnTo>
                    <a:pt x="20773" y="34550"/>
                  </a:lnTo>
                  <a:lnTo>
                    <a:pt x="20968" y="34259"/>
                  </a:lnTo>
                  <a:lnTo>
                    <a:pt x="21123" y="33967"/>
                  </a:lnTo>
                  <a:lnTo>
                    <a:pt x="11368" y="16323"/>
                  </a:lnTo>
                  <a:lnTo>
                    <a:pt x="24640" y="6569"/>
                  </a:lnTo>
                  <a:lnTo>
                    <a:pt x="24057" y="6277"/>
                  </a:lnTo>
                  <a:lnTo>
                    <a:pt x="23474" y="5966"/>
                  </a:lnTo>
                  <a:lnTo>
                    <a:pt x="22911" y="5636"/>
                  </a:lnTo>
                  <a:lnTo>
                    <a:pt x="22367" y="5286"/>
                  </a:lnTo>
                  <a:lnTo>
                    <a:pt x="21823" y="4898"/>
                  </a:lnTo>
                  <a:lnTo>
                    <a:pt x="21298" y="4509"/>
                  </a:lnTo>
                  <a:lnTo>
                    <a:pt x="20793" y="4101"/>
                  </a:lnTo>
                  <a:lnTo>
                    <a:pt x="20288" y="3673"/>
                  </a:lnTo>
                  <a:lnTo>
                    <a:pt x="19802" y="3227"/>
                  </a:lnTo>
                  <a:lnTo>
                    <a:pt x="19335" y="2780"/>
                  </a:lnTo>
                  <a:lnTo>
                    <a:pt x="18869" y="2333"/>
                  </a:lnTo>
                  <a:lnTo>
                    <a:pt x="18422" y="1866"/>
                  </a:lnTo>
                  <a:lnTo>
                    <a:pt x="17548" y="934"/>
                  </a:lnTo>
                  <a:lnTo>
                    <a:pt x="16712"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8"/>
            <p:cNvSpPr/>
            <p:nvPr/>
          </p:nvSpPr>
          <p:spPr>
            <a:xfrm>
              <a:off x="2982799" y="2837284"/>
              <a:ext cx="90103" cy="115325"/>
            </a:xfrm>
            <a:custGeom>
              <a:avLst/>
              <a:gdLst/>
              <a:ahLst/>
              <a:cxnLst/>
              <a:rect l="l" t="t" r="r" b="b"/>
              <a:pathLst>
                <a:path w="5830" h="7462" extrusionOk="0">
                  <a:moveTo>
                    <a:pt x="4081" y="0"/>
                  </a:moveTo>
                  <a:lnTo>
                    <a:pt x="3926" y="292"/>
                  </a:lnTo>
                  <a:lnTo>
                    <a:pt x="3731" y="583"/>
                  </a:lnTo>
                  <a:lnTo>
                    <a:pt x="3537" y="875"/>
                  </a:lnTo>
                  <a:lnTo>
                    <a:pt x="3323" y="1166"/>
                  </a:lnTo>
                  <a:lnTo>
                    <a:pt x="3109" y="1419"/>
                  </a:lnTo>
                  <a:lnTo>
                    <a:pt x="2857" y="1691"/>
                  </a:lnTo>
                  <a:lnTo>
                    <a:pt x="2604" y="1943"/>
                  </a:lnTo>
                  <a:lnTo>
                    <a:pt x="2352" y="2196"/>
                  </a:lnTo>
                  <a:lnTo>
                    <a:pt x="1808" y="2682"/>
                  </a:lnTo>
                  <a:lnTo>
                    <a:pt x="1225" y="3129"/>
                  </a:lnTo>
                  <a:lnTo>
                    <a:pt x="622" y="3556"/>
                  </a:lnTo>
                  <a:lnTo>
                    <a:pt x="0" y="3964"/>
                  </a:lnTo>
                  <a:lnTo>
                    <a:pt x="3090" y="7462"/>
                  </a:lnTo>
                  <a:lnTo>
                    <a:pt x="5830" y="3148"/>
                  </a:lnTo>
                  <a:lnTo>
                    <a:pt x="4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8"/>
            <p:cNvSpPr/>
            <p:nvPr/>
          </p:nvSpPr>
          <p:spPr>
            <a:xfrm>
              <a:off x="2956077" y="2170880"/>
              <a:ext cx="266985" cy="247775"/>
            </a:xfrm>
            <a:custGeom>
              <a:avLst/>
              <a:gdLst/>
              <a:ahLst/>
              <a:cxnLst/>
              <a:rect l="l" t="t" r="r" b="b"/>
              <a:pathLst>
                <a:path w="17275" h="16032" extrusionOk="0">
                  <a:moveTo>
                    <a:pt x="12145" y="1"/>
                  </a:moveTo>
                  <a:lnTo>
                    <a:pt x="0" y="9153"/>
                  </a:lnTo>
                  <a:lnTo>
                    <a:pt x="428" y="9619"/>
                  </a:lnTo>
                  <a:lnTo>
                    <a:pt x="894" y="10086"/>
                  </a:lnTo>
                  <a:lnTo>
                    <a:pt x="1380" y="10552"/>
                  </a:lnTo>
                  <a:lnTo>
                    <a:pt x="1924" y="11018"/>
                  </a:lnTo>
                  <a:lnTo>
                    <a:pt x="2487" y="11485"/>
                  </a:lnTo>
                  <a:lnTo>
                    <a:pt x="3090" y="11951"/>
                  </a:lnTo>
                  <a:lnTo>
                    <a:pt x="3711" y="12417"/>
                  </a:lnTo>
                  <a:lnTo>
                    <a:pt x="4353" y="12864"/>
                  </a:lnTo>
                  <a:lnTo>
                    <a:pt x="5013" y="13311"/>
                  </a:lnTo>
                  <a:lnTo>
                    <a:pt x="5713" y="13739"/>
                  </a:lnTo>
                  <a:lnTo>
                    <a:pt x="6393" y="14166"/>
                  </a:lnTo>
                  <a:lnTo>
                    <a:pt x="7112" y="14574"/>
                  </a:lnTo>
                  <a:lnTo>
                    <a:pt x="7831" y="14963"/>
                  </a:lnTo>
                  <a:lnTo>
                    <a:pt x="8550" y="15352"/>
                  </a:lnTo>
                  <a:lnTo>
                    <a:pt x="9269" y="15701"/>
                  </a:lnTo>
                  <a:lnTo>
                    <a:pt x="9988" y="16032"/>
                  </a:lnTo>
                  <a:lnTo>
                    <a:pt x="17275" y="10688"/>
                  </a:lnTo>
                  <a:lnTo>
                    <a:pt x="12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38"/>
          <p:cNvSpPr/>
          <p:nvPr/>
        </p:nvSpPr>
        <p:spPr>
          <a:xfrm>
            <a:off x="2599200" y="1165325"/>
            <a:ext cx="2455500" cy="528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Federated Model</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1988" name="Google Shape;1988;p38"/>
          <p:cNvSpPr txBox="1"/>
          <p:nvPr/>
        </p:nvSpPr>
        <p:spPr>
          <a:xfrm>
            <a:off x="2909550" y="2315304"/>
            <a:ext cx="1834800" cy="330012"/>
          </a:xfrm>
          <a:prstGeom prst="rect">
            <a:avLst/>
          </a:prstGeom>
          <a:noFill/>
          <a:ln>
            <a:noFill/>
          </a:ln>
        </p:spPr>
        <p:txBody>
          <a:bodyPr spcFirstLastPara="1" wrap="square" lIns="91425" tIns="91425" rIns="91425" bIns="91425" anchor="ctr" anchorCtr="0">
            <a:noAutofit/>
          </a:bodyPr>
          <a:lstStyle/>
          <a:p>
            <a:pPr lvl="0" algn="ctr"/>
            <a:r>
              <a:rPr lang="en-US" sz="1800" b="1" dirty="0">
                <a:latin typeface="Fira Sans Extra Condensed"/>
                <a:ea typeface="Fira Sans Extra Condensed"/>
                <a:cs typeface="Fira Sans Extra Condensed"/>
                <a:sym typeface="Fira Sans Extra Condensed"/>
              </a:rPr>
              <a:t>More privacy </a:t>
            </a:r>
          </a:p>
          <a:p>
            <a:pPr lvl="0" algn="ctr"/>
            <a:r>
              <a:rPr lang="en-US" sz="1800" b="1" dirty="0">
                <a:latin typeface="Fira Sans Extra Condensed"/>
                <a:ea typeface="Fira Sans Extra Condensed"/>
                <a:cs typeface="Fira Sans Extra Condensed"/>
                <a:sym typeface="Fira Sans Extra Condensed"/>
              </a:rPr>
              <a:t>More reasonable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994" name="Google Shape;1994;p38"/>
          <p:cNvSpPr txBox="1"/>
          <p:nvPr/>
        </p:nvSpPr>
        <p:spPr>
          <a:xfrm>
            <a:off x="5380257" y="1441613"/>
            <a:ext cx="2995200" cy="810900"/>
          </a:xfrm>
          <a:prstGeom prst="rect">
            <a:avLst/>
          </a:prstGeom>
          <a:noFill/>
          <a:ln>
            <a:noFill/>
          </a:ln>
        </p:spPr>
        <p:txBody>
          <a:bodyPr spcFirstLastPara="1" wrap="square" lIns="91425" tIns="91425" rIns="91425" bIns="91425" anchor="ctr" anchorCtr="0">
            <a:noAutofit/>
          </a:bodyPr>
          <a:lstStyle/>
          <a:p>
            <a:pPr marL="457200" lvl="0" indent="-317500">
              <a:buClr>
                <a:schemeClr val="accent1"/>
              </a:buClr>
              <a:buSzPts val="1400"/>
              <a:buFont typeface="Roboto"/>
              <a:buChar char="●"/>
            </a:pPr>
            <a:r>
              <a:rPr lang="en-US" sz="1100" dirty="0">
                <a:latin typeface="Roboto"/>
                <a:ea typeface="Roboto"/>
                <a:cs typeface="Roboto"/>
                <a:sym typeface="Roboto"/>
              </a:rPr>
              <a:t>Current model still collects user information</a:t>
            </a:r>
          </a:p>
          <a:p>
            <a:pPr marL="457200" lvl="0" indent="-317500">
              <a:buClr>
                <a:schemeClr val="accent1"/>
              </a:buClr>
              <a:buSzPts val="1400"/>
              <a:buFont typeface="Roboto"/>
              <a:buChar char="●"/>
            </a:pPr>
            <a:r>
              <a:rPr lang="en-US" sz="1100" dirty="0">
                <a:latin typeface="Roboto"/>
                <a:ea typeface="Roboto"/>
                <a:cs typeface="Roboto"/>
                <a:sym typeface="Roboto"/>
              </a:rPr>
              <a:t>Federal learning modelling between health institutions where user history information is stored and user</a:t>
            </a:r>
          </a:p>
          <a:p>
            <a:pPr marL="457200" lvl="0" indent="-317500">
              <a:buClr>
                <a:schemeClr val="accent1"/>
              </a:buClr>
              <a:buSzPts val="1400"/>
              <a:buFont typeface="Roboto"/>
              <a:buChar char="●"/>
            </a:pPr>
            <a:r>
              <a:rPr lang="en-US" sz="1100" dirty="0">
                <a:latin typeface="Roboto"/>
                <a:ea typeface="Roboto"/>
                <a:cs typeface="Roboto"/>
                <a:sym typeface="Roboto"/>
              </a:rPr>
              <a:t>More privacy</a:t>
            </a:r>
          </a:p>
        </p:txBody>
      </p:sp>
      <p:sp>
        <p:nvSpPr>
          <p:cNvPr id="1997" name="Google Shape;1997;p38"/>
          <p:cNvSpPr txBox="1"/>
          <p:nvPr/>
        </p:nvSpPr>
        <p:spPr>
          <a:xfrm>
            <a:off x="5380257" y="3021661"/>
            <a:ext cx="3020944" cy="810900"/>
          </a:xfrm>
          <a:prstGeom prst="rect">
            <a:avLst/>
          </a:prstGeom>
          <a:noFill/>
          <a:ln>
            <a:noFill/>
          </a:ln>
        </p:spPr>
        <p:txBody>
          <a:bodyPr spcFirstLastPara="1" wrap="square" lIns="91425" tIns="91425" rIns="91425" bIns="91425" anchor="ctr" anchorCtr="0">
            <a:noAutofit/>
          </a:bodyPr>
          <a:lstStyle/>
          <a:p>
            <a:pPr marL="457200" lvl="0" indent="-317500">
              <a:buClr>
                <a:schemeClr val="accent3"/>
              </a:buClr>
              <a:buSzPts val="1400"/>
              <a:buFont typeface="Roboto"/>
              <a:buChar char="●"/>
            </a:pPr>
            <a:r>
              <a:rPr lang="en-US" sz="1100" dirty="0">
                <a:latin typeface="Roboto"/>
                <a:ea typeface="Roboto"/>
                <a:cs typeface="Roboto"/>
                <a:sym typeface="Roboto"/>
              </a:rPr>
              <a:t>Based on correlation and feature importance, no causal relationship can be given</a:t>
            </a:r>
          </a:p>
          <a:p>
            <a:pPr marL="457200" lvl="0" indent="-317500">
              <a:buClr>
                <a:schemeClr val="accent3"/>
              </a:buClr>
              <a:buSzPts val="1400"/>
              <a:buFont typeface="Roboto"/>
              <a:buChar char="●"/>
            </a:pPr>
            <a:r>
              <a:rPr lang="en-US" sz="1100" dirty="0">
                <a:latin typeface="Roboto"/>
                <a:ea typeface="Roboto"/>
                <a:cs typeface="Roboto"/>
                <a:sym typeface="Roboto"/>
              </a:rPr>
              <a:t>For better health advice, causal inference should be made</a:t>
            </a:r>
            <a:endParaRPr sz="1100" dirty="0">
              <a:latin typeface="Roboto"/>
              <a:ea typeface="Roboto"/>
              <a:cs typeface="Roboto"/>
              <a:sym typeface="Roboto"/>
            </a:endParaRPr>
          </a:p>
        </p:txBody>
      </p:sp>
      <p:cxnSp>
        <p:nvCxnSpPr>
          <p:cNvPr id="1999" name="Google Shape;1999;p38"/>
          <p:cNvCxnSpPr>
            <a:cxnSpLocks/>
            <a:stCxn id="1986" idx="2"/>
          </p:cNvCxnSpPr>
          <p:nvPr/>
        </p:nvCxnSpPr>
        <p:spPr>
          <a:xfrm>
            <a:off x="3826950" y="1694225"/>
            <a:ext cx="0" cy="474244"/>
          </a:xfrm>
          <a:prstGeom prst="straightConnector1">
            <a:avLst/>
          </a:prstGeom>
          <a:noFill/>
          <a:ln w="9525" cap="flat" cmpd="sng">
            <a:solidFill>
              <a:schemeClr val="dk2"/>
            </a:solidFill>
            <a:prstDash val="solid"/>
            <a:round/>
            <a:headEnd type="none" w="med" len="med"/>
            <a:tailEnd type="oval" w="med" len="med"/>
          </a:ln>
        </p:spPr>
      </p:cxnSp>
      <p:cxnSp>
        <p:nvCxnSpPr>
          <p:cNvPr id="2000" name="Google Shape;2000;p38"/>
          <p:cNvCxnSpPr>
            <a:cxnSpLocks/>
          </p:cNvCxnSpPr>
          <p:nvPr/>
        </p:nvCxnSpPr>
        <p:spPr>
          <a:xfrm>
            <a:off x="3826950" y="2860119"/>
            <a:ext cx="0" cy="440100"/>
          </a:xfrm>
          <a:prstGeom prst="straightConnector1">
            <a:avLst/>
          </a:prstGeom>
          <a:noFill/>
          <a:ln w="9525" cap="flat" cmpd="sng">
            <a:solidFill>
              <a:schemeClr val="dk2"/>
            </a:solidFill>
            <a:prstDash val="solid"/>
            <a:round/>
            <a:headEnd type="none" w="med" len="med"/>
            <a:tailEnd type="oval" w="med" len="med"/>
          </a:ln>
        </p:spPr>
      </p:cxnSp>
      <p:sp>
        <p:nvSpPr>
          <p:cNvPr id="66" name="Google Shape;1986;p38">
            <a:extLst>
              <a:ext uri="{FF2B5EF4-FFF2-40B4-BE49-F238E27FC236}">
                <a16:creationId xmlns:a16="http://schemas.microsoft.com/office/drawing/2014/main" id="{D991F362-3B97-0B40-8ADB-1838B271057A}"/>
              </a:ext>
            </a:extLst>
          </p:cNvPr>
          <p:cNvSpPr/>
          <p:nvPr/>
        </p:nvSpPr>
        <p:spPr>
          <a:xfrm>
            <a:off x="2664900" y="3449276"/>
            <a:ext cx="2455500" cy="528900"/>
          </a:xfrm>
          <a:prstGeom prst="roundRect">
            <a:avLst>
              <a:gd name="adj" fmla="val 50000"/>
            </a:avLst>
          </a:prstGeom>
          <a:solidFill>
            <a:srgbClr val="8C9EFD"/>
          </a:solidFill>
          <a:ln>
            <a:noFill/>
          </a:ln>
        </p:spPr>
        <p:txBody>
          <a:bodyPr spcFirstLastPara="1" wrap="square" lIns="91425" tIns="91425" rIns="91425" bIns="91425" anchor="ctr" anchorCtr="0">
            <a:noAutofit/>
          </a:bodyPr>
          <a:lstStyle/>
          <a:p>
            <a:pPr lvl="0" algn="ctr"/>
            <a:r>
              <a:rPr lang="en-US" sz="1800" b="1" dirty="0">
                <a:solidFill>
                  <a:srgbClr val="FFFFFF"/>
                </a:solidFill>
                <a:latin typeface="Fira Sans Extra Condensed"/>
                <a:ea typeface="Fira Sans Extra Condensed"/>
                <a:cs typeface="Fira Sans Extra Condensed"/>
                <a:sym typeface="Fira Sans Extra Condensed"/>
              </a:rPr>
              <a:t>Causal inference</a:t>
            </a:r>
            <a:endParaRPr sz="1800" b="1" dirty="0">
              <a:solidFill>
                <a:srgbClr val="FFFFFF"/>
              </a:solidFill>
              <a:latin typeface="Fira Sans Extra Condensed"/>
              <a:ea typeface="Fira Sans Extra Condensed"/>
              <a:cs typeface="Fira Sans Extra Condensed"/>
              <a:sym typeface="Fira Sans Extra Condensed"/>
            </a:endParaRPr>
          </a:p>
        </p:txBody>
      </p:sp>
      <p:pic>
        <p:nvPicPr>
          <p:cNvPr id="69" name="Picture 2">
            <a:extLst>
              <a:ext uri="{FF2B5EF4-FFF2-40B4-BE49-F238E27FC236}">
                <a16:creationId xmlns:a16="http://schemas.microsoft.com/office/drawing/2014/main" id="{2F93FC28-43E2-2F40-BF38-75AACFA2F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41A51-BC58-BE4C-94E6-165E1F2AD646}"/>
              </a:ext>
            </a:extLst>
          </p:cNvPr>
          <p:cNvSpPr>
            <a:spLocks noGrp="1"/>
          </p:cNvSpPr>
          <p:nvPr>
            <p:ph type="title"/>
          </p:nvPr>
        </p:nvSpPr>
        <p:spPr>
          <a:xfrm>
            <a:off x="1714500" y="2200350"/>
            <a:ext cx="8229600" cy="371400"/>
          </a:xfrm>
        </p:spPr>
        <p:txBody>
          <a:bodyPr>
            <a:noAutofit/>
          </a:bodyPr>
          <a:lstStyle/>
          <a:p>
            <a:r>
              <a:rPr kumimoji="1" lang="en-US" altLang="zh-CN" sz="4400" dirty="0"/>
              <a:t>Thanks!</a:t>
            </a:r>
            <a:endParaRPr kumimoji="1" lang="zh-CN" altLang="en-US" sz="4400" dirty="0"/>
          </a:p>
        </p:txBody>
      </p:sp>
      <p:pic>
        <p:nvPicPr>
          <p:cNvPr id="58" name="Picture 2">
            <a:extLst>
              <a:ext uri="{FF2B5EF4-FFF2-40B4-BE49-F238E27FC236}">
                <a16:creationId xmlns:a16="http://schemas.microsoft.com/office/drawing/2014/main" id="{4A9E012A-35C2-6248-84AA-3F5CEC2DA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pic>
        <p:nvPicPr>
          <p:cNvPr id="112" name="Google Shape;1734;p36" title="Gráfico">
            <a:hlinkClick r:id="rId3"/>
            <a:extLst>
              <a:ext uri="{FF2B5EF4-FFF2-40B4-BE49-F238E27FC236}">
                <a16:creationId xmlns:a16="http://schemas.microsoft.com/office/drawing/2014/main" id="{E8B27154-12F1-F441-BF81-7C1F3B484A81}"/>
              </a:ext>
            </a:extLst>
          </p:cNvPr>
          <p:cNvPicPr preferRelativeResize="0"/>
          <p:nvPr/>
        </p:nvPicPr>
        <p:blipFill rotWithShape="1">
          <a:blip r:embed="rId4">
            <a:alphaModFix/>
          </a:blip>
          <a:srcRect l="21994" r="21983"/>
          <a:stretch/>
        </p:blipFill>
        <p:spPr>
          <a:xfrm>
            <a:off x="947057" y="876050"/>
            <a:ext cx="3181349" cy="3391400"/>
          </a:xfrm>
          <a:prstGeom prst="rect">
            <a:avLst/>
          </a:prstGeom>
          <a:noFill/>
          <a:ln>
            <a:noFill/>
          </a:ln>
        </p:spPr>
      </p:pic>
      <p:grpSp>
        <p:nvGrpSpPr>
          <p:cNvPr id="113" name="Google Shape;1735;p36">
            <a:extLst>
              <a:ext uri="{FF2B5EF4-FFF2-40B4-BE49-F238E27FC236}">
                <a16:creationId xmlns:a16="http://schemas.microsoft.com/office/drawing/2014/main" id="{1E33E51E-3B37-084F-BD89-41EAC3890DD4}"/>
              </a:ext>
            </a:extLst>
          </p:cNvPr>
          <p:cNvGrpSpPr/>
          <p:nvPr/>
        </p:nvGrpSpPr>
        <p:grpSpPr>
          <a:xfrm>
            <a:off x="1309898" y="1577959"/>
            <a:ext cx="2455666" cy="1987582"/>
            <a:chOff x="573750" y="238125"/>
            <a:chExt cx="6472500" cy="5238750"/>
          </a:xfrm>
        </p:grpSpPr>
        <p:sp>
          <p:nvSpPr>
            <p:cNvPr id="114" name="Google Shape;1736;p36">
              <a:extLst>
                <a:ext uri="{FF2B5EF4-FFF2-40B4-BE49-F238E27FC236}">
                  <a16:creationId xmlns:a16="http://schemas.microsoft.com/office/drawing/2014/main" id="{C8AF8E5D-D7E3-004E-90D2-436EFCDC550C}"/>
                </a:ext>
              </a:extLst>
            </p:cNvPr>
            <p:cNvSpPr/>
            <p:nvPr/>
          </p:nvSpPr>
          <p:spPr>
            <a:xfrm>
              <a:off x="573750" y="5296700"/>
              <a:ext cx="3787100" cy="180175"/>
            </a:xfrm>
            <a:custGeom>
              <a:avLst/>
              <a:gdLst/>
              <a:ahLst/>
              <a:cxnLst/>
              <a:rect l="l" t="t" r="r" b="b"/>
              <a:pathLst>
                <a:path w="151484" h="7207" extrusionOk="0">
                  <a:moveTo>
                    <a:pt x="75742" y="0"/>
                  </a:moveTo>
                  <a:lnTo>
                    <a:pt x="68000" y="25"/>
                  </a:lnTo>
                  <a:lnTo>
                    <a:pt x="60477" y="73"/>
                  </a:lnTo>
                  <a:lnTo>
                    <a:pt x="53221" y="171"/>
                  </a:lnTo>
                  <a:lnTo>
                    <a:pt x="46258" y="293"/>
                  </a:lnTo>
                  <a:lnTo>
                    <a:pt x="39636" y="439"/>
                  </a:lnTo>
                  <a:lnTo>
                    <a:pt x="33403" y="609"/>
                  </a:lnTo>
                  <a:lnTo>
                    <a:pt x="27560" y="828"/>
                  </a:lnTo>
                  <a:lnTo>
                    <a:pt x="22180" y="1047"/>
                  </a:lnTo>
                  <a:lnTo>
                    <a:pt x="17310" y="1315"/>
                  </a:lnTo>
                  <a:lnTo>
                    <a:pt x="12928" y="1583"/>
                  </a:lnTo>
                  <a:lnTo>
                    <a:pt x="10980" y="1729"/>
                  </a:lnTo>
                  <a:lnTo>
                    <a:pt x="9154" y="1899"/>
                  </a:lnTo>
                  <a:lnTo>
                    <a:pt x="7474" y="2046"/>
                  </a:lnTo>
                  <a:lnTo>
                    <a:pt x="5965" y="2216"/>
                  </a:lnTo>
                  <a:lnTo>
                    <a:pt x="4601" y="2362"/>
                  </a:lnTo>
                  <a:lnTo>
                    <a:pt x="3409" y="2532"/>
                  </a:lnTo>
                  <a:lnTo>
                    <a:pt x="2386" y="2703"/>
                  </a:lnTo>
                  <a:lnTo>
                    <a:pt x="1534" y="2873"/>
                  </a:lnTo>
                  <a:lnTo>
                    <a:pt x="876" y="3068"/>
                  </a:lnTo>
                  <a:lnTo>
                    <a:pt x="609" y="3141"/>
                  </a:lnTo>
                  <a:lnTo>
                    <a:pt x="390" y="3239"/>
                  </a:lnTo>
                  <a:lnTo>
                    <a:pt x="219" y="3336"/>
                  </a:lnTo>
                  <a:lnTo>
                    <a:pt x="97" y="3433"/>
                  </a:lnTo>
                  <a:lnTo>
                    <a:pt x="24" y="3506"/>
                  </a:lnTo>
                  <a:lnTo>
                    <a:pt x="0" y="3604"/>
                  </a:lnTo>
                  <a:lnTo>
                    <a:pt x="24" y="3701"/>
                  </a:lnTo>
                  <a:lnTo>
                    <a:pt x="97" y="3799"/>
                  </a:lnTo>
                  <a:lnTo>
                    <a:pt x="219" y="3896"/>
                  </a:lnTo>
                  <a:lnTo>
                    <a:pt x="390" y="3969"/>
                  </a:lnTo>
                  <a:lnTo>
                    <a:pt x="609" y="4066"/>
                  </a:lnTo>
                  <a:lnTo>
                    <a:pt x="876" y="4164"/>
                  </a:lnTo>
                  <a:lnTo>
                    <a:pt x="1534" y="4334"/>
                  </a:lnTo>
                  <a:lnTo>
                    <a:pt x="2386" y="4505"/>
                  </a:lnTo>
                  <a:lnTo>
                    <a:pt x="3409" y="4675"/>
                  </a:lnTo>
                  <a:lnTo>
                    <a:pt x="4601" y="4845"/>
                  </a:lnTo>
                  <a:lnTo>
                    <a:pt x="5965" y="5016"/>
                  </a:lnTo>
                  <a:lnTo>
                    <a:pt x="7474" y="5162"/>
                  </a:lnTo>
                  <a:lnTo>
                    <a:pt x="9154" y="5332"/>
                  </a:lnTo>
                  <a:lnTo>
                    <a:pt x="10980" y="5478"/>
                  </a:lnTo>
                  <a:lnTo>
                    <a:pt x="12928" y="5624"/>
                  </a:lnTo>
                  <a:lnTo>
                    <a:pt x="17310" y="5892"/>
                  </a:lnTo>
                  <a:lnTo>
                    <a:pt x="22180" y="6160"/>
                  </a:lnTo>
                  <a:lnTo>
                    <a:pt x="27560" y="6404"/>
                  </a:lnTo>
                  <a:lnTo>
                    <a:pt x="33403" y="6598"/>
                  </a:lnTo>
                  <a:lnTo>
                    <a:pt x="39636" y="6769"/>
                  </a:lnTo>
                  <a:lnTo>
                    <a:pt x="46258" y="6939"/>
                  </a:lnTo>
                  <a:lnTo>
                    <a:pt x="53221" y="7061"/>
                  </a:lnTo>
                  <a:lnTo>
                    <a:pt x="60477" y="7134"/>
                  </a:lnTo>
                  <a:lnTo>
                    <a:pt x="68000" y="7207"/>
                  </a:lnTo>
                  <a:lnTo>
                    <a:pt x="83484" y="7207"/>
                  </a:lnTo>
                  <a:lnTo>
                    <a:pt x="91007" y="7134"/>
                  </a:lnTo>
                  <a:lnTo>
                    <a:pt x="98262" y="7061"/>
                  </a:lnTo>
                  <a:lnTo>
                    <a:pt x="105225" y="6939"/>
                  </a:lnTo>
                  <a:lnTo>
                    <a:pt x="111848" y="6769"/>
                  </a:lnTo>
                  <a:lnTo>
                    <a:pt x="118080" y="6598"/>
                  </a:lnTo>
                  <a:lnTo>
                    <a:pt x="123923" y="6404"/>
                  </a:lnTo>
                  <a:lnTo>
                    <a:pt x="129304" y="6160"/>
                  </a:lnTo>
                  <a:lnTo>
                    <a:pt x="134173" y="5892"/>
                  </a:lnTo>
                  <a:lnTo>
                    <a:pt x="138531" y="5624"/>
                  </a:lnTo>
                  <a:lnTo>
                    <a:pt x="140503" y="5478"/>
                  </a:lnTo>
                  <a:lnTo>
                    <a:pt x="142329" y="5332"/>
                  </a:lnTo>
                  <a:lnTo>
                    <a:pt x="144009" y="5162"/>
                  </a:lnTo>
                  <a:lnTo>
                    <a:pt x="145519" y="5016"/>
                  </a:lnTo>
                  <a:lnTo>
                    <a:pt x="146882" y="4845"/>
                  </a:lnTo>
                  <a:lnTo>
                    <a:pt x="148075" y="4675"/>
                  </a:lnTo>
                  <a:lnTo>
                    <a:pt x="149098" y="4505"/>
                  </a:lnTo>
                  <a:lnTo>
                    <a:pt x="149950" y="4334"/>
                  </a:lnTo>
                  <a:lnTo>
                    <a:pt x="150607" y="4164"/>
                  </a:lnTo>
                  <a:lnTo>
                    <a:pt x="150875" y="4066"/>
                  </a:lnTo>
                  <a:lnTo>
                    <a:pt x="151094" y="3969"/>
                  </a:lnTo>
                  <a:lnTo>
                    <a:pt x="151264" y="3896"/>
                  </a:lnTo>
                  <a:lnTo>
                    <a:pt x="151386" y="3799"/>
                  </a:lnTo>
                  <a:lnTo>
                    <a:pt x="151459" y="3701"/>
                  </a:lnTo>
                  <a:lnTo>
                    <a:pt x="151484" y="3604"/>
                  </a:lnTo>
                  <a:lnTo>
                    <a:pt x="151459" y="3506"/>
                  </a:lnTo>
                  <a:lnTo>
                    <a:pt x="151386" y="3433"/>
                  </a:lnTo>
                  <a:lnTo>
                    <a:pt x="151264" y="3336"/>
                  </a:lnTo>
                  <a:lnTo>
                    <a:pt x="151094" y="3239"/>
                  </a:lnTo>
                  <a:lnTo>
                    <a:pt x="150875" y="3141"/>
                  </a:lnTo>
                  <a:lnTo>
                    <a:pt x="150607" y="3068"/>
                  </a:lnTo>
                  <a:lnTo>
                    <a:pt x="149950" y="2873"/>
                  </a:lnTo>
                  <a:lnTo>
                    <a:pt x="149098" y="2703"/>
                  </a:lnTo>
                  <a:lnTo>
                    <a:pt x="148075" y="2532"/>
                  </a:lnTo>
                  <a:lnTo>
                    <a:pt x="146882" y="2362"/>
                  </a:lnTo>
                  <a:lnTo>
                    <a:pt x="145519" y="2216"/>
                  </a:lnTo>
                  <a:lnTo>
                    <a:pt x="144009" y="2046"/>
                  </a:lnTo>
                  <a:lnTo>
                    <a:pt x="142329" y="1899"/>
                  </a:lnTo>
                  <a:lnTo>
                    <a:pt x="140503" y="1729"/>
                  </a:lnTo>
                  <a:lnTo>
                    <a:pt x="138531" y="1583"/>
                  </a:lnTo>
                  <a:lnTo>
                    <a:pt x="134173" y="1315"/>
                  </a:lnTo>
                  <a:lnTo>
                    <a:pt x="129304" y="1047"/>
                  </a:lnTo>
                  <a:lnTo>
                    <a:pt x="123923" y="828"/>
                  </a:lnTo>
                  <a:lnTo>
                    <a:pt x="118080" y="609"/>
                  </a:lnTo>
                  <a:lnTo>
                    <a:pt x="111848" y="439"/>
                  </a:lnTo>
                  <a:lnTo>
                    <a:pt x="105225" y="293"/>
                  </a:lnTo>
                  <a:lnTo>
                    <a:pt x="98262" y="171"/>
                  </a:lnTo>
                  <a:lnTo>
                    <a:pt x="91007" y="73"/>
                  </a:lnTo>
                  <a:lnTo>
                    <a:pt x="83484" y="25"/>
                  </a:lnTo>
                  <a:lnTo>
                    <a:pt x="75742"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37;p36">
              <a:extLst>
                <a:ext uri="{FF2B5EF4-FFF2-40B4-BE49-F238E27FC236}">
                  <a16:creationId xmlns:a16="http://schemas.microsoft.com/office/drawing/2014/main" id="{B31700E7-1F25-EB42-B75A-AA5B51964034}"/>
                </a:ext>
              </a:extLst>
            </p:cNvPr>
            <p:cNvSpPr/>
            <p:nvPr/>
          </p:nvSpPr>
          <p:spPr>
            <a:xfrm>
              <a:off x="928575" y="1986800"/>
              <a:ext cx="366450" cy="1690875"/>
            </a:xfrm>
            <a:custGeom>
              <a:avLst/>
              <a:gdLst/>
              <a:ahLst/>
              <a:cxnLst/>
              <a:rect l="l" t="t" r="r" b="b"/>
              <a:pathLst>
                <a:path w="14658" h="67635" extrusionOk="0">
                  <a:moveTo>
                    <a:pt x="3994" y="0"/>
                  </a:moveTo>
                  <a:lnTo>
                    <a:pt x="3556" y="536"/>
                  </a:lnTo>
                  <a:lnTo>
                    <a:pt x="3117" y="1096"/>
                  </a:lnTo>
                  <a:lnTo>
                    <a:pt x="2728" y="1680"/>
                  </a:lnTo>
                  <a:lnTo>
                    <a:pt x="2338" y="2289"/>
                  </a:lnTo>
                  <a:lnTo>
                    <a:pt x="1973" y="2946"/>
                  </a:lnTo>
                  <a:lnTo>
                    <a:pt x="1632" y="3652"/>
                  </a:lnTo>
                  <a:lnTo>
                    <a:pt x="1291" y="4358"/>
                  </a:lnTo>
                  <a:lnTo>
                    <a:pt x="1024" y="5137"/>
                  </a:lnTo>
                  <a:lnTo>
                    <a:pt x="756" y="5941"/>
                  </a:lnTo>
                  <a:lnTo>
                    <a:pt x="537" y="6769"/>
                  </a:lnTo>
                  <a:lnTo>
                    <a:pt x="342" y="7645"/>
                  </a:lnTo>
                  <a:lnTo>
                    <a:pt x="196" y="8570"/>
                  </a:lnTo>
                  <a:lnTo>
                    <a:pt x="74" y="9520"/>
                  </a:lnTo>
                  <a:lnTo>
                    <a:pt x="25" y="10518"/>
                  </a:lnTo>
                  <a:lnTo>
                    <a:pt x="1" y="11565"/>
                  </a:lnTo>
                  <a:lnTo>
                    <a:pt x="25" y="12636"/>
                  </a:lnTo>
                  <a:lnTo>
                    <a:pt x="244" y="16556"/>
                  </a:lnTo>
                  <a:lnTo>
                    <a:pt x="537" y="21133"/>
                  </a:lnTo>
                  <a:lnTo>
                    <a:pt x="926" y="26197"/>
                  </a:lnTo>
                  <a:lnTo>
                    <a:pt x="1340" y="31553"/>
                  </a:lnTo>
                  <a:lnTo>
                    <a:pt x="1803" y="37056"/>
                  </a:lnTo>
                  <a:lnTo>
                    <a:pt x="2265" y="42485"/>
                  </a:lnTo>
                  <a:lnTo>
                    <a:pt x="3166" y="52491"/>
                  </a:lnTo>
                  <a:lnTo>
                    <a:pt x="3215" y="53149"/>
                  </a:lnTo>
                  <a:lnTo>
                    <a:pt x="3312" y="53782"/>
                  </a:lnTo>
                  <a:lnTo>
                    <a:pt x="3434" y="54415"/>
                  </a:lnTo>
                  <a:lnTo>
                    <a:pt x="3556" y="55023"/>
                  </a:lnTo>
                  <a:lnTo>
                    <a:pt x="3726" y="55632"/>
                  </a:lnTo>
                  <a:lnTo>
                    <a:pt x="3896" y="56241"/>
                  </a:lnTo>
                  <a:lnTo>
                    <a:pt x="4091" y="56825"/>
                  </a:lnTo>
                  <a:lnTo>
                    <a:pt x="4310" y="57409"/>
                  </a:lnTo>
                  <a:lnTo>
                    <a:pt x="4554" y="57994"/>
                  </a:lnTo>
                  <a:lnTo>
                    <a:pt x="4822" y="58554"/>
                  </a:lnTo>
                  <a:lnTo>
                    <a:pt x="5089" y="59114"/>
                  </a:lnTo>
                  <a:lnTo>
                    <a:pt x="5382" y="59674"/>
                  </a:lnTo>
                  <a:lnTo>
                    <a:pt x="5698" y="60209"/>
                  </a:lnTo>
                  <a:lnTo>
                    <a:pt x="6039" y="60720"/>
                  </a:lnTo>
                  <a:lnTo>
                    <a:pt x="6380" y="61232"/>
                  </a:lnTo>
                  <a:lnTo>
                    <a:pt x="6745" y="61743"/>
                  </a:lnTo>
                  <a:lnTo>
                    <a:pt x="7134" y="62206"/>
                  </a:lnTo>
                  <a:lnTo>
                    <a:pt x="7524" y="62693"/>
                  </a:lnTo>
                  <a:lnTo>
                    <a:pt x="7938" y="63155"/>
                  </a:lnTo>
                  <a:lnTo>
                    <a:pt x="8376" y="63593"/>
                  </a:lnTo>
                  <a:lnTo>
                    <a:pt x="8814" y="64007"/>
                  </a:lnTo>
                  <a:lnTo>
                    <a:pt x="9301" y="64421"/>
                  </a:lnTo>
                  <a:lnTo>
                    <a:pt x="9764" y="64835"/>
                  </a:lnTo>
                  <a:lnTo>
                    <a:pt x="10251" y="65200"/>
                  </a:lnTo>
                  <a:lnTo>
                    <a:pt x="10762" y="65565"/>
                  </a:lnTo>
                  <a:lnTo>
                    <a:pt x="11273" y="65931"/>
                  </a:lnTo>
                  <a:lnTo>
                    <a:pt x="11809" y="66247"/>
                  </a:lnTo>
                  <a:lnTo>
                    <a:pt x="12369" y="66564"/>
                  </a:lnTo>
                  <a:lnTo>
                    <a:pt x="12929" y="66856"/>
                  </a:lnTo>
                  <a:lnTo>
                    <a:pt x="13489" y="67124"/>
                  </a:lnTo>
                  <a:lnTo>
                    <a:pt x="14073" y="67391"/>
                  </a:lnTo>
                  <a:lnTo>
                    <a:pt x="14658" y="67635"/>
                  </a:lnTo>
                  <a:lnTo>
                    <a:pt x="39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38;p36">
              <a:extLst>
                <a:ext uri="{FF2B5EF4-FFF2-40B4-BE49-F238E27FC236}">
                  <a16:creationId xmlns:a16="http://schemas.microsoft.com/office/drawing/2014/main" id="{EA8F0A61-9F99-9A4E-8A87-8F7DC440BB31}"/>
                </a:ext>
              </a:extLst>
            </p:cNvPr>
            <p:cNvSpPr/>
            <p:nvPr/>
          </p:nvSpPr>
          <p:spPr>
            <a:xfrm>
              <a:off x="714950" y="1940550"/>
              <a:ext cx="588000" cy="1838175"/>
            </a:xfrm>
            <a:custGeom>
              <a:avLst/>
              <a:gdLst/>
              <a:ahLst/>
              <a:cxnLst/>
              <a:rect l="l" t="t" r="r" b="b"/>
              <a:pathLst>
                <a:path w="23520" h="73527" extrusionOk="0">
                  <a:moveTo>
                    <a:pt x="12247" y="0"/>
                  </a:moveTo>
                  <a:lnTo>
                    <a:pt x="12101" y="49"/>
                  </a:lnTo>
                  <a:lnTo>
                    <a:pt x="11687" y="170"/>
                  </a:lnTo>
                  <a:lnTo>
                    <a:pt x="11054" y="390"/>
                  </a:lnTo>
                  <a:lnTo>
                    <a:pt x="10226" y="730"/>
                  </a:lnTo>
                  <a:lnTo>
                    <a:pt x="9763" y="925"/>
                  </a:lnTo>
                  <a:lnTo>
                    <a:pt x="9276" y="1169"/>
                  </a:lnTo>
                  <a:lnTo>
                    <a:pt x="8741" y="1436"/>
                  </a:lnTo>
                  <a:lnTo>
                    <a:pt x="8205" y="1753"/>
                  </a:lnTo>
                  <a:lnTo>
                    <a:pt x="7621" y="2094"/>
                  </a:lnTo>
                  <a:lnTo>
                    <a:pt x="7061" y="2483"/>
                  </a:lnTo>
                  <a:lnTo>
                    <a:pt x="6452" y="2922"/>
                  </a:lnTo>
                  <a:lnTo>
                    <a:pt x="5868" y="3384"/>
                  </a:lnTo>
                  <a:lnTo>
                    <a:pt x="5284" y="3895"/>
                  </a:lnTo>
                  <a:lnTo>
                    <a:pt x="4699" y="4455"/>
                  </a:lnTo>
                  <a:lnTo>
                    <a:pt x="4139" y="5064"/>
                  </a:lnTo>
                  <a:lnTo>
                    <a:pt x="3579" y="5721"/>
                  </a:lnTo>
                  <a:lnTo>
                    <a:pt x="3044" y="6403"/>
                  </a:lnTo>
                  <a:lnTo>
                    <a:pt x="2557" y="7158"/>
                  </a:lnTo>
                  <a:lnTo>
                    <a:pt x="2070" y="7961"/>
                  </a:lnTo>
                  <a:lnTo>
                    <a:pt x="1851" y="8400"/>
                  </a:lnTo>
                  <a:lnTo>
                    <a:pt x="1632" y="8838"/>
                  </a:lnTo>
                  <a:lnTo>
                    <a:pt x="1437" y="9276"/>
                  </a:lnTo>
                  <a:lnTo>
                    <a:pt x="1242" y="9739"/>
                  </a:lnTo>
                  <a:lnTo>
                    <a:pt x="1072" y="10226"/>
                  </a:lnTo>
                  <a:lnTo>
                    <a:pt x="901" y="10713"/>
                  </a:lnTo>
                  <a:lnTo>
                    <a:pt x="731" y="11224"/>
                  </a:lnTo>
                  <a:lnTo>
                    <a:pt x="609" y="11759"/>
                  </a:lnTo>
                  <a:lnTo>
                    <a:pt x="463" y="12295"/>
                  </a:lnTo>
                  <a:lnTo>
                    <a:pt x="341" y="12855"/>
                  </a:lnTo>
                  <a:lnTo>
                    <a:pt x="244" y="13415"/>
                  </a:lnTo>
                  <a:lnTo>
                    <a:pt x="171" y="13999"/>
                  </a:lnTo>
                  <a:lnTo>
                    <a:pt x="98" y="14608"/>
                  </a:lnTo>
                  <a:lnTo>
                    <a:pt x="49" y="15217"/>
                  </a:lnTo>
                  <a:lnTo>
                    <a:pt x="25" y="15850"/>
                  </a:lnTo>
                  <a:lnTo>
                    <a:pt x="0" y="16507"/>
                  </a:lnTo>
                  <a:lnTo>
                    <a:pt x="0" y="17164"/>
                  </a:lnTo>
                  <a:lnTo>
                    <a:pt x="25" y="17870"/>
                  </a:lnTo>
                  <a:lnTo>
                    <a:pt x="244" y="21790"/>
                  </a:lnTo>
                  <a:lnTo>
                    <a:pt x="560" y="26367"/>
                  </a:lnTo>
                  <a:lnTo>
                    <a:pt x="926" y="31407"/>
                  </a:lnTo>
                  <a:lnTo>
                    <a:pt x="1364" y="36788"/>
                  </a:lnTo>
                  <a:lnTo>
                    <a:pt x="1802" y="42266"/>
                  </a:lnTo>
                  <a:lnTo>
                    <a:pt x="2265" y="47719"/>
                  </a:lnTo>
                  <a:lnTo>
                    <a:pt x="3165" y="57726"/>
                  </a:lnTo>
                  <a:lnTo>
                    <a:pt x="3238" y="58383"/>
                  </a:lnTo>
                  <a:lnTo>
                    <a:pt x="3336" y="59040"/>
                  </a:lnTo>
                  <a:lnTo>
                    <a:pt x="3458" y="59698"/>
                  </a:lnTo>
                  <a:lnTo>
                    <a:pt x="3604" y="60355"/>
                  </a:lnTo>
                  <a:lnTo>
                    <a:pt x="3774" y="60988"/>
                  </a:lnTo>
                  <a:lnTo>
                    <a:pt x="3969" y="61621"/>
                  </a:lnTo>
                  <a:lnTo>
                    <a:pt x="4164" y="62230"/>
                  </a:lnTo>
                  <a:lnTo>
                    <a:pt x="4407" y="62838"/>
                  </a:lnTo>
                  <a:lnTo>
                    <a:pt x="4651" y="63447"/>
                  </a:lnTo>
                  <a:lnTo>
                    <a:pt x="4943" y="64031"/>
                  </a:lnTo>
                  <a:lnTo>
                    <a:pt x="5235" y="64616"/>
                  </a:lnTo>
                  <a:lnTo>
                    <a:pt x="5551" y="65176"/>
                  </a:lnTo>
                  <a:lnTo>
                    <a:pt x="5892" y="65711"/>
                  </a:lnTo>
                  <a:lnTo>
                    <a:pt x="6257" y="66271"/>
                  </a:lnTo>
                  <a:lnTo>
                    <a:pt x="6623" y="66782"/>
                  </a:lnTo>
                  <a:lnTo>
                    <a:pt x="7012" y="67294"/>
                  </a:lnTo>
                  <a:lnTo>
                    <a:pt x="7426" y="67781"/>
                  </a:lnTo>
                  <a:lnTo>
                    <a:pt x="7864" y="68268"/>
                  </a:lnTo>
                  <a:lnTo>
                    <a:pt x="8303" y="68730"/>
                  </a:lnTo>
                  <a:lnTo>
                    <a:pt x="8765" y="69193"/>
                  </a:lnTo>
                  <a:lnTo>
                    <a:pt x="9252" y="69631"/>
                  </a:lnTo>
                  <a:lnTo>
                    <a:pt x="9763" y="70045"/>
                  </a:lnTo>
                  <a:lnTo>
                    <a:pt x="10275" y="70434"/>
                  </a:lnTo>
                  <a:lnTo>
                    <a:pt x="10786" y="70824"/>
                  </a:lnTo>
                  <a:lnTo>
                    <a:pt x="11346" y="71189"/>
                  </a:lnTo>
                  <a:lnTo>
                    <a:pt x="11906" y="71530"/>
                  </a:lnTo>
                  <a:lnTo>
                    <a:pt x="12466" y="71846"/>
                  </a:lnTo>
                  <a:lnTo>
                    <a:pt x="13050" y="72139"/>
                  </a:lnTo>
                  <a:lnTo>
                    <a:pt x="13659" y="72431"/>
                  </a:lnTo>
                  <a:lnTo>
                    <a:pt x="14267" y="72699"/>
                  </a:lnTo>
                  <a:lnTo>
                    <a:pt x="14900" y="72942"/>
                  </a:lnTo>
                  <a:lnTo>
                    <a:pt x="15533" y="73137"/>
                  </a:lnTo>
                  <a:lnTo>
                    <a:pt x="16702" y="73526"/>
                  </a:lnTo>
                  <a:lnTo>
                    <a:pt x="23519" y="71408"/>
                  </a:lnTo>
                  <a:lnTo>
                    <a:pt x="23203" y="69485"/>
                  </a:lnTo>
                  <a:lnTo>
                    <a:pt x="22618" y="69241"/>
                  </a:lnTo>
                  <a:lnTo>
                    <a:pt x="22034" y="68974"/>
                  </a:lnTo>
                  <a:lnTo>
                    <a:pt x="21474" y="68706"/>
                  </a:lnTo>
                  <a:lnTo>
                    <a:pt x="20914" y="68414"/>
                  </a:lnTo>
                  <a:lnTo>
                    <a:pt x="20354" y="68097"/>
                  </a:lnTo>
                  <a:lnTo>
                    <a:pt x="19818" y="67781"/>
                  </a:lnTo>
                  <a:lnTo>
                    <a:pt x="19307" y="67415"/>
                  </a:lnTo>
                  <a:lnTo>
                    <a:pt x="18796" y="67050"/>
                  </a:lnTo>
                  <a:lnTo>
                    <a:pt x="18309" y="66685"/>
                  </a:lnTo>
                  <a:lnTo>
                    <a:pt x="17846" y="66271"/>
                  </a:lnTo>
                  <a:lnTo>
                    <a:pt x="17359" y="65857"/>
                  </a:lnTo>
                  <a:lnTo>
                    <a:pt x="16921" y="65443"/>
                  </a:lnTo>
                  <a:lnTo>
                    <a:pt x="16483" y="65005"/>
                  </a:lnTo>
                  <a:lnTo>
                    <a:pt x="16069" y="64543"/>
                  </a:lnTo>
                  <a:lnTo>
                    <a:pt x="15679" y="64056"/>
                  </a:lnTo>
                  <a:lnTo>
                    <a:pt x="15290" y="63593"/>
                  </a:lnTo>
                  <a:lnTo>
                    <a:pt x="14925" y="63082"/>
                  </a:lnTo>
                  <a:lnTo>
                    <a:pt x="14584" y="62570"/>
                  </a:lnTo>
                  <a:lnTo>
                    <a:pt x="14243" y="62059"/>
                  </a:lnTo>
                  <a:lnTo>
                    <a:pt x="13927" y="61524"/>
                  </a:lnTo>
                  <a:lnTo>
                    <a:pt x="13634" y="60964"/>
                  </a:lnTo>
                  <a:lnTo>
                    <a:pt x="13367" y="60404"/>
                  </a:lnTo>
                  <a:lnTo>
                    <a:pt x="13099" y="59844"/>
                  </a:lnTo>
                  <a:lnTo>
                    <a:pt x="12855" y="59259"/>
                  </a:lnTo>
                  <a:lnTo>
                    <a:pt x="12636" y="58675"/>
                  </a:lnTo>
                  <a:lnTo>
                    <a:pt x="12441" y="58091"/>
                  </a:lnTo>
                  <a:lnTo>
                    <a:pt x="12271" y="57482"/>
                  </a:lnTo>
                  <a:lnTo>
                    <a:pt x="12101" y="56873"/>
                  </a:lnTo>
                  <a:lnTo>
                    <a:pt x="11979" y="56265"/>
                  </a:lnTo>
                  <a:lnTo>
                    <a:pt x="11857" y="55632"/>
                  </a:lnTo>
                  <a:lnTo>
                    <a:pt x="11760" y="54999"/>
                  </a:lnTo>
                  <a:lnTo>
                    <a:pt x="11711" y="54341"/>
                  </a:lnTo>
                  <a:lnTo>
                    <a:pt x="10810" y="44335"/>
                  </a:lnTo>
                  <a:lnTo>
                    <a:pt x="10348" y="38906"/>
                  </a:lnTo>
                  <a:lnTo>
                    <a:pt x="9885" y="33403"/>
                  </a:lnTo>
                  <a:lnTo>
                    <a:pt x="9471" y="28047"/>
                  </a:lnTo>
                  <a:lnTo>
                    <a:pt x="9082" y="22983"/>
                  </a:lnTo>
                  <a:lnTo>
                    <a:pt x="8789" y="18406"/>
                  </a:lnTo>
                  <a:lnTo>
                    <a:pt x="8570" y="14486"/>
                  </a:lnTo>
                  <a:lnTo>
                    <a:pt x="8546" y="13415"/>
                  </a:lnTo>
                  <a:lnTo>
                    <a:pt x="8570" y="12368"/>
                  </a:lnTo>
                  <a:lnTo>
                    <a:pt x="8619" y="11370"/>
                  </a:lnTo>
                  <a:lnTo>
                    <a:pt x="8741" y="10420"/>
                  </a:lnTo>
                  <a:lnTo>
                    <a:pt x="8887" y="9495"/>
                  </a:lnTo>
                  <a:lnTo>
                    <a:pt x="9082" y="8619"/>
                  </a:lnTo>
                  <a:lnTo>
                    <a:pt x="9301" y="7791"/>
                  </a:lnTo>
                  <a:lnTo>
                    <a:pt x="9569" y="6987"/>
                  </a:lnTo>
                  <a:lnTo>
                    <a:pt x="9836" y="6208"/>
                  </a:lnTo>
                  <a:lnTo>
                    <a:pt x="10177" y="5502"/>
                  </a:lnTo>
                  <a:lnTo>
                    <a:pt x="10518" y="4796"/>
                  </a:lnTo>
                  <a:lnTo>
                    <a:pt x="10883" y="4139"/>
                  </a:lnTo>
                  <a:lnTo>
                    <a:pt x="11273" y="3530"/>
                  </a:lnTo>
                  <a:lnTo>
                    <a:pt x="11662" y="2946"/>
                  </a:lnTo>
                  <a:lnTo>
                    <a:pt x="12101" y="2386"/>
                  </a:lnTo>
                  <a:lnTo>
                    <a:pt x="12539" y="1850"/>
                  </a:lnTo>
                  <a:lnTo>
                    <a:pt x="12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39;p36">
              <a:extLst>
                <a:ext uri="{FF2B5EF4-FFF2-40B4-BE49-F238E27FC236}">
                  <a16:creationId xmlns:a16="http://schemas.microsoft.com/office/drawing/2014/main" id="{C7C5E52D-3664-5E40-A458-62FAC6AB183D}"/>
                </a:ext>
              </a:extLst>
            </p:cNvPr>
            <p:cNvSpPr/>
            <p:nvPr/>
          </p:nvSpPr>
          <p:spPr>
            <a:xfrm>
              <a:off x="2180600" y="4180425"/>
              <a:ext cx="776675" cy="304950"/>
            </a:xfrm>
            <a:custGeom>
              <a:avLst/>
              <a:gdLst/>
              <a:ahLst/>
              <a:cxnLst/>
              <a:rect l="l" t="t" r="r" b="b"/>
              <a:pathLst>
                <a:path w="31067" h="12198" extrusionOk="0">
                  <a:moveTo>
                    <a:pt x="26563" y="0"/>
                  </a:moveTo>
                  <a:lnTo>
                    <a:pt x="10591" y="6330"/>
                  </a:lnTo>
                  <a:lnTo>
                    <a:pt x="1" y="5186"/>
                  </a:lnTo>
                  <a:lnTo>
                    <a:pt x="74" y="5600"/>
                  </a:lnTo>
                  <a:lnTo>
                    <a:pt x="195" y="6476"/>
                  </a:lnTo>
                  <a:lnTo>
                    <a:pt x="512" y="8862"/>
                  </a:lnTo>
                  <a:lnTo>
                    <a:pt x="926" y="12198"/>
                  </a:lnTo>
                  <a:lnTo>
                    <a:pt x="28997" y="10810"/>
                  </a:lnTo>
                  <a:lnTo>
                    <a:pt x="31067" y="2191"/>
                  </a:lnTo>
                  <a:lnTo>
                    <a:pt x="26563" y="0"/>
                  </a:lnTo>
                  <a:close/>
                </a:path>
              </a:pathLst>
            </a:custGeom>
            <a:solidFill>
              <a:srgbClr val="5C8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40;p36">
              <a:extLst>
                <a:ext uri="{FF2B5EF4-FFF2-40B4-BE49-F238E27FC236}">
                  <a16:creationId xmlns:a16="http://schemas.microsoft.com/office/drawing/2014/main" id="{E9061484-79B2-8A41-B22B-0D0E17926C33}"/>
                </a:ext>
              </a:extLst>
            </p:cNvPr>
            <p:cNvSpPr/>
            <p:nvPr/>
          </p:nvSpPr>
          <p:spPr>
            <a:xfrm>
              <a:off x="2164175" y="4826800"/>
              <a:ext cx="1257500" cy="292800"/>
            </a:xfrm>
            <a:custGeom>
              <a:avLst/>
              <a:gdLst/>
              <a:ahLst/>
              <a:cxnLst/>
              <a:rect l="l" t="t" r="r" b="b"/>
              <a:pathLst>
                <a:path w="50300" h="11712" extrusionOk="0">
                  <a:moveTo>
                    <a:pt x="50300" y="1"/>
                  </a:moveTo>
                  <a:lnTo>
                    <a:pt x="0" y="2557"/>
                  </a:lnTo>
                  <a:lnTo>
                    <a:pt x="0" y="11712"/>
                  </a:lnTo>
                  <a:lnTo>
                    <a:pt x="50300" y="11712"/>
                  </a:lnTo>
                  <a:lnTo>
                    <a:pt x="50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41;p36">
              <a:extLst>
                <a:ext uri="{FF2B5EF4-FFF2-40B4-BE49-F238E27FC236}">
                  <a16:creationId xmlns:a16="http://schemas.microsoft.com/office/drawing/2014/main" id="{7FC3AA63-D95E-1E40-B86F-1B4A449BBACF}"/>
                </a:ext>
              </a:extLst>
            </p:cNvPr>
            <p:cNvSpPr/>
            <p:nvPr/>
          </p:nvSpPr>
          <p:spPr>
            <a:xfrm>
              <a:off x="1291350" y="4999075"/>
              <a:ext cx="2131550" cy="222775"/>
            </a:xfrm>
            <a:custGeom>
              <a:avLst/>
              <a:gdLst/>
              <a:ahLst/>
              <a:cxnLst/>
              <a:rect l="l" t="t" r="r" b="b"/>
              <a:pathLst>
                <a:path w="85262" h="8911" extrusionOk="0">
                  <a:moveTo>
                    <a:pt x="901" y="0"/>
                  </a:moveTo>
                  <a:lnTo>
                    <a:pt x="706" y="24"/>
                  </a:lnTo>
                  <a:lnTo>
                    <a:pt x="536" y="73"/>
                  </a:lnTo>
                  <a:lnTo>
                    <a:pt x="390" y="170"/>
                  </a:lnTo>
                  <a:lnTo>
                    <a:pt x="244" y="268"/>
                  </a:lnTo>
                  <a:lnTo>
                    <a:pt x="147" y="414"/>
                  </a:lnTo>
                  <a:lnTo>
                    <a:pt x="49" y="560"/>
                  </a:lnTo>
                  <a:lnTo>
                    <a:pt x="0" y="730"/>
                  </a:lnTo>
                  <a:lnTo>
                    <a:pt x="0" y="901"/>
                  </a:lnTo>
                  <a:lnTo>
                    <a:pt x="0" y="4334"/>
                  </a:lnTo>
                  <a:lnTo>
                    <a:pt x="0" y="4528"/>
                  </a:lnTo>
                  <a:lnTo>
                    <a:pt x="49" y="4699"/>
                  </a:lnTo>
                  <a:lnTo>
                    <a:pt x="147" y="4845"/>
                  </a:lnTo>
                  <a:lnTo>
                    <a:pt x="244" y="4967"/>
                  </a:lnTo>
                  <a:lnTo>
                    <a:pt x="390" y="5088"/>
                  </a:lnTo>
                  <a:lnTo>
                    <a:pt x="536" y="5161"/>
                  </a:lnTo>
                  <a:lnTo>
                    <a:pt x="706" y="5235"/>
                  </a:lnTo>
                  <a:lnTo>
                    <a:pt x="2971" y="5235"/>
                  </a:lnTo>
                  <a:lnTo>
                    <a:pt x="3263" y="5259"/>
                  </a:lnTo>
                  <a:lnTo>
                    <a:pt x="3506" y="5308"/>
                  </a:lnTo>
                  <a:lnTo>
                    <a:pt x="3774" y="5356"/>
                  </a:lnTo>
                  <a:lnTo>
                    <a:pt x="4018" y="5454"/>
                  </a:lnTo>
                  <a:lnTo>
                    <a:pt x="4237" y="5575"/>
                  </a:lnTo>
                  <a:lnTo>
                    <a:pt x="4456" y="5697"/>
                  </a:lnTo>
                  <a:lnTo>
                    <a:pt x="4675" y="5843"/>
                  </a:lnTo>
                  <a:lnTo>
                    <a:pt x="4845" y="6014"/>
                  </a:lnTo>
                  <a:lnTo>
                    <a:pt x="5016" y="6208"/>
                  </a:lnTo>
                  <a:lnTo>
                    <a:pt x="5186" y="6403"/>
                  </a:lnTo>
                  <a:lnTo>
                    <a:pt x="5308" y="6622"/>
                  </a:lnTo>
                  <a:lnTo>
                    <a:pt x="5430" y="6866"/>
                  </a:lnTo>
                  <a:lnTo>
                    <a:pt x="5503" y="7109"/>
                  </a:lnTo>
                  <a:lnTo>
                    <a:pt x="5576" y="7353"/>
                  </a:lnTo>
                  <a:lnTo>
                    <a:pt x="5624" y="7620"/>
                  </a:lnTo>
                  <a:lnTo>
                    <a:pt x="5624" y="7888"/>
                  </a:lnTo>
                  <a:lnTo>
                    <a:pt x="5624" y="8107"/>
                  </a:lnTo>
                  <a:lnTo>
                    <a:pt x="5649" y="8278"/>
                  </a:lnTo>
                  <a:lnTo>
                    <a:pt x="5698" y="8424"/>
                  </a:lnTo>
                  <a:lnTo>
                    <a:pt x="5771" y="8570"/>
                  </a:lnTo>
                  <a:lnTo>
                    <a:pt x="5868" y="8692"/>
                  </a:lnTo>
                  <a:lnTo>
                    <a:pt x="5990" y="8789"/>
                  </a:lnTo>
                  <a:lnTo>
                    <a:pt x="6136" y="8862"/>
                  </a:lnTo>
                  <a:lnTo>
                    <a:pt x="6282" y="8911"/>
                  </a:lnTo>
                  <a:lnTo>
                    <a:pt x="78055" y="8911"/>
                  </a:lnTo>
                  <a:lnTo>
                    <a:pt x="78201" y="8862"/>
                  </a:lnTo>
                  <a:lnTo>
                    <a:pt x="78347" y="8789"/>
                  </a:lnTo>
                  <a:lnTo>
                    <a:pt x="78469" y="8692"/>
                  </a:lnTo>
                  <a:lnTo>
                    <a:pt x="78566" y="8570"/>
                  </a:lnTo>
                  <a:lnTo>
                    <a:pt x="78639" y="8424"/>
                  </a:lnTo>
                  <a:lnTo>
                    <a:pt x="78688" y="8278"/>
                  </a:lnTo>
                  <a:lnTo>
                    <a:pt x="78712" y="8107"/>
                  </a:lnTo>
                  <a:lnTo>
                    <a:pt x="78712" y="7450"/>
                  </a:lnTo>
                  <a:lnTo>
                    <a:pt x="78712" y="7207"/>
                  </a:lnTo>
                  <a:lnTo>
                    <a:pt x="78737" y="6987"/>
                  </a:lnTo>
                  <a:lnTo>
                    <a:pt x="78810" y="6793"/>
                  </a:lnTo>
                  <a:lnTo>
                    <a:pt x="78883" y="6574"/>
                  </a:lnTo>
                  <a:lnTo>
                    <a:pt x="78980" y="6403"/>
                  </a:lnTo>
                  <a:lnTo>
                    <a:pt x="79078" y="6208"/>
                  </a:lnTo>
                  <a:lnTo>
                    <a:pt x="79199" y="6038"/>
                  </a:lnTo>
                  <a:lnTo>
                    <a:pt x="79345" y="5892"/>
                  </a:lnTo>
                  <a:lnTo>
                    <a:pt x="79492" y="5746"/>
                  </a:lnTo>
                  <a:lnTo>
                    <a:pt x="79662" y="5624"/>
                  </a:lnTo>
                  <a:lnTo>
                    <a:pt x="79857" y="5502"/>
                  </a:lnTo>
                  <a:lnTo>
                    <a:pt x="80052" y="5405"/>
                  </a:lnTo>
                  <a:lnTo>
                    <a:pt x="80246" y="5332"/>
                  </a:lnTo>
                  <a:lnTo>
                    <a:pt x="80465" y="5283"/>
                  </a:lnTo>
                  <a:lnTo>
                    <a:pt x="80685" y="5259"/>
                  </a:lnTo>
                  <a:lnTo>
                    <a:pt x="80904" y="5235"/>
                  </a:lnTo>
                  <a:lnTo>
                    <a:pt x="84531" y="5235"/>
                  </a:lnTo>
                  <a:lnTo>
                    <a:pt x="84702" y="5161"/>
                  </a:lnTo>
                  <a:lnTo>
                    <a:pt x="84848" y="5088"/>
                  </a:lnTo>
                  <a:lnTo>
                    <a:pt x="84994" y="4967"/>
                  </a:lnTo>
                  <a:lnTo>
                    <a:pt x="85091" y="4845"/>
                  </a:lnTo>
                  <a:lnTo>
                    <a:pt x="85189" y="4699"/>
                  </a:lnTo>
                  <a:lnTo>
                    <a:pt x="85237" y="4528"/>
                  </a:lnTo>
                  <a:lnTo>
                    <a:pt x="85262" y="4334"/>
                  </a:lnTo>
                  <a:lnTo>
                    <a:pt x="85262" y="901"/>
                  </a:lnTo>
                  <a:lnTo>
                    <a:pt x="85237" y="730"/>
                  </a:lnTo>
                  <a:lnTo>
                    <a:pt x="85189" y="560"/>
                  </a:lnTo>
                  <a:lnTo>
                    <a:pt x="85091" y="414"/>
                  </a:lnTo>
                  <a:lnTo>
                    <a:pt x="84994" y="268"/>
                  </a:lnTo>
                  <a:lnTo>
                    <a:pt x="84848" y="170"/>
                  </a:lnTo>
                  <a:lnTo>
                    <a:pt x="84702" y="73"/>
                  </a:lnTo>
                  <a:lnTo>
                    <a:pt x="84531" y="24"/>
                  </a:lnTo>
                  <a:lnTo>
                    <a:pt x="843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42;p36">
              <a:extLst>
                <a:ext uri="{FF2B5EF4-FFF2-40B4-BE49-F238E27FC236}">
                  <a16:creationId xmlns:a16="http://schemas.microsoft.com/office/drawing/2014/main" id="{B76C3ACE-932A-C44D-9D20-A2DC37919848}"/>
                </a:ext>
              </a:extLst>
            </p:cNvPr>
            <p:cNvSpPr/>
            <p:nvPr/>
          </p:nvSpPr>
          <p:spPr>
            <a:xfrm>
              <a:off x="3280450" y="5147575"/>
              <a:ext cx="186875" cy="186875"/>
            </a:xfrm>
            <a:custGeom>
              <a:avLst/>
              <a:gdLst/>
              <a:ahLst/>
              <a:cxnLst/>
              <a:rect l="l" t="t" r="r" b="b"/>
              <a:pathLst>
                <a:path w="7475" h="7475" extrusionOk="0">
                  <a:moveTo>
                    <a:pt x="3726" y="1"/>
                  </a:moveTo>
                  <a:lnTo>
                    <a:pt x="3360" y="25"/>
                  </a:lnTo>
                  <a:lnTo>
                    <a:pt x="2995" y="74"/>
                  </a:lnTo>
                  <a:lnTo>
                    <a:pt x="2630" y="171"/>
                  </a:lnTo>
                  <a:lnTo>
                    <a:pt x="2289" y="293"/>
                  </a:lnTo>
                  <a:lnTo>
                    <a:pt x="1948" y="463"/>
                  </a:lnTo>
                  <a:lnTo>
                    <a:pt x="1656" y="634"/>
                  </a:lnTo>
                  <a:lnTo>
                    <a:pt x="1364" y="853"/>
                  </a:lnTo>
                  <a:lnTo>
                    <a:pt x="1096" y="1096"/>
                  </a:lnTo>
                  <a:lnTo>
                    <a:pt x="853" y="1364"/>
                  </a:lnTo>
                  <a:lnTo>
                    <a:pt x="634" y="1656"/>
                  </a:lnTo>
                  <a:lnTo>
                    <a:pt x="439" y="1973"/>
                  </a:lnTo>
                  <a:lnTo>
                    <a:pt x="293" y="2289"/>
                  </a:lnTo>
                  <a:lnTo>
                    <a:pt x="171" y="2630"/>
                  </a:lnTo>
                  <a:lnTo>
                    <a:pt x="74" y="2995"/>
                  </a:lnTo>
                  <a:lnTo>
                    <a:pt x="25" y="3360"/>
                  </a:lnTo>
                  <a:lnTo>
                    <a:pt x="1" y="3750"/>
                  </a:lnTo>
                  <a:lnTo>
                    <a:pt x="25" y="4115"/>
                  </a:lnTo>
                  <a:lnTo>
                    <a:pt x="74" y="4505"/>
                  </a:lnTo>
                  <a:lnTo>
                    <a:pt x="171" y="4846"/>
                  </a:lnTo>
                  <a:lnTo>
                    <a:pt x="293" y="5186"/>
                  </a:lnTo>
                  <a:lnTo>
                    <a:pt x="439" y="5527"/>
                  </a:lnTo>
                  <a:lnTo>
                    <a:pt x="634" y="5819"/>
                  </a:lnTo>
                  <a:lnTo>
                    <a:pt x="853" y="6112"/>
                  </a:lnTo>
                  <a:lnTo>
                    <a:pt x="1096" y="6379"/>
                  </a:lnTo>
                  <a:lnTo>
                    <a:pt x="1364" y="6623"/>
                  </a:lnTo>
                  <a:lnTo>
                    <a:pt x="1656" y="6842"/>
                  </a:lnTo>
                  <a:lnTo>
                    <a:pt x="1948" y="7037"/>
                  </a:lnTo>
                  <a:lnTo>
                    <a:pt x="2289" y="7183"/>
                  </a:lnTo>
                  <a:lnTo>
                    <a:pt x="2630" y="7305"/>
                  </a:lnTo>
                  <a:lnTo>
                    <a:pt x="2995" y="7402"/>
                  </a:lnTo>
                  <a:lnTo>
                    <a:pt x="3360" y="7475"/>
                  </a:lnTo>
                  <a:lnTo>
                    <a:pt x="4115" y="7475"/>
                  </a:lnTo>
                  <a:lnTo>
                    <a:pt x="4480" y="7402"/>
                  </a:lnTo>
                  <a:lnTo>
                    <a:pt x="4846" y="7305"/>
                  </a:lnTo>
                  <a:lnTo>
                    <a:pt x="5186" y="7183"/>
                  </a:lnTo>
                  <a:lnTo>
                    <a:pt x="5503" y="7037"/>
                  </a:lnTo>
                  <a:lnTo>
                    <a:pt x="5819" y="6842"/>
                  </a:lnTo>
                  <a:lnTo>
                    <a:pt x="6112" y="6623"/>
                  </a:lnTo>
                  <a:lnTo>
                    <a:pt x="6379" y="6379"/>
                  </a:lnTo>
                  <a:lnTo>
                    <a:pt x="6623" y="6112"/>
                  </a:lnTo>
                  <a:lnTo>
                    <a:pt x="6842" y="5819"/>
                  </a:lnTo>
                  <a:lnTo>
                    <a:pt x="7012" y="5527"/>
                  </a:lnTo>
                  <a:lnTo>
                    <a:pt x="7183" y="5186"/>
                  </a:lnTo>
                  <a:lnTo>
                    <a:pt x="7305" y="4846"/>
                  </a:lnTo>
                  <a:lnTo>
                    <a:pt x="7402" y="4505"/>
                  </a:lnTo>
                  <a:lnTo>
                    <a:pt x="7451" y="4115"/>
                  </a:lnTo>
                  <a:lnTo>
                    <a:pt x="7475" y="3750"/>
                  </a:lnTo>
                  <a:lnTo>
                    <a:pt x="7451" y="3360"/>
                  </a:lnTo>
                  <a:lnTo>
                    <a:pt x="7402" y="2995"/>
                  </a:lnTo>
                  <a:lnTo>
                    <a:pt x="7305" y="2630"/>
                  </a:lnTo>
                  <a:lnTo>
                    <a:pt x="7183" y="2289"/>
                  </a:lnTo>
                  <a:lnTo>
                    <a:pt x="7012" y="1973"/>
                  </a:lnTo>
                  <a:lnTo>
                    <a:pt x="6842" y="1656"/>
                  </a:lnTo>
                  <a:lnTo>
                    <a:pt x="6623" y="1364"/>
                  </a:lnTo>
                  <a:lnTo>
                    <a:pt x="6379" y="1096"/>
                  </a:lnTo>
                  <a:lnTo>
                    <a:pt x="6112" y="853"/>
                  </a:lnTo>
                  <a:lnTo>
                    <a:pt x="5819" y="634"/>
                  </a:lnTo>
                  <a:lnTo>
                    <a:pt x="5503" y="463"/>
                  </a:lnTo>
                  <a:lnTo>
                    <a:pt x="5186" y="293"/>
                  </a:lnTo>
                  <a:lnTo>
                    <a:pt x="4846" y="171"/>
                  </a:lnTo>
                  <a:lnTo>
                    <a:pt x="4480" y="74"/>
                  </a:lnTo>
                  <a:lnTo>
                    <a:pt x="4115" y="25"/>
                  </a:lnTo>
                  <a:lnTo>
                    <a:pt x="3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43;p36">
              <a:extLst>
                <a:ext uri="{FF2B5EF4-FFF2-40B4-BE49-F238E27FC236}">
                  <a16:creationId xmlns:a16="http://schemas.microsoft.com/office/drawing/2014/main" id="{49D6F7CC-C5AC-EB43-85B5-A4821D7DD0B6}"/>
                </a:ext>
              </a:extLst>
            </p:cNvPr>
            <p:cNvSpPr/>
            <p:nvPr/>
          </p:nvSpPr>
          <p:spPr>
            <a:xfrm>
              <a:off x="3003500" y="4411100"/>
              <a:ext cx="443750" cy="499725"/>
            </a:xfrm>
            <a:custGeom>
              <a:avLst/>
              <a:gdLst/>
              <a:ahLst/>
              <a:cxnLst/>
              <a:rect l="l" t="t" r="r" b="b"/>
              <a:pathLst>
                <a:path w="17750" h="19989" extrusionOk="0">
                  <a:moveTo>
                    <a:pt x="2728" y="0"/>
                  </a:moveTo>
                  <a:lnTo>
                    <a:pt x="2752" y="1291"/>
                  </a:lnTo>
                  <a:lnTo>
                    <a:pt x="2728" y="2557"/>
                  </a:lnTo>
                  <a:lnTo>
                    <a:pt x="2703" y="3823"/>
                  </a:lnTo>
                  <a:lnTo>
                    <a:pt x="2630" y="5089"/>
                  </a:lnTo>
                  <a:lnTo>
                    <a:pt x="2557" y="6330"/>
                  </a:lnTo>
                  <a:lnTo>
                    <a:pt x="2436" y="7596"/>
                  </a:lnTo>
                  <a:lnTo>
                    <a:pt x="2314" y="8862"/>
                  </a:lnTo>
                  <a:lnTo>
                    <a:pt x="2143" y="10104"/>
                  </a:lnTo>
                  <a:lnTo>
                    <a:pt x="1949" y="11370"/>
                  </a:lnTo>
                  <a:lnTo>
                    <a:pt x="1730" y="12612"/>
                  </a:lnTo>
                  <a:lnTo>
                    <a:pt x="1510" y="13853"/>
                  </a:lnTo>
                  <a:lnTo>
                    <a:pt x="1243" y="15095"/>
                  </a:lnTo>
                  <a:lnTo>
                    <a:pt x="975" y="16312"/>
                  </a:lnTo>
                  <a:lnTo>
                    <a:pt x="658" y="17554"/>
                  </a:lnTo>
                  <a:lnTo>
                    <a:pt x="342" y="18771"/>
                  </a:lnTo>
                  <a:lnTo>
                    <a:pt x="1" y="19989"/>
                  </a:lnTo>
                  <a:lnTo>
                    <a:pt x="17676" y="19989"/>
                  </a:lnTo>
                  <a:lnTo>
                    <a:pt x="17530" y="16775"/>
                  </a:lnTo>
                  <a:lnTo>
                    <a:pt x="17409" y="13780"/>
                  </a:lnTo>
                  <a:lnTo>
                    <a:pt x="17384" y="10981"/>
                  </a:lnTo>
                  <a:lnTo>
                    <a:pt x="17384" y="8376"/>
                  </a:lnTo>
                  <a:lnTo>
                    <a:pt x="17433" y="5990"/>
                  </a:lnTo>
                  <a:lnTo>
                    <a:pt x="17506" y="3798"/>
                  </a:lnTo>
                  <a:lnTo>
                    <a:pt x="17628" y="1802"/>
                  </a:lnTo>
                  <a:lnTo>
                    <a:pt x="1775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44;p36">
              <a:extLst>
                <a:ext uri="{FF2B5EF4-FFF2-40B4-BE49-F238E27FC236}">
                  <a16:creationId xmlns:a16="http://schemas.microsoft.com/office/drawing/2014/main" id="{8B96224C-4D3D-AE4B-9C84-00D7842B29B3}"/>
                </a:ext>
              </a:extLst>
            </p:cNvPr>
            <p:cNvSpPr/>
            <p:nvPr/>
          </p:nvSpPr>
          <p:spPr>
            <a:xfrm>
              <a:off x="2606675" y="3147525"/>
              <a:ext cx="368250" cy="1062125"/>
            </a:xfrm>
            <a:custGeom>
              <a:avLst/>
              <a:gdLst/>
              <a:ahLst/>
              <a:cxnLst/>
              <a:rect l="l" t="t" r="r" b="b"/>
              <a:pathLst>
                <a:path w="14730" h="42485" extrusionOk="0">
                  <a:moveTo>
                    <a:pt x="13683" y="0"/>
                  </a:moveTo>
                  <a:lnTo>
                    <a:pt x="13683" y="27755"/>
                  </a:lnTo>
                  <a:lnTo>
                    <a:pt x="13658" y="28412"/>
                  </a:lnTo>
                  <a:lnTo>
                    <a:pt x="13610" y="29021"/>
                  </a:lnTo>
                  <a:lnTo>
                    <a:pt x="13537" y="29654"/>
                  </a:lnTo>
                  <a:lnTo>
                    <a:pt x="13439" y="30263"/>
                  </a:lnTo>
                  <a:lnTo>
                    <a:pt x="13293" y="30871"/>
                  </a:lnTo>
                  <a:lnTo>
                    <a:pt x="13123" y="31480"/>
                  </a:lnTo>
                  <a:lnTo>
                    <a:pt x="12928" y="32064"/>
                  </a:lnTo>
                  <a:lnTo>
                    <a:pt x="12709" y="32649"/>
                  </a:lnTo>
                  <a:lnTo>
                    <a:pt x="12465" y="33209"/>
                  </a:lnTo>
                  <a:lnTo>
                    <a:pt x="12198" y="33769"/>
                  </a:lnTo>
                  <a:lnTo>
                    <a:pt x="11881" y="34304"/>
                  </a:lnTo>
                  <a:lnTo>
                    <a:pt x="11540" y="34840"/>
                  </a:lnTo>
                  <a:lnTo>
                    <a:pt x="11175" y="35351"/>
                  </a:lnTo>
                  <a:lnTo>
                    <a:pt x="10786" y="35838"/>
                  </a:lnTo>
                  <a:lnTo>
                    <a:pt x="10372" y="36325"/>
                  </a:lnTo>
                  <a:lnTo>
                    <a:pt x="9933" y="36788"/>
                  </a:lnTo>
                  <a:lnTo>
                    <a:pt x="9033" y="37713"/>
                  </a:lnTo>
                  <a:lnTo>
                    <a:pt x="8570" y="38151"/>
                  </a:lnTo>
                  <a:lnTo>
                    <a:pt x="8083" y="38565"/>
                  </a:lnTo>
                  <a:lnTo>
                    <a:pt x="7596" y="38954"/>
                  </a:lnTo>
                  <a:lnTo>
                    <a:pt x="7085" y="39295"/>
                  </a:lnTo>
                  <a:lnTo>
                    <a:pt x="6549" y="39636"/>
                  </a:lnTo>
                  <a:lnTo>
                    <a:pt x="6014" y="39953"/>
                  </a:lnTo>
                  <a:lnTo>
                    <a:pt x="5454" y="40220"/>
                  </a:lnTo>
                  <a:lnTo>
                    <a:pt x="4894" y="40464"/>
                  </a:lnTo>
                  <a:lnTo>
                    <a:pt x="4309" y="40707"/>
                  </a:lnTo>
                  <a:lnTo>
                    <a:pt x="3725" y="40902"/>
                  </a:lnTo>
                  <a:lnTo>
                    <a:pt x="3116" y="41048"/>
                  </a:lnTo>
                  <a:lnTo>
                    <a:pt x="2508" y="41194"/>
                  </a:lnTo>
                  <a:lnTo>
                    <a:pt x="1899" y="41292"/>
                  </a:lnTo>
                  <a:lnTo>
                    <a:pt x="1266" y="41389"/>
                  </a:lnTo>
                  <a:lnTo>
                    <a:pt x="633" y="41413"/>
                  </a:lnTo>
                  <a:lnTo>
                    <a:pt x="0" y="41438"/>
                  </a:lnTo>
                  <a:lnTo>
                    <a:pt x="0" y="42485"/>
                  </a:lnTo>
                  <a:lnTo>
                    <a:pt x="706" y="42485"/>
                  </a:lnTo>
                  <a:lnTo>
                    <a:pt x="1388" y="42412"/>
                  </a:lnTo>
                  <a:lnTo>
                    <a:pt x="2045" y="42339"/>
                  </a:lnTo>
                  <a:lnTo>
                    <a:pt x="2727" y="42217"/>
                  </a:lnTo>
                  <a:lnTo>
                    <a:pt x="3384" y="42071"/>
                  </a:lnTo>
                  <a:lnTo>
                    <a:pt x="4017" y="41900"/>
                  </a:lnTo>
                  <a:lnTo>
                    <a:pt x="4675" y="41681"/>
                  </a:lnTo>
                  <a:lnTo>
                    <a:pt x="5283" y="41438"/>
                  </a:lnTo>
                  <a:lnTo>
                    <a:pt x="5916" y="41170"/>
                  </a:lnTo>
                  <a:lnTo>
                    <a:pt x="6501" y="40878"/>
                  </a:lnTo>
                  <a:lnTo>
                    <a:pt x="7085" y="40537"/>
                  </a:lnTo>
                  <a:lnTo>
                    <a:pt x="7669" y="40172"/>
                  </a:lnTo>
                  <a:lnTo>
                    <a:pt x="8205" y="39782"/>
                  </a:lnTo>
                  <a:lnTo>
                    <a:pt x="8765" y="39368"/>
                  </a:lnTo>
                  <a:lnTo>
                    <a:pt x="9276" y="38930"/>
                  </a:lnTo>
                  <a:lnTo>
                    <a:pt x="9763" y="38443"/>
                  </a:lnTo>
                  <a:lnTo>
                    <a:pt x="10688" y="37518"/>
                  </a:lnTo>
                  <a:lnTo>
                    <a:pt x="11151" y="37031"/>
                  </a:lnTo>
                  <a:lnTo>
                    <a:pt x="11613" y="36520"/>
                  </a:lnTo>
                  <a:lnTo>
                    <a:pt x="12027" y="35984"/>
                  </a:lnTo>
                  <a:lnTo>
                    <a:pt x="12417" y="35424"/>
                  </a:lnTo>
                  <a:lnTo>
                    <a:pt x="12782" y="34840"/>
                  </a:lnTo>
                  <a:lnTo>
                    <a:pt x="13123" y="34256"/>
                  </a:lnTo>
                  <a:lnTo>
                    <a:pt x="13415" y="33671"/>
                  </a:lnTo>
                  <a:lnTo>
                    <a:pt x="13683" y="33063"/>
                  </a:lnTo>
                  <a:lnTo>
                    <a:pt x="13926" y="32430"/>
                  </a:lnTo>
                  <a:lnTo>
                    <a:pt x="14145" y="31797"/>
                  </a:lnTo>
                  <a:lnTo>
                    <a:pt x="14316" y="31139"/>
                  </a:lnTo>
                  <a:lnTo>
                    <a:pt x="14462" y="30482"/>
                  </a:lnTo>
                  <a:lnTo>
                    <a:pt x="14584" y="29825"/>
                  </a:lnTo>
                  <a:lnTo>
                    <a:pt x="14657" y="29143"/>
                  </a:lnTo>
                  <a:lnTo>
                    <a:pt x="14705" y="28461"/>
                  </a:lnTo>
                  <a:lnTo>
                    <a:pt x="14730" y="27755"/>
                  </a:lnTo>
                  <a:lnTo>
                    <a:pt x="1473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45;p36">
              <a:extLst>
                <a:ext uri="{FF2B5EF4-FFF2-40B4-BE49-F238E27FC236}">
                  <a16:creationId xmlns:a16="http://schemas.microsoft.com/office/drawing/2014/main" id="{0FC4B9BD-BD73-2946-B006-A692C38D5004}"/>
                </a:ext>
              </a:extLst>
            </p:cNvPr>
            <p:cNvSpPr/>
            <p:nvPr/>
          </p:nvSpPr>
          <p:spPr>
            <a:xfrm>
              <a:off x="2650500" y="3145700"/>
              <a:ext cx="457125" cy="1062125"/>
            </a:xfrm>
            <a:custGeom>
              <a:avLst/>
              <a:gdLst/>
              <a:ahLst/>
              <a:cxnLst/>
              <a:rect l="l" t="t" r="r" b="b"/>
              <a:pathLst>
                <a:path w="18285" h="42485" extrusionOk="0">
                  <a:moveTo>
                    <a:pt x="13001" y="0"/>
                  </a:moveTo>
                  <a:lnTo>
                    <a:pt x="13001" y="28145"/>
                  </a:lnTo>
                  <a:lnTo>
                    <a:pt x="12977" y="28802"/>
                  </a:lnTo>
                  <a:lnTo>
                    <a:pt x="12928" y="29459"/>
                  </a:lnTo>
                  <a:lnTo>
                    <a:pt x="12831" y="30117"/>
                  </a:lnTo>
                  <a:lnTo>
                    <a:pt x="12709" y="30750"/>
                  </a:lnTo>
                  <a:lnTo>
                    <a:pt x="12563" y="31407"/>
                  </a:lnTo>
                  <a:lnTo>
                    <a:pt x="12368" y="32016"/>
                  </a:lnTo>
                  <a:lnTo>
                    <a:pt x="12149" y="32649"/>
                  </a:lnTo>
                  <a:lnTo>
                    <a:pt x="11881" y="33257"/>
                  </a:lnTo>
                  <a:lnTo>
                    <a:pt x="11613" y="33842"/>
                  </a:lnTo>
                  <a:lnTo>
                    <a:pt x="11297" y="34426"/>
                  </a:lnTo>
                  <a:lnTo>
                    <a:pt x="10956" y="34986"/>
                  </a:lnTo>
                  <a:lnTo>
                    <a:pt x="10591" y="35546"/>
                  </a:lnTo>
                  <a:lnTo>
                    <a:pt x="10201" y="36082"/>
                  </a:lnTo>
                  <a:lnTo>
                    <a:pt x="9787" y="36593"/>
                  </a:lnTo>
                  <a:lnTo>
                    <a:pt x="9349" y="37104"/>
                  </a:lnTo>
                  <a:lnTo>
                    <a:pt x="8886" y="37567"/>
                  </a:lnTo>
                  <a:lnTo>
                    <a:pt x="7961" y="38492"/>
                  </a:lnTo>
                  <a:lnTo>
                    <a:pt x="7547" y="38906"/>
                  </a:lnTo>
                  <a:lnTo>
                    <a:pt x="7109" y="39295"/>
                  </a:lnTo>
                  <a:lnTo>
                    <a:pt x="6671" y="39660"/>
                  </a:lnTo>
                  <a:lnTo>
                    <a:pt x="6233" y="40001"/>
                  </a:lnTo>
                  <a:lnTo>
                    <a:pt x="5770" y="40318"/>
                  </a:lnTo>
                  <a:lnTo>
                    <a:pt x="5283" y="40610"/>
                  </a:lnTo>
                  <a:lnTo>
                    <a:pt x="4821" y="40902"/>
                  </a:lnTo>
                  <a:lnTo>
                    <a:pt x="4309" y="41170"/>
                  </a:lnTo>
                  <a:lnTo>
                    <a:pt x="3822" y="41389"/>
                  </a:lnTo>
                  <a:lnTo>
                    <a:pt x="3311" y="41608"/>
                  </a:lnTo>
                  <a:lnTo>
                    <a:pt x="2776" y="41803"/>
                  </a:lnTo>
                  <a:lnTo>
                    <a:pt x="2240" y="41973"/>
                  </a:lnTo>
                  <a:lnTo>
                    <a:pt x="1704" y="42119"/>
                  </a:lnTo>
                  <a:lnTo>
                    <a:pt x="1144" y="42241"/>
                  </a:lnTo>
                  <a:lnTo>
                    <a:pt x="584" y="42339"/>
                  </a:lnTo>
                  <a:lnTo>
                    <a:pt x="24" y="42412"/>
                  </a:lnTo>
                  <a:lnTo>
                    <a:pt x="0" y="42485"/>
                  </a:lnTo>
                  <a:lnTo>
                    <a:pt x="3944" y="42485"/>
                  </a:lnTo>
                  <a:lnTo>
                    <a:pt x="4602" y="42460"/>
                  </a:lnTo>
                  <a:lnTo>
                    <a:pt x="5259" y="42412"/>
                  </a:lnTo>
                  <a:lnTo>
                    <a:pt x="5916" y="42339"/>
                  </a:lnTo>
                  <a:lnTo>
                    <a:pt x="6574" y="42217"/>
                  </a:lnTo>
                  <a:lnTo>
                    <a:pt x="7207" y="42071"/>
                  </a:lnTo>
                  <a:lnTo>
                    <a:pt x="7840" y="41900"/>
                  </a:lnTo>
                  <a:lnTo>
                    <a:pt x="8473" y="41706"/>
                  </a:lnTo>
                  <a:lnTo>
                    <a:pt x="9081" y="41462"/>
                  </a:lnTo>
                  <a:lnTo>
                    <a:pt x="9666" y="41194"/>
                  </a:lnTo>
                  <a:lnTo>
                    <a:pt x="10250" y="40902"/>
                  </a:lnTo>
                  <a:lnTo>
                    <a:pt x="10834" y="40586"/>
                  </a:lnTo>
                  <a:lnTo>
                    <a:pt x="11394" y="40220"/>
                  </a:lnTo>
                  <a:lnTo>
                    <a:pt x="11930" y="39855"/>
                  </a:lnTo>
                  <a:lnTo>
                    <a:pt x="12441" y="39441"/>
                  </a:lnTo>
                  <a:lnTo>
                    <a:pt x="12952" y="39003"/>
                  </a:lnTo>
                  <a:lnTo>
                    <a:pt x="13439" y="38565"/>
                  </a:lnTo>
                  <a:lnTo>
                    <a:pt x="14364" y="37640"/>
                  </a:lnTo>
                  <a:lnTo>
                    <a:pt x="14827" y="37153"/>
                  </a:lnTo>
                  <a:lnTo>
                    <a:pt x="15241" y="36641"/>
                  </a:lnTo>
                  <a:lnTo>
                    <a:pt x="15655" y="36130"/>
                  </a:lnTo>
                  <a:lnTo>
                    <a:pt x="16044" y="35595"/>
                  </a:lnTo>
                  <a:lnTo>
                    <a:pt x="16385" y="35035"/>
                  </a:lnTo>
                  <a:lnTo>
                    <a:pt x="16702" y="34450"/>
                  </a:lnTo>
                  <a:lnTo>
                    <a:pt x="16994" y="33866"/>
                  </a:lnTo>
                  <a:lnTo>
                    <a:pt x="17262" y="33282"/>
                  </a:lnTo>
                  <a:lnTo>
                    <a:pt x="17505" y="32673"/>
                  </a:lnTo>
                  <a:lnTo>
                    <a:pt x="17700" y="32040"/>
                  </a:lnTo>
                  <a:lnTo>
                    <a:pt x="17895" y="31407"/>
                  </a:lnTo>
                  <a:lnTo>
                    <a:pt x="18041" y="30774"/>
                  </a:lnTo>
                  <a:lnTo>
                    <a:pt x="18138" y="30117"/>
                  </a:lnTo>
                  <a:lnTo>
                    <a:pt x="18211" y="29459"/>
                  </a:lnTo>
                  <a:lnTo>
                    <a:pt x="18284" y="28802"/>
                  </a:lnTo>
                  <a:lnTo>
                    <a:pt x="18284" y="28145"/>
                  </a:lnTo>
                  <a:lnTo>
                    <a:pt x="18284" y="73"/>
                  </a:lnTo>
                  <a:lnTo>
                    <a:pt x="13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46;p36">
              <a:extLst>
                <a:ext uri="{FF2B5EF4-FFF2-40B4-BE49-F238E27FC236}">
                  <a16:creationId xmlns:a16="http://schemas.microsoft.com/office/drawing/2014/main" id="{0232F7CA-B901-3045-8DD7-FE470CB19048}"/>
                </a:ext>
              </a:extLst>
            </p:cNvPr>
            <p:cNvSpPr/>
            <p:nvPr/>
          </p:nvSpPr>
          <p:spPr>
            <a:xfrm>
              <a:off x="2725975" y="2953950"/>
              <a:ext cx="1105350" cy="214275"/>
            </a:xfrm>
            <a:custGeom>
              <a:avLst/>
              <a:gdLst/>
              <a:ahLst/>
              <a:cxnLst/>
              <a:rect l="l" t="t" r="r" b="b"/>
              <a:pathLst>
                <a:path w="44214" h="8571" extrusionOk="0">
                  <a:moveTo>
                    <a:pt x="4285" y="1"/>
                  </a:moveTo>
                  <a:lnTo>
                    <a:pt x="0" y="3312"/>
                  </a:lnTo>
                  <a:lnTo>
                    <a:pt x="0" y="8571"/>
                  </a:lnTo>
                  <a:lnTo>
                    <a:pt x="42679" y="8571"/>
                  </a:lnTo>
                  <a:lnTo>
                    <a:pt x="42850" y="8547"/>
                  </a:lnTo>
                  <a:lnTo>
                    <a:pt x="43020" y="8498"/>
                  </a:lnTo>
                  <a:lnTo>
                    <a:pt x="43166" y="8449"/>
                  </a:lnTo>
                  <a:lnTo>
                    <a:pt x="43312" y="8376"/>
                  </a:lnTo>
                  <a:lnTo>
                    <a:pt x="43458" y="8279"/>
                  </a:lnTo>
                  <a:lnTo>
                    <a:pt x="43580" y="8181"/>
                  </a:lnTo>
                  <a:lnTo>
                    <a:pt x="43702" y="8084"/>
                  </a:lnTo>
                  <a:lnTo>
                    <a:pt x="43824" y="7962"/>
                  </a:lnTo>
                  <a:lnTo>
                    <a:pt x="43921" y="7816"/>
                  </a:lnTo>
                  <a:lnTo>
                    <a:pt x="43994" y="7694"/>
                  </a:lnTo>
                  <a:lnTo>
                    <a:pt x="44067" y="7548"/>
                  </a:lnTo>
                  <a:lnTo>
                    <a:pt x="44140" y="7378"/>
                  </a:lnTo>
                  <a:lnTo>
                    <a:pt x="44164" y="7232"/>
                  </a:lnTo>
                  <a:lnTo>
                    <a:pt x="44189" y="7061"/>
                  </a:lnTo>
                  <a:lnTo>
                    <a:pt x="44213" y="6891"/>
                  </a:lnTo>
                  <a:lnTo>
                    <a:pt x="44213" y="1705"/>
                  </a:lnTo>
                  <a:lnTo>
                    <a:pt x="44189" y="1535"/>
                  </a:lnTo>
                  <a:lnTo>
                    <a:pt x="44164" y="1364"/>
                  </a:lnTo>
                  <a:lnTo>
                    <a:pt x="44140" y="1194"/>
                  </a:lnTo>
                  <a:lnTo>
                    <a:pt x="44067" y="1048"/>
                  </a:lnTo>
                  <a:lnTo>
                    <a:pt x="43994" y="902"/>
                  </a:lnTo>
                  <a:lnTo>
                    <a:pt x="43921" y="756"/>
                  </a:lnTo>
                  <a:lnTo>
                    <a:pt x="43824" y="610"/>
                  </a:lnTo>
                  <a:lnTo>
                    <a:pt x="43702" y="512"/>
                  </a:lnTo>
                  <a:lnTo>
                    <a:pt x="43580" y="390"/>
                  </a:lnTo>
                  <a:lnTo>
                    <a:pt x="43458" y="293"/>
                  </a:lnTo>
                  <a:lnTo>
                    <a:pt x="43312" y="220"/>
                  </a:lnTo>
                  <a:lnTo>
                    <a:pt x="43166" y="147"/>
                  </a:lnTo>
                  <a:lnTo>
                    <a:pt x="43020" y="74"/>
                  </a:lnTo>
                  <a:lnTo>
                    <a:pt x="42850" y="50"/>
                  </a:lnTo>
                  <a:lnTo>
                    <a:pt x="42679" y="1"/>
                  </a:lnTo>
                  <a:lnTo>
                    <a:pt x="5113" y="1"/>
                  </a:lnTo>
                  <a:lnTo>
                    <a:pt x="4894" y="25"/>
                  </a:lnTo>
                  <a:lnTo>
                    <a:pt x="4285" y="1"/>
                  </a:lnTo>
                  <a:close/>
                </a:path>
              </a:pathLst>
            </a:custGeom>
            <a:solidFill>
              <a:srgbClr val="34C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47;p36">
              <a:extLst>
                <a:ext uri="{FF2B5EF4-FFF2-40B4-BE49-F238E27FC236}">
                  <a16:creationId xmlns:a16="http://schemas.microsoft.com/office/drawing/2014/main" id="{12C4C622-A603-C044-B088-9EBEEA474962}"/>
                </a:ext>
              </a:extLst>
            </p:cNvPr>
            <p:cNvSpPr/>
            <p:nvPr/>
          </p:nvSpPr>
          <p:spPr>
            <a:xfrm>
              <a:off x="2725350" y="3037350"/>
              <a:ext cx="987275" cy="130875"/>
            </a:xfrm>
            <a:custGeom>
              <a:avLst/>
              <a:gdLst/>
              <a:ahLst/>
              <a:cxnLst/>
              <a:rect l="l" t="t" r="r" b="b"/>
              <a:pathLst>
                <a:path w="39491" h="5235" extrusionOk="0">
                  <a:moveTo>
                    <a:pt x="25" y="0"/>
                  </a:moveTo>
                  <a:lnTo>
                    <a:pt x="25" y="49"/>
                  </a:lnTo>
                  <a:lnTo>
                    <a:pt x="1" y="195"/>
                  </a:lnTo>
                  <a:lnTo>
                    <a:pt x="1" y="779"/>
                  </a:lnTo>
                  <a:lnTo>
                    <a:pt x="1" y="2581"/>
                  </a:lnTo>
                  <a:lnTo>
                    <a:pt x="25" y="5235"/>
                  </a:lnTo>
                  <a:lnTo>
                    <a:pt x="39491" y="5235"/>
                  </a:lnTo>
                  <a:lnTo>
                    <a:pt x="39271" y="5016"/>
                  </a:lnTo>
                  <a:lnTo>
                    <a:pt x="39028" y="4772"/>
                  </a:lnTo>
                  <a:lnTo>
                    <a:pt x="38809" y="4529"/>
                  </a:lnTo>
                  <a:lnTo>
                    <a:pt x="38590" y="4237"/>
                  </a:lnTo>
                  <a:lnTo>
                    <a:pt x="38395" y="3969"/>
                  </a:lnTo>
                  <a:lnTo>
                    <a:pt x="38225" y="3677"/>
                  </a:lnTo>
                  <a:lnTo>
                    <a:pt x="38054" y="3385"/>
                  </a:lnTo>
                  <a:lnTo>
                    <a:pt x="37908" y="3092"/>
                  </a:lnTo>
                  <a:lnTo>
                    <a:pt x="37762" y="2776"/>
                  </a:lnTo>
                  <a:lnTo>
                    <a:pt x="37640" y="2459"/>
                  </a:lnTo>
                  <a:lnTo>
                    <a:pt x="37543" y="2143"/>
                  </a:lnTo>
                  <a:lnTo>
                    <a:pt x="37445" y="1826"/>
                  </a:lnTo>
                  <a:lnTo>
                    <a:pt x="37372" y="1486"/>
                  </a:lnTo>
                  <a:lnTo>
                    <a:pt x="37324" y="1145"/>
                  </a:lnTo>
                  <a:lnTo>
                    <a:pt x="37275" y="804"/>
                  </a:lnTo>
                  <a:lnTo>
                    <a:pt x="37251" y="463"/>
                  </a:lnTo>
                  <a:lnTo>
                    <a:pt x="37226" y="122"/>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48;p36">
              <a:extLst>
                <a:ext uri="{FF2B5EF4-FFF2-40B4-BE49-F238E27FC236}">
                  <a16:creationId xmlns:a16="http://schemas.microsoft.com/office/drawing/2014/main" id="{0599E889-1672-9B4E-95DB-9E740EE5AE78}"/>
                </a:ext>
              </a:extLst>
            </p:cNvPr>
            <p:cNvSpPr/>
            <p:nvPr/>
          </p:nvSpPr>
          <p:spPr>
            <a:xfrm>
              <a:off x="857375" y="1316050"/>
              <a:ext cx="1925225" cy="2894825"/>
            </a:xfrm>
            <a:custGeom>
              <a:avLst/>
              <a:gdLst/>
              <a:ahLst/>
              <a:cxnLst/>
              <a:rect l="l" t="t" r="r" b="b"/>
              <a:pathLst>
                <a:path w="77009" h="115793" extrusionOk="0">
                  <a:moveTo>
                    <a:pt x="26587" y="1"/>
                  </a:moveTo>
                  <a:lnTo>
                    <a:pt x="25150" y="25"/>
                  </a:lnTo>
                  <a:lnTo>
                    <a:pt x="23690" y="74"/>
                  </a:lnTo>
                  <a:lnTo>
                    <a:pt x="22229" y="147"/>
                  </a:lnTo>
                  <a:lnTo>
                    <a:pt x="20792" y="220"/>
                  </a:lnTo>
                  <a:lnTo>
                    <a:pt x="19332" y="341"/>
                  </a:lnTo>
                  <a:lnTo>
                    <a:pt x="17895" y="463"/>
                  </a:lnTo>
                  <a:lnTo>
                    <a:pt x="16799" y="561"/>
                  </a:lnTo>
                  <a:lnTo>
                    <a:pt x="15631" y="658"/>
                  </a:lnTo>
                  <a:lnTo>
                    <a:pt x="14365" y="731"/>
                  </a:lnTo>
                  <a:lnTo>
                    <a:pt x="13050" y="853"/>
                  </a:lnTo>
                  <a:lnTo>
                    <a:pt x="11711" y="974"/>
                  </a:lnTo>
                  <a:lnTo>
                    <a:pt x="10348" y="1169"/>
                  </a:lnTo>
                  <a:lnTo>
                    <a:pt x="9690" y="1267"/>
                  </a:lnTo>
                  <a:lnTo>
                    <a:pt x="9009" y="1388"/>
                  </a:lnTo>
                  <a:lnTo>
                    <a:pt x="8351" y="1510"/>
                  </a:lnTo>
                  <a:lnTo>
                    <a:pt x="7694" y="1656"/>
                  </a:lnTo>
                  <a:lnTo>
                    <a:pt x="7037" y="1827"/>
                  </a:lnTo>
                  <a:lnTo>
                    <a:pt x="6404" y="2021"/>
                  </a:lnTo>
                  <a:lnTo>
                    <a:pt x="5795" y="2240"/>
                  </a:lnTo>
                  <a:lnTo>
                    <a:pt x="5186" y="2460"/>
                  </a:lnTo>
                  <a:lnTo>
                    <a:pt x="4602" y="2727"/>
                  </a:lnTo>
                  <a:lnTo>
                    <a:pt x="4042" y="2995"/>
                  </a:lnTo>
                  <a:lnTo>
                    <a:pt x="3506" y="3312"/>
                  </a:lnTo>
                  <a:lnTo>
                    <a:pt x="3019" y="3628"/>
                  </a:lnTo>
                  <a:lnTo>
                    <a:pt x="2532" y="3993"/>
                  </a:lnTo>
                  <a:lnTo>
                    <a:pt x="2094" y="4407"/>
                  </a:lnTo>
                  <a:lnTo>
                    <a:pt x="1680" y="4821"/>
                  </a:lnTo>
                  <a:lnTo>
                    <a:pt x="1315" y="5284"/>
                  </a:lnTo>
                  <a:lnTo>
                    <a:pt x="999" y="5795"/>
                  </a:lnTo>
                  <a:lnTo>
                    <a:pt x="706" y="6306"/>
                  </a:lnTo>
                  <a:lnTo>
                    <a:pt x="463" y="6891"/>
                  </a:lnTo>
                  <a:lnTo>
                    <a:pt x="341" y="7183"/>
                  </a:lnTo>
                  <a:lnTo>
                    <a:pt x="268" y="7499"/>
                  </a:lnTo>
                  <a:lnTo>
                    <a:pt x="171" y="7864"/>
                  </a:lnTo>
                  <a:lnTo>
                    <a:pt x="98" y="8254"/>
                  </a:lnTo>
                  <a:lnTo>
                    <a:pt x="49" y="8644"/>
                  </a:lnTo>
                  <a:lnTo>
                    <a:pt x="25" y="9033"/>
                  </a:lnTo>
                  <a:lnTo>
                    <a:pt x="0" y="9423"/>
                  </a:lnTo>
                  <a:lnTo>
                    <a:pt x="25" y="9812"/>
                  </a:lnTo>
                  <a:lnTo>
                    <a:pt x="73" y="10591"/>
                  </a:lnTo>
                  <a:lnTo>
                    <a:pt x="171" y="11370"/>
                  </a:lnTo>
                  <a:lnTo>
                    <a:pt x="293" y="12174"/>
                  </a:lnTo>
                  <a:lnTo>
                    <a:pt x="463" y="12953"/>
                  </a:lnTo>
                  <a:lnTo>
                    <a:pt x="609" y="13708"/>
                  </a:lnTo>
                  <a:lnTo>
                    <a:pt x="1072" y="15801"/>
                  </a:lnTo>
                  <a:lnTo>
                    <a:pt x="1510" y="17871"/>
                  </a:lnTo>
                  <a:lnTo>
                    <a:pt x="2313" y="22034"/>
                  </a:lnTo>
                  <a:lnTo>
                    <a:pt x="3092" y="26197"/>
                  </a:lnTo>
                  <a:lnTo>
                    <a:pt x="3823" y="30385"/>
                  </a:lnTo>
                  <a:lnTo>
                    <a:pt x="4505" y="34573"/>
                  </a:lnTo>
                  <a:lnTo>
                    <a:pt x="5138" y="38760"/>
                  </a:lnTo>
                  <a:lnTo>
                    <a:pt x="5771" y="42948"/>
                  </a:lnTo>
                  <a:lnTo>
                    <a:pt x="6355" y="47160"/>
                  </a:lnTo>
                  <a:lnTo>
                    <a:pt x="6939" y="51347"/>
                  </a:lnTo>
                  <a:lnTo>
                    <a:pt x="7499" y="55559"/>
                  </a:lnTo>
                  <a:lnTo>
                    <a:pt x="8595" y="63983"/>
                  </a:lnTo>
                  <a:lnTo>
                    <a:pt x="9690" y="72383"/>
                  </a:lnTo>
                  <a:lnTo>
                    <a:pt x="10250" y="76595"/>
                  </a:lnTo>
                  <a:lnTo>
                    <a:pt x="10835" y="80782"/>
                  </a:lnTo>
                  <a:lnTo>
                    <a:pt x="11054" y="82316"/>
                  </a:lnTo>
                  <a:lnTo>
                    <a:pt x="11224" y="83874"/>
                  </a:lnTo>
                  <a:lnTo>
                    <a:pt x="11541" y="87088"/>
                  </a:lnTo>
                  <a:lnTo>
                    <a:pt x="11882" y="90350"/>
                  </a:lnTo>
                  <a:lnTo>
                    <a:pt x="12052" y="92006"/>
                  </a:lnTo>
                  <a:lnTo>
                    <a:pt x="12247" y="93637"/>
                  </a:lnTo>
                  <a:lnTo>
                    <a:pt x="12466" y="95293"/>
                  </a:lnTo>
                  <a:lnTo>
                    <a:pt x="12734" y="96900"/>
                  </a:lnTo>
                  <a:lnTo>
                    <a:pt x="13026" y="98506"/>
                  </a:lnTo>
                  <a:lnTo>
                    <a:pt x="13391" y="100113"/>
                  </a:lnTo>
                  <a:lnTo>
                    <a:pt x="13561" y="100892"/>
                  </a:lnTo>
                  <a:lnTo>
                    <a:pt x="13781" y="101671"/>
                  </a:lnTo>
                  <a:lnTo>
                    <a:pt x="14000" y="102426"/>
                  </a:lnTo>
                  <a:lnTo>
                    <a:pt x="14243" y="103181"/>
                  </a:lnTo>
                  <a:lnTo>
                    <a:pt x="14511" y="103936"/>
                  </a:lnTo>
                  <a:lnTo>
                    <a:pt x="14779" y="104666"/>
                  </a:lnTo>
                  <a:lnTo>
                    <a:pt x="15071" y="105396"/>
                  </a:lnTo>
                  <a:lnTo>
                    <a:pt x="15387" y="106102"/>
                  </a:lnTo>
                  <a:lnTo>
                    <a:pt x="15704" y="106711"/>
                  </a:lnTo>
                  <a:lnTo>
                    <a:pt x="16045" y="107271"/>
                  </a:lnTo>
                  <a:lnTo>
                    <a:pt x="16361" y="107831"/>
                  </a:lnTo>
                  <a:lnTo>
                    <a:pt x="16726" y="108367"/>
                  </a:lnTo>
                  <a:lnTo>
                    <a:pt x="17067" y="108878"/>
                  </a:lnTo>
                  <a:lnTo>
                    <a:pt x="17432" y="109365"/>
                  </a:lnTo>
                  <a:lnTo>
                    <a:pt x="17798" y="109827"/>
                  </a:lnTo>
                  <a:lnTo>
                    <a:pt x="18187" y="110266"/>
                  </a:lnTo>
                  <a:lnTo>
                    <a:pt x="18552" y="110704"/>
                  </a:lnTo>
                  <a:lnTo>
                    <a:pt x="18942" y="111093"/>
                  </a:lnTo>
                  <a:lnTo>
                    <a:pt x="19356" y="111483"/>
                  </a:lnTo>
                  <a:lnTo>
                    <a:pt x="19745" y="111848"/>
                  </a:lnTo>
                  <a:lnTo>
                    <a:pt x="20159" y="112189"/>
                  </a:lnTo>
                  <a:lnTo>
                    <a:pt x="20598" y="112530"/>
                  </a:lnTo>
                  <a:lnTo>
                    <a:pt x="21011" y="112846"/>
                  </a:lnTo>
                  <a:lnTo>
                    <a:pt x="21450" y="113139"/>
                  </a:lnTo>
                  <a:lnTo>
                    <a:pt x="21888" y="113406"/>
                  </a:lnTo>
                  <a:lnTo>
                    <a:pt x="22326" y="113650"/>
                  </a:lnTo>
                  <a:lnTo>
                    <a:pt x="22764" y="113893"/>
                  </a:lnTo>
                  <a:lnTo>
                    <a:pt x="23227" y="114112"/>
                  </a:lnTo>
                  <a:lnTo>
                    <a:pt x="23690" y="114332"/>
                  </a:lnTo>
                  <a:lnTo>
                    <a:pt x="24152" y="114526"/>
                  </a:lnTo>
                  <a:lnTo>
                    <a:pt x="24639" y="114697"/>
                  </a:lnTo>
                  <a:lnTo>
                    <a:pt x="25102" y="114867"/>
                  </a:lnTo>
                  <a:lnTo>
                    <a:pt x="25589" y="115013"/>
                  </a:lnTo>
                  <a:lnTo>
                    <a:pt x="26075" y="115135"/>
                  </a:lnTo>
                  <a:lnTo>
                    <a:pt x="27074" y="115378"/>
                  </a:lnTo>
                  <a:lnTo>
                    <a:pt x="28072" y="115549"/>
                  </a:lnTo>
                  <a:lnTo>
                    <a:pt x="29094" y="115671"/>
                  </a:lnTo>
                  <a:lnTo>
                    <a:pt x="30117" y="115768"/>
                  </a:lnTo>
                  <a:lnTo>
                    <a:pt x="31188" y="115792"/>
                  </a:lnTo>
                  <a:lnTo>
                    <a:pt x="32235" y="115792"/>
                  </a:lnTo>
                  <a:lnTo>
                    <a:pt x="33306" y="115768"/>
                  </a:lnTo>
                  <a:lnTo>
                    <a:pt x="34402" y="115719"/>
                  </a:lnTo>
                  <a:lnTo>
                    <a:pt x="35498" y="115622"/>
                  </a:lnTo>
                  <a:lnTo>
                    <a:pt x="36593" y="115500"/>
                  </a:lnTo>
                  <a:lnTo>
                    <a:pt x="37713" y="115354"/>
                  </a:lnTo>
                  <a:lnTo>
                    <a:pt x="38833" y="115184"/>
                  </a:lnTo>
                  <a:lnTo>
                    <a:pt x="39953" y="115013"/>
                  </a:lnTo>
                  <a:lnTo>
                    <a:pt x="42193" y="114624"/>
                  </a:lnTo>
                  <a:lnTo>
                    <a:pt x="46697" y="113772"/>
                  </a:lnTo>
                  <a:lnTo>
                    <a:pt x="48109" y="113479"/>
                  </a:lnTo>
                  <a:lnTo>
                    <a:pt x="48109" y="113504"/>
                  </a:lnTo>
                  <a:lnTo>
                    <a:pt x="50422" y="113845"/>
                  </a:lnTo>
                  <a:lnTo>
                    <a:pt x="52784" y="114137"/>
                  </a:lnTo>
                  <a:lnTo>
                    <a:pt x="53952" y="114283"/>
                  </a:lnTo>
                  <a:lnTo>
                    <a:pt x="55145" y="114380"/>
                  </a:lnTo>
                  <a:lnTo>
                    <a:pt x="56314" y="114478"/>
                  </a:lnTo>
                  <a:lnTo>
                    <a:pt x="57482" y="114551"/>
                  </a:lnTo>
                  <a:lnTo>
                    <a:pt x="58627" y="114599"/>
                  </a:lnTo>
                  <a:lnTo>
                    <a:pt x="59771" y="114648"/>
                  </a:lnTo>
                  <a:lnTo>
                    <a:pt x="60915" y="114648"/>
                  </a:lnTo>
                  <a:lnTo>
                    <a:pt x="62011" y="114624"/>
                  </a:lnTo>
                  <a:lnTo>
                    <a:pt x="63106" y="114551"/>
                  </a:lnTo>
                  <a:lnTo>
                    <a:pt x="64178" y="114478"/>
                  </a:lnTo>
                  <a:lnTo>
                    <a:pt x="65200" y="114356"/>
                  </a:lnTo>
                  <a:lnTo>
                    <a:pt x="66223" y="114185"/>
                  </a:lnTo>
                  <a:lnTo>
                    <a:pt x="67197" y="113991"/>
                  </a:lnTo>
                  <a:lnTo>
                    <a:pt x="68146" y="113747"/>
                  </a:lnTo>
                  <a:lnTo>
                    <a:pt x="69047" y="113455"/>
                  </a:lnTo>
                  <a:lnTo>
                    <a:pt x="69899" y="113139"/>
                  </a:lnTo>
                  <a:lnTo>
                    <a:pt x="70313" y="112944"/>
                  </a:lnTo>
                  <a:lnTo>
                    <a:pt x="70727" y="112773"/>
                  </a:lnTo>
                  <a:lnTo>
                    <a:pt x="71116" y="112554"/>
                  </a:lnTo>
                  <a:lnTo>
                    <a:pt x="71482" y="112335"/>
                  </a:lnTo>
                  <a:lnTo>
                    <a:pt x="71871" y="112116"/>
                  </a:lnTo>
                  <a:lnTo>
                    <a:pt x="72212" y="111873"/>
                  </a:lnTo>
                  <a:lnTo>
                    <a:pt x="72553" y="111605"/>
                  </a:lnTo>
                  <a:lnTo>
                    <a:pt x="72894" y="111337"/>
                  </a:lnTo>
                  <a:lnTo>
                    <a:pt x="73210" y="111045"/>
                  </a:lnTo>
                  <a:lnTo>
                    <a:pt x="73502" y="110753"/>
                  </a:lnTo>
                  <a:lnTo>
                    <a:pt x="73794" y="110436"/>
                  </a:lnTo>
                  <a:lnTo>
                    <a:pt x="74062" y="110120"/>
                  </a:lnTo>
                  <a:lnTo>
                    <a:pt x="74306" y="109779"/>
                  </a:lnTo>
                  <a:lnTo>
                    <a:pt x="74549" y="109414"/>
                  </a:lnTo>
                  <a:lnTo>
                    <a:pt x="74768" y="109048"/>
                  </a:lnTo>
                  <a:lnTo>
                    <a:pt x="74987" y="108659"/>
                  </a:lnTo>
                  <a:lnTo>
                    <a:pt x="75182" y="108245"/>
                  </a:lnTo>
                  <a:lnTo>
                    <a:pt x="75353" y="107831"/>
                  </a:lnTo>
                  <a:lnTo>
                    <a:pt x="75523" y="107393"/>
                  </a:lnTo>
                  <a:lnTo>
                    <a:pt x="75645" y="106955"/>
                  </a:lnTo>
                  <a:lnTo>
                    <a:pt x="75767" y="106492"/>
                  </a:lnTo>
                  <a:lnTo>
                    <a:pt x="75888" y="106005"/>
                  </a:lnTo>
                  <a:lnTo>
                    <a:pt x="75961" y="105494"/>
                  </a:lnTo>
                  <a:lnTo>
                    <a:pt x="76034" y="104958"/>
                  </a:lnTo>
                  <a:lnTo>
                    <a:pt x="76034" y="104301"/>
                  </a:lnTo>
                  <a:lnTo>
                    <a:pt x="76034" y="103643"/>
                  </a:lnTo>
                  <a:lnTo>
                    <a:pt x="76010" y="102962"/>
                  </a:lnTo>
                  <a:lnTo>
                    <a:pt x="75986" y="102256"/>
                  </a:lnTo>
                  <a:lnTo>
                    <a:pt x="75913" y="101550"/>
                  </a:lnTo>
                  <a:lnTo>
                    <a:pt x="75840" y="100844"/>
                  </a:lnTo>
                  <a:lnTo>
                    <a:pt x="75742" y="100138"/>
                  </a:lnTo>
                  <a:lnTo>
                    <a:pt x="75620" y="99407"/>
                  </a:lnTo>
                  <a:lnTo>
                    <a:pt x="76010" y="98847"/>
                  </a:lnTo>
                  <a:lnTo>
                    <a:pt x="76351" y="98263"/>
                  </a:lnTo>
                  <a:lnTo>
                    <a:pt x="76692" y="97679"/>
                  </a:lnTo>
                  <a:lnTo>
                    <a:pt x="77008" y="97070"/>
                  </a:lnTo>
                  <a:lnTo>
                    <a:pt x="76034" y="96948"/>
                  </a:lnTo>
                  <a:lnTo>
                    <a:pt x="75109" y="96778"/>
                  </a:lnTo>
                  <a:lnTo>
                    <a:pt x="74866" y="95731"/>
                  </a:lnTo>
                  <a:lnTo>
                    <a:pt x="74574" y="94635"/>
                  </a:lnTo>
                  <a:lnTo>
                    <a:pt x="73989" y="92493"/>
                  </a:lnTo>
                  <a:lnTo>
                    <a:pt x="73356" y="90302"/>
                  </a:lnTo>
                  <a:lnTo>
                    <a:pt x="72675" y="88135"/>
                  </a:lnTo>
                  <a:lnTo>
                    <a:pt x="71311" y="83850"/>
                  </a:lnTo>
                  <a:lnTo>
                    <a:pt x="70678" y="81780"/>
                  </a:lnTo>
                  <a:lnTo>
                    <a:pt x="70118" y="79760"/>
                  </a:lnTo>
                  <a:lnTo>
                    <a:pt x="66588" y="66905"/>
                  </a:lnTo>
                  <a:lnTo>
                    <a:pt x="63252" y="54804"/>
                  </a:lnTo>
                  <a:lnTo>
                    <a:pt x="60063" y="43459"/>
                  </a:lnTo>
                  <a:lnTo>
                    <a:pt x="57044" y="32795"/>
                  </a:lnTo>
                  <a:lnTo>
                    <a:pt x="56460" y="30726"/>
                  </a:lnTo>
                  <a:lnTo>
                    <a:pt x="55924" y="28656"/>
                  </a:lnTo>
                  <a:lnTo>
                    <a:pt x="55413" y="26611"/>
                  </a:lnTo>
                  <a:lnTo>
                    <a:pt x="54926" y="24517"/>
                  </a:lnTo>
                  <a:lnTo>
                    <a:pt x="53928" y="20379"/>
                  </a:lnTo>
                  <a:lnTo>
                    <a:pt x="53417" y="18309"/>
                  </a:lnTo>
                  <a:lnTo>
                    <a:pt x="52905" y="16240"/>
                  </a:lnTo>
                  <a:lnTo>
                    <a:pt x="52199" y="13537"/>
                  </a:lnTo>
                  <a:lnTo>
                    <a:pt x="51858" y="12223"/>
                  </a:lnTo>
                  <a:lnTo>
                    <a:pt x="51469" y="10956"/>
                  </a:lnTo>
                  <a:lnTo>
                    <a:pt x="51055" y="9715"/>
                  </a:lnTo>
                  <a:lnTo>
                    <a:pt x="50836" y="9106"/>
                  </a:lnTo>
                  <a:lnTo>
                    <a:pt x="50617" y="8522"/>
                  </a:lnTo>
                  <a:lnTo>
                    <a:pt x="50373" y="7962"/>
                  </a:lnTo>
                  <a:lnTo>
                    <a:pt x="50105" y="7402"/>
                  </a:lnTo>
                  <a:lnTo>
                    <a:pt x="49813" y="6866"/>
                  </a:lnTo>
                  <a:lnTo>
                    <a:pt x="49521" y="6355"/>
                  </a:lnTo>
                  <a:lnTo>
                    <a:pt x="49205" y="5844"/>
                  </a:lnTo>
                  <a:lnTo>
                    <a:pt x="48864" y="5357"/>
                  </a:lnTo>
                  <a:lnTo>
                    <a:pt x="48499" y="4894"/>
                  </a:lnTo>
                  <a:lnTo>
                    <a:pt x="48109" y="4432"/>
                  </a:lnTo>
                  <a:lnTo>
                    <a:pt x="47695" y="4018"/>
                  </a:lnTo>
                  <a:lnTo>
                    <a:pt x="47257" y="3604"/>
                  </a:lnTo>
                  <a:lnTo>
                    <a:pt x="46794" y="3239"/>
                  </a:lnTo>
                  <a:lnTo>
                    <a:pt x="46307" y="2873"/>
                  </a:lnTo>
                  <a:lnTo>
                    <a:pt x="45772" y="2557"/>
                  </a:lnTo>
                  <a:lnTo>
                    <a:pt x="45212" y="2240"/>
                  </a:lnTo>
                  <a:lnTo>
                    <a:pt x="44603" y="1948"/>
                  </a:lnTo>
                  <a:lnTo>
                    <a:pt x="43970" y="1705"/>
                  </a:lnTo>
                  <a:lnTo>
                    <a:pt x="43313" y="1486"/>
                  </a:lnTo>
                  <a:lnTo>
                    <a:pt x="42607" y="1291"/>
                  </a:lnTo>
                  <a:lnTo>
                    <a:pt x="41852" y="1121"/>
                  </a:lnTo>
                  <a:lnTo>
                    <a:pt x="41073" y="999"/>
                  </a:lnTo>
                  <a:lnTo>
                    <a:pt x="39636" y="780"/>
                  </a:lnTo>
                  <a:lnTo>
                    <a:pt x="38176" y="609"/>
                  </a:lnTo>
                  <a:lnTo>
                    <a:pt x="36739" y="463"/>
                  </a:lnTo>
                  <a:lnTo>
                    <a:pt x="35303" y="317"/>
                  </a:lnTo>
                  <a:lnTo>
                    <a:pt x="33842" y="220"/>
                  </a:lnTo>
                  <a:lnTo>
                    <a:pt x="32406" y="122"/>
                  </a:lnTo>
                  <a:lnTo>
                    <a:pt x="30945" y="74"/>
                  </a:lnTo>
                  <a:lnTo>
                    <a:pt x="29508" y="25"/>
                  </a:lnTo>
                  <a:lnTo>
                    <a:pt x="28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49;p36">
              <a:extLst>
                <a:ext uri="{FF2B5EF4-FFF2-40B4-BE49-F238E27FC236}">
                  <a16:creationId xmlns:a16="http://schemas.microsoft.com/office/drawing/2014/main" id="{C32D77F7-141F-C54B-8F2D-F2AAAB192F85}"/>
                </a:ext>
              </a:extLst>
            </p:cNvPr>
            <p:cNvSpPr/>
            <p:nvPr/>
          </p:nvSpPr>
          <p:spPr>
            <a:xfrm>
              <a:off x="1088050" y="1316050"/>
              <a:ext cx="1924625" cy="2894825"/>
            </a:xfrm>
            <a:custGeom>
              <a:avLst/>
              <a:gdLst/>
              <a:ahLst/>
              <a:cxnLst/>
              <a:rect l="l" t="t" r="r" b="b"/>
              <a:pathLst>
                <a:path w="76985" h="115793" extrusionOk="0">
                  <a:moveTo>
                    <a:pt x="26563" y="1"/>
                  </a:moveTo>
                  <a:lnTo>
                    <a:pt x="25126" y="25"/>
                  </a:lnTo>
                  <a:lnTo>
                    <a:pt x="23665" y="74"/>
                  </a:lnTo>
                  <a:lnTo>
                    <a:pt x="22229" y="147"/>
                  </a:lnTo>
                  <a:lnTo>
                    <a:pt x="20768" y="220"/>
                  </a:lnTo>
                  <a:lnTo>
                    <a:pt x="19332" y="341"/>
                  </a:lnTo>
                  <a:lnTo>
                    <a:pt x="17871" y="463"/>
                  </a:lnTo>
                  <a:lnTo>
                    <a:pt x="16775" y="561"/>
                  </a:lnTo>
                  <a:lnTo>
                    <a:pt x="15607" y="658"/>
                  </a:lnTo>
                  <a:lnTo>
                    <a:pt x="14341" y="731"/>
                  </a:lnTo>
                  <a:lnTo>
                    <a:pt x="13026" y="853"/>
                  </a:lnTo>
                  <a:lnTo>
                    <a:pt x="11687" y="974"/>
                  </a:lnTo>
                  <a:lnTo>
                    <a:pt x="10348" y="1169"/>
                  </a:lnTo>
                  <a:lnTo>
                    <a:pt x="9666" y="1267"/>
                  </a:lnTo>
                  <a:lnTo>
                    <a:pt x="8985" y="1388"/>
                  </a:lnTo>
                  <a:lnTo>
                    <a:pt x="8327" y="1510"/>
                  </a:lnTo>
                  <a:lnTo>
                    <a:pt x="7670" y="1656"/>
                  </a:lnTo>
                  <a:lnTo>
                    <a:pt x="7013" y="1827"/>
                  </a:lnTo>
                  <a:lnTo>
                    <a:pt x="6380" y="2021"/>
                  </a:lnTo>
                  <a:lnTo>
                    <a:pt x="5771" y="2240"/>
                  </a:lnTo>
                  <a:lnTo>
                    <a:pt x="5162" y="2460"/>
                  </a:lnTo>
                  <a:lnTo>
                    <a:pt x="4578" y="2727"/>
                  </a:lnTo>
                  <a:lnTo>
                    <a:pt x="4018" y="2995"/>
                  </a:lnTo>
                  <a:lnTo>
                    <a:pt x="3507" y="3312"/>
                  </a:lnTo>
                  <a:lnTo>
                    <a:pt x="2995" y="3628"/>
                  </a:lnTo>
                  <a:lnTo>
                    <a:pt x="2508" y="3993"/>
                  </a:lnTo>
                  <a:lnTo>
                    <a:pt x="2070" y="4407"/>
                  </a:lnTo>
                  <a:lnTo>
                    <a:pt x="1656" y="4821"/>
                  </a:lnTo>
                  <a:lnTo>
                    <a:pt x="1291" y="5284"/>
                  </a:lnTo>
                  <a:lnTo>
                    <a:pt x="975" y="5795"/>
                  </a:lnTo>
                  <a:lnTo>
                    <a:pt x="682" y="6306"/>
                  </a:lnTo>
                  <a:lnTo>
                    <a:pt x="439" y="6891"/>
                  </a:lnTo>
                  <a:lnTo>
                    <a:pt x="342" y="7183"/>
                  </a:lnTo>
                  <a:lnTo>
                    <a:pt x="244" y="7499"/>
                  </a:lnTo>
                  <a:lnTo>
                    <a:pt x="147" y="7864"/>
                  </a:lnTo>
                  <a:lnTo>
                    <a:pt x="74" y="8254"/>
                  </a:lnTo>
                  <a:lnTo>
                    <a:pt x="25" y="8644"/>
                  </a:lnTo>
                  <a:lnTo>
                    <a:pt x="1" y="9033"/>
                  </a:lnTo>
                  <a:lnTo>
                    <a:pt x="1" y="9423"/>
                  </a:lnTo>
                  <a:lnTo>
                    <a:pt x="1" y="9812"/>
                  </a:lnTo>
                  <a:lnTo>
                    <a:pt x="49" y="10591"/>
                  </a:lnTo>
                  <a:lnTo>
                    <a:pt x="147" y="11370"/>
                  </a:lnTo>
                  <a:lnTo>
                    <a:pt x="269" y="12174"/>
                  </a:lnTo>
                  <a:lnTo>
                    <a:pt x="439" y="12953"/>
                  </a:lnTo>
                  <a:lnTo>
                    <a:pt x="609" y="13708"/>
                  </a:lnTo>
                  <a:lnTo>
                    <a:pt x="1048" y="15801"/>
                  </a:lnTo>
                  <a:lnTo>
                    <a:pt x="1486" y="17871"/>
                  </a:lnTo>
                  <a:lnTo>
                    <a:pt x="2289" y="22034"/>
                  </a:lnTo>
                  <a:lnTo>
                    <a:pt x="3068" y="26197"/>
                  </a:lnTo>
                  <a:lnTo>
                    <a:pt x="3799" y="30385"/>
                  </a:lnTo>
                  <a:lnTo>
                    <a:pt x="4480" y="34573"/>
                  </a:lnTo>
                  <a:lnTo>
                    <a:pt x="5138" y="38760"/>
                  </a:lnTo>
                  <a:lnTo>
                    <a:pt x="5746" y="42948"/>
                  </a:lnTo>
                  <a:lnTo>
                    <a:pt x="6331" y="47160"/>
                  </a:lnTo>
                  <a:lnTo>
                    <a:pt x="6915" y="51347"/>
                  </a:lnTo>
                  <a:lnTo>
                    <a:pt x="7475" y="55559"/>
                  </a:lnTo>
                  <a:lnTo>
                    <a:pt x="8571" y="63983"/>
                  </a:lnTo>
                  <a:lnTo>
                    <a:pt x="9666" y="72383"/>
                  </a:lnTo>
                  <a:lnTo>
                    <a:pt x="10251" y="76595"/>
                  </a:lnTo>
                  <a:lnTo>
                    <a:pt x="10835" y="80782"/>
                  </a:lnTo>
                  <a:lnTo>
                    <a:pt x="11030" y="82316"/>
                  </a:lnTo>
                  <a:lnTo>
                    <a:pt x="11200" y="83874"/>
                  </a:lnTo>
                  <a:lnTo>
                    <a:pt x="11541" y="87088"/>
                  </a:lnTo>
                  <a:lnTo>
                    <a:pt x="11857" y="90350"/>
                  </a:lnTo>
                  <a:lnTo>
                    <a:pt x="12028" y="92006"/>
                  </a:lnTo>
                  <a:lnTo>
                    <a:pt x="12223" y="93637"/>
                  </a:lnTo>
                  <a:lnTo>
                    <a:pt x="12466" y="95293"/>
                  </a:lnTo>
                  <a:lnTo>
                    <a:pt x="12710" y="96900"/>
                  </a:lnTo>
                  <a:lnTo>
                    <a:pt x="13002" y="98506"/>
                  </a:lnTo>
                  <a:lnTo>
                    <a:pt x="13367" y="100113"/>
                  </a:lnTo>
                  <a:lnTo>
                    <a:pt x="13562" y="100892"/>
                  </a:lnTo>
                  <a:lnTo>
                    <a:pt x="13756" y="101671"/>
                  </a:lnTo>
                  <a:lnTo>
                    <a:pt x="13976" y="102426"/>
                  </a:lnTo>
                  <a:lnTo>
                    <a:pt x="14219" y="103181"/>
                  </a:lnTo>
                  <a:lnTo>
                    <a:pt x="14487" y="103936"/>
                  </a:lnTo>
                  <a:lnTo>
                    <a:pt x="14755" y="104666"/>
                  </a:lnTo>
                  <a:lnTo>
                    <a:pt x="15047" y="105396"/>
                  </a:lnTo>
                  <a:lnTo>
                    <a:pt x="15363" y="106102"/>
                  </a:lnTo>
                  <a:lnTo>
                    <a:pt x="15680" y="106711"/>
                  </a:lnTo>
                  <a:lnTo>
                    <a:pt x="16021" y="107271"/>
                  </a:lnTo>
                  <a:lnTo>
                    <a:pt x="16362" y="107831"/>
                  </a:lnTo>
                  <a:lnTo>
                    <a:pt x="16702" y="108367"/>
                  </a:lnTo>
                  <a:lnTo>
                    <a:pt x="17043" y="108878"/>
                  </a:lnTo>
                  <a:lnTo>
                    <a:pt x="17408" y="109365"/>
                  </a:lnTo>
                  <a:lnTo>
                    <a:pt x="17774" y="109827"/>
                  </a:lnTo>
                  <a:lnTo>
                    <a:pt x="18163" y="110266"/>
                  </a:lnTo>
                  <a:lnTo>
                    <a:pt x="18553" y="110704"/>
                  </a:lnTo>
                  <a:lnTo>
                    <a:pt x="18942" y="111093"/>
                  </a:lnTo>
                  <a:lnTo>
                    <a:pt x="19332" y="111483"/>
                  </a:lnTo>
                  <a:lnTo>
                    <a:pt x="19746" y="111848"/>
                  </a:lnTo>
                  <a:lnTo>
                    <a:pt x="20160" y="112189"/>
                  </a:lnTo>
                  <a:lnTo>
                    <a:pt x="20573" y="112530"/>
                  </a:lnTo>
                  <a:lnTo>
                    <a:pt x="20987" y="112846"/>
                  </a:lnTo>
                  <a:lnTo>
                    <a:pt x="21426" y="113139"/>
                  </a:lnTo>
                  <a:lnTo>
                    <a:pt x="21864" y="113406"/>
                  </a:lnTo>
                  <a:lnTo>
                    <a:pt x="22302" y="113650"/>
                  </a:lnTo>
                  <a:lnTo>
                    <a:pt x="22765" y="113893"/>
                  </a:lnTo>
                  <a:lnTo>
                    <a:pt x="23203" y="114112"/>
                  </a:lnTo>
                  <a:lnTo>
                    <a:pt x="23665" y="114332"/>
                  </a:lnTo>
                  <a:lnTo>
                    <a:pt x="24128" y="114526"/>
                  </a:lnTo>
                  <a:lnTo>
                    <a:pt x="24615" y="114697"/>
                  </a:lnTo>
                  <a:lnTo>
                    <a:pt x="25078" y="114867"/>
                  </a:lnTo>
                  <a:lnTo>
                    <a:pt x="25565" y="115013"/>
                  </a:lnTo>
                  <a:lnTo>
                    <a:pt x="26051" y="115135"/>
                  </a:lnTo>
                  <a:lnTo>
                    <a:pt x="27050" y="115378"/>
                  </a:lnTo>
                  <a:lnTo>
                    <a:pt x="28048" y="115549"/>
                  </a:lnTo>
                  <a:lnTo>
                    <a:pt x="29070" y="115671"/>
                  </a:lnTo>
                  <a:lnTo>
                    <a:pt x="30117" y="115768"/>
                  </a:lnTo>
                  <a:lnTo>
                    <a:pt x="31164" y="115792"/>
                  </a:lnTo>
                  <a:lnTo>
                    <a:pt x="32211" y="115792"/>
                  </a:lnTo>
                  <a:lnTo>
                    <a:pt x="33307" y="115768"/>
                  </a:lnTo>
                  <a:lnTo>
                    <a:pt x="34378" y="115719"/>
                  </a:lnTo>
                  <a:lnTo>
                    <a:pt x="35473" y="115622"/>
                  </a:lnTo>
                  <a:lnTo>
                    <a:pt x="36593" y="115500"/>
                  </a:lnTo>
                  <a:lnTo>
                    <a:pt x="37689" y="115354"/>
                  </a:lnTo>
                  <a:lnTo>
                    <a:pt x="38809" y="115184"/>
                  </a:lnTo>
                  <a:lnTo>
                    <a:pt x="39929" y="115013"/>
                  </a:lnTo>
                  <a:lnTo>
                    <a:pt x="42193" y="114624"/>
                  </a:lnTo>
                  <a:lnTo>
                    <a:pt x="46697" y="113772"/>
                  </a:lnTo>
                  <a:lnTo>
                    <a:pt x="48085" y="113479"/>
                  </a:lnTo>
                  <a:lnTo>
                    <a:pt x="48085" y="113504"/>
                  </a:lnTo>
                  <a:lnTo>
                    <a:pt x="50398" y="113845"/>
                  </a:lnTo>
                  <a:lnTo>
                    <a:pt x="52759" y="114137"/>
                  </a:lnTo>
                  <a:lnTo>
                    <a:pt x="53928" y="114283"/>
                  </a:lnTo>
                  <a:lnTo>
                    <a:pt x="55121" y="114380"/>
                  </a:lnTo>
                  <a:lnTo>
                    <a:pt x="56290" y="114478"/>
                  </a:lnTo>
                  <a:lnTo>
                    <a:pt x="57458" y="114551"/>
                  </a:lnTo>
                  <a:lnTo>
                    <a:pt x="58603" y="114599"/>
                  </a:lnTo>
                  <a:lnTo>
                    <a:pt x="59747" y="114648"/>
                  </a:lnTo>
                  <a:lnTo>
                    <a:pt x="60891" y="114648"/>
                  </a:lnTo>
                  <a:lnTo>
                    <a:pt x="61987" y="114624"/>
                  </a:lnTo>
                  <a:lnTo>
                    <a:pt x="63082" y="114551"/>
                  </a:lnTo>
                  <a:lnTo>
                    <a:pt x="64154" y="114478"/>
                  </a:lnTo>
                  <a:lnTo>
                    <a:pt x="65200" y="114356"/>
                  </a:lnTo>
                  <a:lnTo>
                    <a:pt x="66199" y="114185"/>
                  </a:lnTo>
                  <a:lnTo>
                    <a:pt x="67173" y="113991"/>
                  </a:lnTo>
                  <a:lnTo>
                    <a:pt x="68122" y="113747"/>
                  </a:lnTo>
                  <a:lnTo>
                    <a:pt x="69023" y="113455"/>
                  </a:lnTo>
                  <a:lnTo>
                    <a:pt x="69875" y="113139"/>
                  </a:lnTo>
                  <a:lnTo>
                    <a:pt x="70289" y="112944"/>
                  </a:lnTo>
                  <a:lnTo>
                    <a:pt x="70703" y="112773"/>
                  </a:lnTo>
                  <a:lnTo>
                    <a:pt x="71092" y="112554"/>
                  </a:lnTo>
                  <a:lnTo>
                    <a:pt x="71482" y="112335"/>
                  </a:lnTo>
                  <a:lnTo>
                    <a:pt x="71847" y="112116"/>
                  </a:lnTo>
                  <a:lnTo>
                    <a:pt x="72188" y="111873"/>
                  </a:lnTo>
                  <a:lnTo>
                    <a:pt x="72529" y="111605"/>
                  </a:lnTo>
                  <a:lnTo>
                    <a:pt x="72870" y="111337"/>
                  </a:lnTo>
                  <a:lnTo>
                    <a:pt x="73186" y="111045"/>
                  </a:lnTo>
                  <a:lnTo>
                    <a:pt x="73478" y="110753"/>
                  </a:lnTo>
                  <a:lnTo>
                    <a:pt x="73770" y="110436"/>
                  </a:lnTo>
                  <a:lnTo>
                    <a:pt x="74038" y="110120"/>
                  </a:lnTo>
                  <a:lnTo>
                    <a:pt x="74306" y="109779"/>
                  </a:lnTo>
                  <a:lnTo>
                    <a:pt x="74525" y="109414"/>
                  </a:lnTo>
                  <a:lnTo>
                    <a:pt x="74769" y="109048"/>
                  </a:lnTo>
                  <a:lnTo>
                    <a:pt x="74963" y="108659"/>
                  </a:lnTo>
                  <a:lnTo>
                    <a:pt x="75158" y="108245"/>
                  </a:lnTo>
                  <a:lnTo>
                    <a:pt x="75329" y="107831"/>
                  </a:lnTo>
                  <a:lnTo>
                    <a:pt x="75499" y="107393"/>
                  </a:lnTo>
                  <a:lnTo>
                    <a:pt x="75621" y="106955"/>
                  </a:lnTo>
                  <a:lnTo>
                    <a:pt x="75743" y="106492"/>
                  </a:lnTo>
                  <a:lnTo>
                    <a:pt x="75864" y="106005"/>
                  </a:lnTo>
                  <a:lnTo>
                    <a:pt x="75937" y="105494"/>
                  </a:lnTo>
                  <a:lnTo>
                    <a:pt x="76010" y="104958"/>
                  </a:lnTo>
                  <a:lnTo>
                    <a:pt x="76035" y="104301"/>
                  </a:lnTo>
                  <a:lnTo>
                    <a:pt x="76035" y="103643"/>
                  </a:lnTo>
                  <a:lnTo>
                    <a:pt x="76010" y="102962"/>
                  </a:lnTo>
                  <a:lnTo>
                    <a:pt x="75962" y="102256"/>
                  </a:lnTo>
                  <a:lnTo>
                    <a:pt x="75889" y="101550"/>
                  </a:lnTo>
                  <a:lnTo>
                    <a:pt x="75816" y="100844"/>
                  </a:lnTo>
                  <a:lnTo>
                    <a:pt x="75718" y="100138"/>
                  </a:lnTo>
                  <a:lnTo>
                    <a:pt x="75596" y="99407"/>
                  </a:lnTo>
                  <a:lnTo>
                    <a:pt x="75986" y="98847"/>
                  </a:lnTo>
                  <a:lnTo>
                    <a:pt x="76351" y="98263"/>
                  </a:lnTo>
                  <a:lnTo>
                    <a:pt x="76668" y="97679"/>
                  </a:lnTo>
                  <a:lnTo>
                    <a:pt x="76984" y="97070"/>
                  </a:lnTo>
                  <a:lnTo>
                    <a:pt x="76035" y="96948"/>
                  </a:lnTo>
                  <a:lnTo>
                    <a:pt x="75085" y="96778"/>
                  </a:lnTo>
                  <a:lnTo>
                    <a:pt x="74842" y="95731"/>
                  </a:lnTo>
                  <a:lnTo>
                    <a:pt x="74574" y="94635"/>
                  </a:lnTo>
                  <a:lnTo>
                    <a:pt x="73965" y="92493"/>
                  </a:lnTo>
                  <a:lnTo>
                    <a:pt x="73332" y="90302"/>
                  </a:lnTo>
                  <a:lnTo>
                    <a:pt x="72651" y="88135"/>
                  </a:lnTo>
                  <a:lnTo>
                    <a:pt x="71311" y="83850"/>
                  </a:lnTo>
                  <a:lnTo>
                    <a:pt x="70678" y="81780"/>
                  </a:lnTo>
                  <a:lnTo>
                    <a:pt x="70094" y="79760"/>
                  </a:lnTo>
                  <a:lnTo>
                    <a:pt x="66564" y="66905"/>
                  </a:lnTo>
                  <a:lnTo>
                    <a:pt x="63228" y="54804"/>
                  </a:lnTo>
                  <a:lnTo>
                    <a:pt x="60039" y="43459"/>
                  </a:lnTo>
                  <a:lnTo>
                    <a:pt x="57020" y="32795"/>
                  </a:lnTo>
                  <a:lnTo>
                    <a:pt x="56460" y="30726"/>
                  </a:lnTo>
                  <a:lnTo>
                    <a:pt x="55925" y="28656"/>
                  </a:lnTo>
                  <a:lnTo>
                    <a:pt x="55389" y="26611"/>
                  </a:lnTo>
                  <a:lnTo>
                    <a:pt x="54902" y="24517"/>
                  </a:lnTo>
                  <a:lnTo>
                    <a:pt x="53904" y="20379"/>
                  </a:lnTo>
                  <a:lnTo>
                    <a:pt x="53417" y="18309"/>
                  </a:lnTo>
                  <a:lnTo>
                    <a:pt x="52881" y="16240"/>
                  </a:lnTo>
                  <a:lnTo>
                    <a:pt x="52200" y="13537"/>
                  </a:lnTo>
                  <a:lnTo>
                    <a:pt x="51834" y="12223"/>
                  </a:lnTo>
                  <a:lnTo>
                    <a:pt x="51469" y="10956"/>
                  </a:lnTo>
                  <a:lnTo>
                    <a:pt x="51055" y="9715"/>
                  </a:lnTo>
                  <a:lnTo>
                    <a:pt x="50836" y="9106"/>
                  </a:lnTo>
                  <a:lnTo>
                    <a:pt x="50593" y="8522"/>
                  </a:lnTo>
                  <a:lnTo>
                    <a:pt x="50349" y="7962"/>
                  </a:lnTo>
                  <a:lnTo>
                    <a:pt x="50081" y="7402"/>
                  </a:lnTo>
                  <a:lnTo>
                    <a:pt x="49789" y="6866"/>
                  </a:lnTo>
                  <a:lnTo>
                    <a:pt x="49497" y="6355"/>
                  </a:lnTo>
                  <a:lnTo>
                    <a:pt x="49181" y="5844"/>
                  </a:lnTo>
                  <a:lnTo>
                    <a:pt x="48840" y="5357"/>
                  </a:lnTo>
                  <a:lnTo>
                    <a:pt x="48474" y="4894"/>
                  </a:lnTo>
                  <a:lnTo>
                    <a:pt x="48085" y="4432"/>
                  </a:lnTo>
                  <a:lnTo>
                    <a:pt x="47671" y="4018"/>
                  </a:lnTo>
                  <a:lnTo>
                    <a:pt x="47233" y="3604"/>
                  </a:lnTo>
                  <a:lnTo>
                    <a:pt x="46770" y="3239"/>
                  </a:lnTo>
                  <a:lnTo>
                    <a:pt x="46283" y="2873"/>
                  </a:lnTo>
                  <a:lnTo>
                    <a:pt x="45748" y="2557"/>
                  </a:lnTo>
                  <a:lnTo>
                    <a:pt x="45188" y="2240"/>
                  </a:lnTo>
                  <a:lnTo>
                    <a:pt x="44603" y="1948"/>
                  </a:lnTo>
                  <a:lnTo>
                    <a:pt x="43970" y="1705"/>
                  </a:lnTo>
                  <a:lnTo>
                    <a:pt x="43289" y="1486"/>
                  </a:lnTo>
                  <a:lnTo>
                    <a:pt x="42583" y="1291"/>
                  </a:lnTo>
                  <a:lnTo>
                    <a:pt x="41828" y="1121"/>
                  </a:lnTo>
                  <a:lnTo>
                    <a:pt x="41049" y="999"/>
                  </a:lnTo>
                  <a:lnTo>
                    <a:pt x="39612" y="780"/>
                  </a:lnTo>
                  <a:lnTo>
                    <a:pt x="38176" y="609"/>
                  </a:lnTo>
                  <a:lnTo>
                    <a:pt x="36715" y="463"/>
                  </a:lnTo>
                  <a:lnTo>
                    <a:pt x="35279" y="317"/>
                  </a:lnTo>
                  <a:lnTo>
                    <a:pt x="33842" y="220"/>
                  </a:lnTo>
                  <a:lnTo>
                    <a:pt x="32382" y="122"/>
                  </a:lnTo>
                  <a:lnTo>
                    <a:pt x="30921" y="74"/>
                  </a:lnTo>
                  <a:lnTo>
                    <a:pt x="29484" y="25"/>
                  </a:lnTo>
                  <a:lnTo>
                    <a:pt x="28023" y="1"/>
                  </a:lnTo>
                  <a:close/>
                </a:path>
              </a:pathLst>
            </a:custGeom>
            <a:solidFill>
              <a:srgbClr val="34C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50;p36">
              <a:extLst>
                <a:ext uri="{FF2B5EF4-FFF2-40B4-BE49-F238E27FC236}">
                  <a16:creationId xmlns:a16="http://schemas.microsoft.com/office/drawing/2014/main" id="{65EF225C-5DE3-494F-A069-2B0B0D39C0DF}"/>
                </a:ext>
              </a:extLst>
            </p:cNvPr>
            <p:cNvSpPr/>
            <p:nvPr/>
          </p:nvSpPr>
          <p:spPr>
            <a:xfrm>
              <a:off x="1236575" y="3942425"/>
              <a:ext cx="1894775" cy="409650"/>
            </a:xfrm>
            <a:custGeom>
              <a:avLst/>
              <a:gdLst/>
              <a:ahLst/>
              <a:cxnLst/>
              <a:rect l="l" t="t" r="r" b="b"/>
              <a:pathLst>
                <a:path w="75791" h="16386" extrusionOk="0">
                  <a:moveTo>
                    <a:pt x="0" y="1"/>
                  </a:moveTo>
                  <a:lnTo>
                    <a:pt x="171" y="366"/>
                  </a:lnTo>
                  <a:lnTo>
                    <a:pt x="365" y="828"/>
                  </a:lnTo>
                  <a:lnTo>
                    <a:pt x="658" y="1413"/>
                  </a:lnTo>
                  <a:lnTo>
                    <a:pt x="1047" y="2143"/>
                  </a:lnTo>
                  <a:lnTo>
                    <a:pt x="1558" y="2971"/>
                  </a:lnTo>
                  <a:lnTo>
                    <a:pt x="1851" y="3409"/>
                  </a:lnTo>
                  <a:lnTo>
                    <a:pt x="2191" y="3896"/>
                  </a:lnTo>
                  <a:lnTo>
                    <a:pt x="2557" y="4383"/>
                  </a:lnTo>
                  <a:lnTo>
                    <a:pt x="2946" y="4894"/>
                  </a:lnTo>
                  <a:lnTo>
                    <a:pt x="3384" y="5405"/>
                  </a:lnTo>
                  <a:lnTo>
                    <a:pt x="3847" y="5941"/>
                  </a:lnTo>
                  <a:lnTo>
                    <a:pt x="4334" y="6477"/>
                  </a:lnTo>
                  <a:lnTo>
                    <a:pt x="4870" y="7037"/>
                  </a:lnTo>
                  <a:lnTo>
                    <a:pt x="5454" y="7597"/>
                  </a:lnTo>
                  <a:lnTo>
                    <a:pt x="6063" y="8157"/>
                  </a:lnTo>
                  <a:lnTo>
                    <a:pt x="6720" y="8717"/>
                  </a:lnTo>
                  <a:lnTo>
                    <a:pt x="7426" y="9277"/>
                  </a:lnTo>
                  <a:lnTo>
                    <a:pt x="8181" y="9812"/>
                  </a:lnTo>
                  <a:lnTo>
                    <a:pt x="8960" y="10372"/>
                  </a:lnTo>
                  <a:lnTo>
                    <a:pt x="9788" y="10908"/>
                  </a:lnTo>
                  <a:lnTo>
                    <a:pt x="10664" y="11443"/>
                  </a:lnTo>
                  <a:lnTo>
                    <a:pt x="11589" y="11955"/>
                  </a:lnTo>
                  <a:lnTo>
                    <a:pt x="12563" y="12442"/>
                  </a:lnTo>
                  <a:lnTo>
                    <a:pt x="13586" y="12929"/>
                  </a:lnTo>
                  <a:lnTo>
                    <a:pt x="14657" y="13391"/>
                  </a:lnTo>
                  <a:lnTo>
                    <a:pt x="15387" y="13659"/>
                  </a:lnTo>
                  <a:lnTo>
                    <a:pt x="16239" y="13902"/>
                  </a:lnTo>
                  <a:lnTo>
                    <a:pt x="17189" y="14146"/>
                  </a:lnTo>
                  <a:lnTo>
                    <a:pt x="18211" y="14365"/>
                  </a:lnTo>
                  <a:lnTo>
                    <a:pt x="19331" y="14584"/>
                  </a:lnTo>
                  <a:lnTo>
                    <a:pt x="20549" y="14779"/>
                  </a:lnTo>
                  <a:lnTo>
                    <a:pt x="21815" y="14974"/>
                  </a:lnTo>
                  <a:lnTo>
                    <a:pt x="23154" y="15144"/>
                  </a:lnTo>
                  <a:lnTo>
                    <a:pt x="24541" y="15290"/>
                  </a:lnTo>
                  <a:lnTo>
                    <a:pt x="25978" y="15436"/>
                  </a:lnTo>
                  <a:lnTo>
                    <a:pt x="27463" y="15582"/>
                  </a:lnTo>
                  <a:lnTo>
                    <a:pt x="28973" y="15704"/>
                  </a:lnTo>
                  <a:lnTo>
                    <a:pt x="32065" y="15899"/>
                  </a:lnTo>
                  <a:lnTo>
                    <a:pt x="35230" y="16069"/>
                  </a:lnTo>
                  <a:lnTo>
                    <a:pt x="38346" y="16191"/>
                  </a:lnTo>
                  <a:lnTo>
                    <a:pt x="41414" y="16288"/>
                  </a:lnTo>
                  <a:lnTo>
                    <a:pt x="44335" y="16361"/>
                  </a:lnTo>
                  <a:lnTo>
                    <a:pt x="47062" y="16386"/>
                  </a:lnTo>
                  <a:lnTo>
                    <a:pt x="49521" y="16386"/>
                  </a:lnTo>
                  <a:lnTo>
                    <a:pt x="51688" y="16361"/>
                  </a:lnTo>
                  <a:lnTo>
                    <a:pt x="53489" y="16313"/>
                  </a:lnTo>
                  <a:lnTo>
                    <a:pt x="54853" y="16264"/>
                  </a:lnTo>
                  <a:lnTo>
                    <a:pt x="55583" y="16191"/>
                  </a:lnTo>
                  <a:lnTo>
                    <a:pt x="56289" y="16118"/>
                  </a:lnTo>
                  <a:lnTo>
                    <a:pt x="56971" y="16021"/>
                  </a:lnTo>
                  <a:lnTo>
                    <a:pt x="57677" y="15899"/>
                  </a:lnTo>
                  <a:lnTo>
                    <a:pt x="58334" y="15777"/>
                  </a:lnTo>
                  <a:lnTo>
                    <a:pt x="58992" y="15631"/>
                  </a:lnTo>
                  <a:lnTo>
                    <a:pt x="59625" y="15461"/>
                  </a:lnTo>
                  <a:lnTo>
                    <a:pt x="60258" y="15290"/>
                  </a:lnTo>
                  <a:lnTo>
                    <a:pt x="60866" y="15095"/>
                  </a:lnTo>
                  <a:lnTo>
                    <a:pt x="61451" y="14876"/>
                  </a:lnTo>
                  <a:lnTo>
                    <a:pt x="62035" y="14657"/>
                  </a:lnTo>
                  <a:lnTo>
                    <a:pt x="62595" y="14414"/>
                  </a:lnTo>
                  <a:lnTo>
                    <a:pt x="63155" y="14170"/>
                  </a:lnTo>
                  <a:lnTo>
                    <a:pt x="63691" y="13902"/>
                  </a:lnTo>
                  <a:lnTo>
                    <a:pt x="64226" y="13635"/>
                  </a:lnTo>
                  <a:lnTo>
                    <a:pt x="64737" y="13342"/>
                  </a:lnTo>
                  <a:lnTo>
                    <a:pt x="65249" y="13050"/>
                  </a:lnTo>
                  <a:lnTo>
                    <a:pt x="65736" y="12758"/>
                  </a:lnTo>
                  <a:lnTo>
                    <a:pt x="66661" y="12125"/>
                  </a:lnTo>
                  <a:lnTo>
                    <a:pt x="67537" y="11468"/>
                  </a:lnTo>
                  <a:lnTo>
                    <a:pt x="68365" y="10786"/>
                  </a:lnTo>
                  <a:lnTo>
                    <a:pt x="69144" y="10080"/>
                  </a:lnTo>
                  <a:lnTo>
                    <a:pt x="69875" y="9374"/>
                  </a:lnTo>
                  <a:lnTo>
                    <a:pt x="70556" y="8644"/>
                  </a:lnTo>
                  <a:lnTo>
                    <a:pt x="71214" y="7913"/>
                  </a:lnTo>
                  <a:lnTo>
                    <a:pt x="71798" y="7207"/>
                  </a:lnTo>
                  <a:lnTo>
                    <a:pt x="72334" y="6477"/>
                  </a:lnTo>
                  <a:lnTo>
                    <a:pt x="72845" y="5795"/>
                  </a:lnTo>
                  <a:lnTo>
                    <a:pt x="73307" y="5113"/>
                  </a:lnTo>
                  <a:lnTo>
                    <a:pt x="73721" y="4456"/>
                  </a:lnTo>
                  <a:lnTo>
                    <a:pt x="74086" y="3823"/>
                  </a:lnTo>
                  <a:lnTo>
                    <a:pt x="74427" y="3239"/>
                  </a:lnTo>
                  <a:lnTo>
                    <a:pt x="74719" y="2679"/>
                  </a:lnTo>
                  <a:lnTo>
                    <a:pt x="75206" y="1729"/>
                  </a:lnTo>
                  <a:lnTo>
                    <a:pt x="75547" y="974"/>
                  </a:lnTo>
                  <a:lnTo>
                    <a:pt x="75742" y="512"/>
                  </a:lnTo>
                  <a:lnTo>
                    <a:pt x="75791" y="34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51;p36">
              <a:extLst>
                <a:ext uri="{FF2B5EF4-FFF2-40B4-BE49-F238E27FC236}">
                  <a16:creationId xmlns:a16="http://schemas.microsoft.com/office/drawing/2014/main" id="{EDF5C79D-7B08-0644-80E9-1CCF51B35BD7}"/>
                </a:ext>
              </a:extLst>
            </p:cNvPr>
            <p:cNvSpPr/>
            <p:nvPr/>
          </p:nvSpPr>
          <p:spPr>
            <a:xfrm>
              <a:off x="2427100" y="2374525"/>
              <a:ext cx="509475" cy="555725"/>
            </a:xfrm>
            <a:custGeom>
              <a:avLst/>
              <a:gdLst/>
              <a:ahLst/>
              <a:cxnLst/>
              <a:rect l="l" t="t" r="r" b="b"/>
              <a:pathLst>
                <a:path w="20379" h="22229" extrusionOk="0">
                  <a:moveTo>
                    <a:pt x="9277" y="0"/>
                  </a:moveTo>
                  <a:lnTo>
                    <a:pt x="8936" y="73"/>
                  </a:lnTo>
                  <a:lnTo>
                    <a:pt x="8620" y="195"/>
                  </a:lnTo>
                  <a:lnTo>
                    <a:pt x="8327" y="341"/>
                  </a:lnTo>
                  <a:lnTo>
                    <a:pt x="8011" y="511"/>
                  </a:lnTo>
                  <a:lnTo>
                    <a:pt x="7719" y="706"/>
                  </a:lnTo>
                  <a:lnTo>
                    <a:pt x="7427" y="925"/>
                  </a:lnTo>
                  <a:lnTo>
                    <a:pt x="7134" y="1169"/>
                  </a:lnTo>
                  <a:lnTo>
                    <a:pt x="6867" y="1412"/>
                  </a:lnTo>
                  <a:lnTo>
                    <a:pt x="6307" y="1972"/>
                  </a:lnTo>
                  <a:lnTo>
                    <a:pt x="5771" y="2556"/>
                  </a:lnTo>
                  <a:lnTo>
                    <a:pt x="4700" y="3798"/>
                  </a:lnTo>
                  <a:lnTo>
                    <a:pt x="4164" y="4407"/>
                  </a:lnTo>
                  <a:lnTo>
                    <a:pt x="3629" y="4991"/>
                  </a:lnTo>
                  <a:lnTo>
                    <a:pt x="3069" y="5527"/>
                  </a:lnTo>
                  <a:lnTo>
                    <a:pt x="2801" y="5770"/>
                  </a:lnTo>
                  <a:lnTo>
                    <a:pt x="2509" y="5989"/>
                  </a:lnTo>
                  <a:lnTo>
                    <a:pt x="2216" y="6184"/>
                  </a:lnTo>
                  <a:lnTo>
                    <a:pt x="1924" y="6379"/>
                  </a:lnTo>
                  <a:lnTo>
                    <a:pt x="1608" y="6525"/>
                  </a:lnTo>
                  <a:lnTo>
                    <a:pt x="1316" y="6671"/>
                  </a:lnTo>
                  <a:lnTo>
                    <a:pt x="999" y="6768"/>
                  </a:lnTo>
                  <a:lnTo>
                    <a:pt x="658" y="6841"/>
                  </a:lnTo>
                  <a:lnTo>
                    <a:pt x="342" y="6890"/>
                  </a:lnTo>
                  <a:lnTo>
                    <a:pt x="1" y="6890"/>
                  </a:lnTo>
                  <a:lnTo>
                    <a:pt x="14000" y="22228"/>
                  </a:lnTo>
                  <a:lnTo>
                    <a:pt x="14365" y="21668"/>
                  </a:lnTo>
                  <a:lnTo>
                    <a:pt x="14755" y="21133"/>
                  </a:lnTo>
                  <a:lnTo>
                    <a:pt x="15169" y="20597"/>
                  </a:lnTo>
                  <a:lnTo>
                    <a:pt x="15607" y="20086"/>
                  </a:lnTo>
                  <a:lnTo>
                    <a:pt x="16045" y="19575"/>
                  </a:lnTo>
                  <a:lnTo>
                    <a:pt x="16532" y="19112"/>
                  </a:lnTo>
                  <a:lnTo>
                    <a:pt x="17019" y="18674"/>
                  </a:lnTo>
                  <a:lnTo>
                    <a:pt x="17555" y="18260"/>
                  </a:lnTo>
                  <a:lnTo>
                    <a:pt x="16703" y="16823"/>
                  </a:lnTo>
                  <a:lnTo>
                    <a:pt x="15704" y="18649"/>
                  </a:lnTo>
                  <a:lnTo>
                    <a:pt x="15753" y="18138"/>
                  </a:lnTo>
                  <a:lnTo>
                    <a:pt x="15850" y="17627"/>
                  </a:lnTo>
                  <a:lnTo>
                    <a:pt x="15972" y="17091"/>
                  </a:lnTo>
                  <a:lnTo>
                    <a:pt x="16167" y="16556"/>
                  </a:lnTo>
                  <a:lnTo>
                    <a:pt x="16362" y="16020"/>
                  </a:lnTo>
                  <a:lnTo>
                    <a:pt x="16605" y="15460"/>
                  </a:lnTo>
                  <a:lnTo>
                    <a:pt x="17141" y="14364"/>
                  </a:lnTo>
                  <a:lnTo>
                    <a:pt x="17409" y="14778"/>
                  </a:lnTo>
                  <a:lnTo>
                    <a:pt x="20379" y="14194"/>
                  </a:lnTo>
                  <a:lnTo>
                    <a:pt x="17530" y="10639"/>
                  </a:lnTo>
                  <a:lnTo>
                    <a:pt x="9277" y="0"/>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52;p36">
              <a:extLst>
                <a:ext uri="{FF2B5EF4-FFF2-40B4-BE49-F238E27FC236}">
                  <a16:creationId xmlns:a16="http://schemas.microsoft.com/office/drawing/2014/main" id="{CA6BA1EC-6D29-2B4D-B46B-C3CF85F4BF51}"/>
                </a:ext>
              </a:extLst>
            </p:cNvPr>
            <p:cNvSpPr/>
            <p:nvPr/>
          </p:nvSpPr>
          <p:spPr>
            <a:xfrm>
              <a:off x="2744225" y="2720225"/>
              <a:ext cx="834500" cy="353050"/>
            </a:xfrm>
            <a:custGeom>
              <a:avLst/>
              <a:gdLst/>
              <a:ahLst/>
              <a:cxnLst/>
              <a:rect l="l" t="t" r="r" b="b"/>
              <a:pathLst>
                <a:path w="33380" h="14122" extrusionOk="0">
                  <a:moveTo>
                    <a:pt x="6404" y="1"/>
                  </a:moveTo>
                  <a:lnTo>
                    <a:pt x="5332" y="25"/>
                  </a:lnTo>
                  <a:lnTo>
                    <a:pt x="4261" y="98"/>
                  </a:lnTo>
                  <a:lnTo>
                    <a:pt x="3701" y="512"/>
                  </a:lnTo>
                  <a:lnTo>
                    <a:pt x="1826" y="2022"/>
                  </a:lnTo>
                  <a:lnTo>
                    <a:pt x="1510" y="2241"/>
                  </a:lnTo>
                  <a:lnTo>
                    <a:pt x="1242" y="2484"/>
                  </a:lnTo>
                  <a:lnTo>
                    <a:pt x="1047" y="2679"/>
                  </a:lnTo>
                  <a:lnTo>
                    <a:pt x="877" y="2874"/>
                  </a:lnTo>
                  <a:lnTo>
                    <a:pt x="706" y="3093"/>
                  </a:lnTo>
                  <a:lnTo>
                    <a:pt x="585" y="3312"/>
                  </a:lnTo>
                  <a:lnTo>
                    <a:pt x="439" y="3531"/>
                  </a:lnTo>
                  <a:lnTo>
                    <a:pt x="317" y="3775"/>
                  </a:lnTo>
                  <a:lnTo>
                    <a:pt x="220" y="4042"/>
                  </a:lnTo>
                  <a:lnTo>
                    <a:pt x="146" y="4310"/>
                  </a:lnTo>
                  <a:lnTo>
                    <a:pt x="49" y="4700"/>
                  </a:lnTo>
                  <a:lnTo>
                    <a:pt x="0" y="5089"/>
                  </a:lnTo>
                  <a:lnTo>
                    <a:pt x="0" y="5503"/>
                  </a:lnTo>
                  <a:lnTo>
                    <a:pt x="25" y="5893"/>
                  </a:lnTo>
                  <a:lnTo>
                    <a:pt x="98" y="6258"/>
                  </a:lnTo>
                  <a:lnTo>
                    <a:pt x="195" y="6647"/>
                  </a:lnTo>
                  <a:lnTo>
                    <a:pt x="341" y="6988"/>
                  </a:lnTo>
                  <a:lnTo>
                    <a:pt x="512" y="7329"/>
                  </a:lnTo>
                  <a:lnTo>
                    <a:pt x="731" y="7670"/>
                  </a:lnTo>
                  <a:lnTo>
                    <a:pt x="950" y="7962"/>
                  </a:lnTo>
                  <a:lnTo>
                    <a:pt x="1218" y="8254"/>
                  </a:lnTo>
                  <a:lnTo>
                    <a:pt x="1510" y="8498"/>
                  </a:lnTo>
                  <a:lnTo>
                    <a:pt x="1826" y="8741"/>
                  </a:lnTo>
                  <a:lnTo>
                    <a:pt x="2167" y="8936"/>
                  </a:lnTo>
                  <a:lnTo>
                    <a:pt x="2532" y="9082"/>
                  </a:lnTo>
                  <a:lnTo>
                    <a:pt x="2922" y="9228"/>
                  </a:lnTo>
                  <a:lnTo>
                    <a:pt x="3044" y="9253"/>
                  </a:lnTo>
                  <a:lnTo>
                    <a:pt x="3360" y="9374"/>
                  </a:lnTo>
                  <a:lnTo>
                    <a:pt x="3701" y="9472"/>
                  </a:lnTo>
                  <a:lnTo>
                    <a:pt x="4042" y="9569"/>
                  </a:lnTo>
                  <a:lnTo>
                    <a:pt x="4383" y="9642"/>
                  </a:lnTo>
                  <a:lnTo>
                    <a:pt x="5308" y="9788"/>
                  </a:lnTo>
                  <a:lnTo>
                    <a:pt x="12271" y="10932"/>
                  </a:lnTo>
                  <a:lnTo>
                    <a:pt x="22204" y="12588"/>
                  </a:lnTo>
                  <a:lnTo>
                    <a:pt x="27658" y="13464"/>
                  </a:lnTo>
                  <a:lnTo>
                    <a:pt x="28632" y="13611"/>
                  </a:lnTo>
                  <a:lnTo>
                    <a:pt x="29630" y="13757"/>
                  </a:lnTo>
                  <a:lnTo>
                    <a:pt x="30604" y="13927"/>
                  </a:lnTo>
                  <a:lnTo>
                    <a:pt x="31091" y="14024"/>
                  </a:lnTo>
                  <a:lnTo>
                    <a:pt x="31578" y="14122"/>
                  </a:lnTo>
                  <a:lnTo>
                    <a:pt x="31675" y="12393"/>
                  </a:lnTo>
                  <a:lnTo>
                    <a:pt x="31772" y="11517"/>
                  </a:lnTo>
                  <a:lnTo>
                    <a:pt x="31821" y="11079"/>
                  </a:lnTo>
                  <a:lnTo>
                    <a:pt x="31894" y="10640"/>
                  </a:lnTo>
                  <a:lnTo>
                    <a:pt x="31992" y="10226"/>
                  </a:lnTo>
                  <a:lnTo>
                    <a:pt x="32089" y="9788"/>
                  </a:lnTo>
                  <a:lnTo>
                    <a:pt x="32235" y="9374"/>
                  </a:lnTo>
                  <a:lnTo>
                    <a:pt x="32406" y="8985"/>
                  </a:lnTo>
                  <a:lnTo>
                    <a:pt x="32600" y="8595"/>
                  </a:lnTo>
                  <a:lnTo>
                    <a:pt x="32819" y="8230"/>
                  </a:lnTo>
                  <a:lnTo>
                    <a:pt x="33087" y="7865"/>
                  </a:lnTo>
                  <a:lnTo>
                    <a:pt x="33379" y="7524"/>
                  </a:lnTo>
                  <a:lnTo>
                    <a:pt x="31091" y="6745"/>
                  </a:lnTo>
                  <a:lnTo>
                    <a:pt x="28997" y="6039"/>
                  </a:lnTo>
                  <a:lnTo>
                    <a:pt x="26928" y="5308"/>
                  </a:lnTo>
                  <a:lnTo>
                    <a:pt x="25832" y="4919"/>
                  </a:lnTo>
                  <a:lnTo>
                    <a:pt x="24663" y="4456"/>
                  </a:lnTo>
                  <a:lnTo>
                    <a:pt x="23909" y="4188"/>
                  </a:lnTo>
                  <a:lnTo>
                    <a:pt x="23154" y="3921"/>
                  </a:lnTo>
                  <a:lnTo>
                    <a:pt x="21620" y="3409"/>
                  </a:lnTo>
                  <a:lnTo>
                    <a:pt x="20062" y="2898"/>
                  </a:lnTo>
                  <a:lnTo>
                    <a:pt x="18528" y="2411"/>
                  </a:lnTo>
                  <a:lnTo>
                    <a:pt x="17116" y="1924"/>
                  </a:lnTo>
                  <a:lnTo>
                    <a:pt x="15679" y="1437"/>
                  </a:lnTo>
                  <a:lnTo>
                    <a:pt x="14949" y="1218"/>
                  </a:lnTo>
                  <a:lnTo>
                    <a:pt x="14243" y="999"/>
                  </a:lnTo>
                  <a:lnTo>
                    <a:pt x="13513" y="804"/>
                  </a:lnTo>
                  <a:lnTo>
                    <a:pt x="12782" y="634"/>
                  </a:lnTo>
                  <a:lnTo>
                    <a:pt x="11711" y="415"/>
                  </a:lnTo>
                  <a:lnTo>
                    <a:pt x="10664" y="244"/>
                  </a:lnTo>
                  <a:lnTo>
                    <a:pt x="9593" y="123"/>
                  </a:lnTo>
                  <a:lnTo>
                    <a:pt x="8546" y="50"/>
                  </a:lnTo>
                  <a:lnTo>
                    <a:pt x="7475"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53;p36">
              <a:extLst>
                <a:ext uri="{FF2B5EF4-FFF2-40B4-BE49-F238E27FC236}">
                  <a16:creationId xmlns:a16="http://schemas.microsoft.com/office/drawing/2014/main" id="{9C962791-C5E2-D549-AA1C-4223C4BA2515}"/>
                </a:ext>
              </a:extLst>
            </p:cNvPr>
            <p:cNvSpPr/>
            <p:nvPr/>
          </p:nvSpPr>
          <p:spPr>
            <a:xfrm>
              <a:off x="3512350" y="2936925"/>
              <a:ext cx="317150" cy="404175"/>
            </a:xfrm>
            <a:custGeom>
              <a:avLst/>
              <a:gdLst/>
              <a:ahLst/>
              <a:cxnLst/>
              <a:rect l="l" t="t" r="r" b="b"/>
              <a:pathLst>
                <a:path w="12686" h="16167" extrusionOk="0">
                  <a:moveTo>
                    <a:pt x="4310" y="0"/>
                  </a:moveTo>
                  <a:lnTo>
                    <a:pt x="3920" y="171"/>
                  </a:lnTo>
                  <a:lnTo>
                    <a:pt x="3555" y="341"/>
                  </a:lnTo>
                  <a:lnTo>
                    <a:pt x="3214" y="560"/>
                  </a:lnTo>
                  <a:lnTo>
                    <a:pt x="2898" y="804"/>
                  </a:lnTo>
                  <a:lnTo>
                    <a:pt x="2581" y="1071"/>
                  </a:lnTo>
                  <a:lnTo>
                    <a:pt x="2289" y="1339"/>
                  </a:lnTo>
                  <a:lnTo>
                    <a:pt x="2021" y="1631"/>
                  </a:lnTo>
                  <a:lnTo>
                    <a:pt x="1754" y="1924"/>
                  </a:lnTo>
                  <a:lnTo>
                    <a:pt x="1510" y="2240"/>
                  </a:lnTo>
                  <a:lnTo>
                    <a:pt x="1267" y="2581"/>
                  </a:lnTo>
                  <a:lnTo>
                    <a:pt x="804" y="3238"/>
                  </a:lnTo>
                  <a:lnTo>
                    <a:pt x="390" y="3944"/>
                  </a:lnTo>
                  <a:lnTo>
                    <a:pt x="1" y="4626"/>
                  </a:lnTo>
                  <a:lnTo>
                    <a:pt x="439" y="4991"/>
                  </a:lnTo>
                  <a:lnTo>
                    <a:pt x="707" y="5235"/>
                  </a:lnTo>
                  <a:lnTo>
                    <a:pt x="926" y="5503"/>
                  </a:lnTo>
                  <a:lnTo>
                    <a:pt x="1145" y="5770"/>
                  </a:lnTo>
                  <a:lnTo>
                    <a:pt x="1340" y="6062"/>
                  </a:lnTo>
                  <a:lnTo>
                    <a:pt x="1729" y="6647"/>
                  </a:lnTo>
                  <a:lnTo>
                    <a:pt x="2119" y="7231"/>
                  </a:lnTo>
                  <a:lnTo>
                    <a:pt x="2825" y="8278"/>
                  </a:lnTo>
                  <a:lnTo>
                    <a:pt x="3506" y="9325"/>
                  </a:lnTo>
                  <a:lnTo>
                    <a:pt x="4310" y="10542"/>
                  </a:lnTo>
                  <a:lnTo>
                    <a:pt x="4651" y="11078"/>
                  </a:lnTo>
                  <a:lnTo>
                    <a:pt x="4992" y="11589"/>
                  </a:lnTo>
                  <a:lnTo>
                    <a:pt x="5284" y="12125"/>
                  </a:lnTo>
                  <a:lnTo>
                    <a:pt x="5576" y="12709"/>
                  </a:lnTo>
                  <a:lnTo>
                    <a:pt x="5868" y="13342"/>
                  </a:lnTo>
                  <a:lnTo>
                    <a:pt x="6160" y="14048"/>
                  </a:lnTo>
                  <a:lnTo>
                    <a:pt x="6355" y="14559"/>
                  </a:lnTo>
                  <a:lnTo>
                    <a:pt x="6550" y="14949"/>
                  </a:lnTo>
                  <a:lnTo>
                    <a:pt x="6745" y="15387"/>
                  </a:lnTo>
                  <a:lnTo>
                    <a:pt x="6988" y="15752"/>
                  </a:lnTo>
                  <a:lnTo>
                    <a:pt x="7110" y="15923"/>
                  </a:lnTo>
                  <a:lnTo>
                    <a:pt x="7231" y="16045"/>
                  </a:lnTo>
                  <a:lnTo>
                    <a:pt x="7353" y="16118"/>
                  </a:lnTo>
                  <a:lnTo>
                    <a:pt x="7451" y="16166"/>
                  </a:lnTo>
                  <a:lnTo>
                    <a:pt x="7524" y="16166"/>
                  </a:lnTo>
                  <a:lnTo>
                    <a:pt x="7572" y="16142"/>
                  </a:lnTo>
                  <a:lnTo>
                    <a:pt x="7670" y="16069"/>
                  </a:lnTo>
                  <a:lnTo>
                    <a:pt x="7718" y="15996"/>
                  </a:lnTo>
                  <a:lnTo>
                    <a:pt x="7743" y="15923"/>
                  </a:lnTo>
                  <a:lnTo>
                    <a:pt x="7767" y="15752"/>
                  </a:lnTo>
                  <a:lnTo>
                    <a:pt x="7743" y="14900"/>
                  </a:lnTo>
                  <a:lnTo>
                    <a:pt x="7718" y="14486"/>
                  </a:lnTo>
                  <a:lnTo>
                    <a:pt x="7670" y="14072"/>
                  </a:lnTo>
                  <a:lnTo>
                    <a:pt x="7597" y="13634"/>
                  </a:lnTo>
                  <a:lnTo>
                    <a:pt x="7524" y="13220"/>
                  </a:lnTo>
                  <a:lnTo>
                    <a:pt x="7451" y="12806"/>
                  </a:lnTo>
                  <a:lnTo>
                    <a:pt x="7329" y="12393"/>
                  </a:lnTo>
                  <a:lnTo>
                    <a:pt x="7645" y="13026"/>
                  </a:lnTo>
                  <a:lnTo>
                    <a:pt x="7913" y="13683"/>
                  </a:lnTo>
                  <a:lnTo>
                    <a:pt x="8108" y="14194"/>
                  </a:lnTo>
                  <a:lnTo>
                    <a:pt x="8303" y="14584"/>
                  </a:lnTo>
                  <a:lnTo>
                    <a:pt x="8498" y="15022"/>
                  </a:lnTo>
                  <a:lnTo>
                    <a:pt x="8741" y="15387"/>
                  </a:lnTo>
                  <a:lnTo>
                    <a:pt x="8863" y="15558"/>
                  </a:lnTo>
                  <a:lnTo>
                    <a:pt x="8984" y="15679"/>
                  </a:lnTo>
                  <a:lnTo>
                    <a:pt x="9106" y="15777"/>
                  </a:lnTo>
                  <a:lnTo>
                    <a:pt x="9204" y="15801"/>
                  </a:lnTo>
                  <a:lnTo>
                    <a:pt x="9277" y="15801"/>
                  </a:lnTo>
                  <a:lnTo>
                    <a:pt x="9325" y="15777"/>
                  </a:lnTo>
                  <a:lnTo>
                    <a:pt x="9423" y="15704"/>
                  </a:lnTo>
                  <a:lnTo>
                    <a:pt x="9471" y="15631"/>
                  </a:lnTo>
                  <a:lnTo>
                    <a:pt x="9496" y="15558"/>
                  </a:lnTo>
                  <a:lnTo>
                    <a:pt x="9520" y="15387"/>
                  </a:lnTo>
                  <a:lnTo>
                    <a:pt x="9496" y="14559"/>
                  </a:lnTo>
                  <a:lnTo>
                    <a:pt x="9423" y="13707"/>
                  </a:lnTo>
                  <a:lnTo>
                    <a:pt x="9374" y="13293"/>
                  </a:lnTo>
                  <a:lnTo>
                    <a:pt x="9301" y="12879"/>
                  </a:lnTo>
                  <a:lnTo>
                    <a:pt x="9204" y="12466"/>
                  </a:lnTo>
                  <a:lnTo>
                    <a:pt x="9106" y="12052"/>
                  </a:lnTo>
                  <a:lnTo>
                    <a:pt x="9082" y="11979"/>
                  </a:lnTo>
                  <a:lnTo>
                    <a:pt x="9374" y="12587"/>
                  </a:lnTo>
                  <a:lnTo>
                    <a:pt x="9617" y="13220"/>
                  </a:lnTo>
                  <a:lnTo>
                    <a:pt x="9837" y="13732"/>
                  </a:lnTo>
                  <a:lnTo>
                    <a:pt x="10007" y="14121"/>
                  </a:lnTo>
                  <a:lnTo>
                    <a:pt x="10226" y="14559"/>
                  </a:lnTo>
                  <a:lnTo>
                    <a:pt x="10445" y="14925"/>
                  </a:lnTo>
                  <a:lnTo>
                    <a:pt x="10567" y="15095"/>
                  </a:lnTo>
                  <a:lnTo>
                    <a:pt x="10689" y="15217"/>
                  </a:lnTo>
                  <a:lnTo>
                    <a:pt x="10810" y="15290"/>
                  </a:lnTo>
                  <a:lnTo>
                    <a:pt x="10932" y="15338"/>
                  </a:lnTo>
                  <a:lnTo>
                    <a:pt x="10981" y="15338"/>
                  </a:lnTo>
                  <a:lnTo>
                    <a:pt x="11030" y="15314"/>
                  </a:lnTo>
                  <a:lnTo>
                    <a:pt x="11151" y="15241"/>
                  </a:lnTo>
                  <a:lnTo>
                    <a:pt x="11176" y="15168"/>
                  </a:lnTo>
                  <a:lnTo>
                    <a:pt x="11200" y="15095"/>
                  </a:lnTo>
                  <a:lnTo>
                    <a:pt x="11224" y="14925"/>
                  </a:lnTo>
                  <a:lnTo>
                    <a:pt x="11224" y="14462"/>
                  </a:lnTo>
                  <a:lnTo>
                    <a:pt x="11200" y="13999"/>
                  </a:lnTo>
                  <a:lnTo>
                    <a:pt x="11176" y="13537"/>
                  </a:lnTo>
                  <a:lnTo>
                    <a:pt x="11127" y="13074"/>
                  </a:lnTo>
                  <a:lnTo>
                    <a:pt x="11054" y="12636"/>
                  </a:lnTo>
                  <a:lnTo>
                    <a:pt x="10956" y="12173"/>
                  </a:lnTo>
                  <a:lnTo>
                    <a:pt x="10859" y="11711"/>
                  </a:lnTo>
                  <a:lnTo>
                    <a:pt x="10713" y="11273"/>
                  </a:lnTo>
                  <a:lnTo>
                    <a:pt x="10908" y="11687"/>
                  </a:lnTo>
                  <a:lnTo>
                    <a:pt x="11078" y="12076"/>
                  </a:lnTo>
                  <a:lnTo>
                    <a:pt x="11273" y="12612"/>
                  </a:lnTo>
                  <a:lnTo>
                    <a:pt x="11468" y="13001"/>
                  </a:lnTo>
                  <a:lnTo>
                    <a:pt x="11663" y="13415"/>
                  </a:lnTo>
                  <a:lnTo>
                    <a:pt x="11906" y="13805"/>
                  </a:lnTo>
                  <a:lnTo>
                    <a:pt x="12028" y="13975"/>
                  </a:lnTo>
                  <a:lnTo>
                    <a:pt x="12149" y="14097"/>
                  </a:lnTo>
                  <a:lnTo>
                    <a:pt x="12271" y="14170"/>
                  </a:lnTo>
                  <a:lnTo>
                    <a:pt x="12369" y="14219"/>
                  </a:lnTo>
                  <a:lnTo>
                    <a:pt x="12442" y="14219"/>
                  </a:lnTo>
                  <a:lnTo>
                    <a:pt x="12490" y="14194"/>
                  </a:lnTo>
                  <a:lnTo>
                    <a:pt x="12588" y="14121"/>
                  </a:lnTo>
                  <a:lnTo>
                    <a:pt x="12636" y="14048"/>
                  </a:lnTo>
                  <a:lnTo>
                    <a:pt x="12661" y="13975"/>
                  </a:lnTo>
                  <a:lnTo>
                    <a:pt x="12685" y="13805"/>
                  </a:lnTo>
                  <a:lnTo>
                    <a:pt x="12636" y="13196"/>
                  </a:lnTo>
                  <a:lnTo>
                    <a:pt x="12539" y="12587"/>
                  </a:lnTo>
                  <a:lnTo>
                    <a:pt x="12442" y="12003"/>
                  </a:lnTo>
                  <a:lnTo>
                    <a:pt x="12296" y="11394"/>
                  </a:lnTo>
                  <a:lnTo>
                    <a:pt x="12125" y="10810"/>
                  </a:lnTo>
                  <a:lnTo>
                    <a:pt x="11930" y="10250"/>
                  </a:lnTo>
                  <a:lnTo>
                    <a:pt x="11711" y="9690"/>
                  </a:lnTo>
                  <a:lnTo>
                    <a:pt x="11468" y="9130"/>
                  </a:lnTo>
                  <a:lnTo>
                    <a:pt x="11151" y="8546"/>
                  </a:lnTo>
                  <a:lnTo>
                    <a:pt x="10835" y="7986"/>
                  </a:lnTo>
                  <a:lnTo>
                    <a:pt x="10470" y="7426"/>
                  </a:lnTo>
                  <a:lnTo>
                    <a:pt x="10104" y="6890"/>
                  </a:lnTo>
                  <a:lnTo>
                    <a:pt x="9325" y="5819"/>
                  </a:lnTo>
                  <a:lnTo>
                    <a:pt x="8522" y="4796"/>
                  </a:lnTo>
                  <a:lnTo>
                    <a:pt x="7694" y="3725"/>
                  </a:lnTo>
                  <a:lnTo>
                    <a:pt x="6866" y="2678"/>
                  </a:lnTo>
                  <a:lnTo>
                    <a:pt x="6452" y="2167"/>
                  </a:lnTo>
                  <a:lnTo>
                    <a:pt x="6014" y="1656"/>
                  </a:lnTo>
                  <a:lnTo>
                    <a:pt x="5552" y="1169"/>
                  </a:lnTo>
                  <a:lnTo>
                    <a:pt x="5089" y="682"/>
                  </a:lnTo>
                  <a:lnTo>
                    <a:pt x="4967" y="585"/>
                  </a:lnTo>
                  <a:lnTo>
                    <a:pt x="4310" y="0"/>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54;p36">
              <a:extLst>
                <a:ext uri="{FF2B5EF4-FFF2-40B4-BE49-F238E27FC236}">
                  <a16:creationId xmlns:a16="http://schemas.microsoft.com/office/drawing/2014/main" id="{DB142923-2E46-6546-98FA-2F35B5B96EDC}"/>
                </a:ext>
              </a:extLst>
            </p:cNvPr>
            <p:cNvSpPr/>
            <p:nvPr/>
          </p:nvSpPr>
          <p:spPr>
            <a:xfrm>
              <a:off x="3505650" y="2907100"/>
              <a:ext cx="130900" cy="159500"/>
            </a:xfrm>
            <a:custGeom>
              <a:avLst/>
              <a:gdLst/>
              <a:ahLst/>
              <a:cxnLst/>
              <a:rect l="l" t="t" r="r" b="b"/>
              <a:pathLst>
                <a:path w="5236" h="6380" extrusionOk="0">
                  <a:moveTo>
                    <a:pt x="2582" y="0"/>
                  </a:moveTo>
                  <a:lnTo>
                    <a:pt x="2435" y="25"/>
                  </a:lnTo>
                  <a:lnTo>
                    <a:pt x="2289" y="73"/>
                  </a:lnTo>
                  <a:lnTo>
                    <a:pt x="2143" y="146"/>
                  </a:lnTo>
                  <a:lnTo>
                    <a:pt x="1924" y="292"/>
                  </a:lnTo>
                  <a:lnTo>
                    <a:pt x="1729" y="487"/>
                  </a:lnTo>
                  <a:lnTo>
                    <a:pt x="1583" y="658"/>
                  </a:lnTo>
                  <a:lnTo>
                    <a:pt x="1462" y="828"/>
                  </a:lnTo>
                  <a:lnTo>
                    <a:pt x="1242" y="1120"/>
                  </a:lnTo>
                  <a:lnTo>
                    <a:pt x="756" y="1778"/>
                  </a:lnTo>
                  <a:lnTo>
                    <a:pt x="512" y="2167"/>
                  </a:lnTo>
                  <a:lnTo>
                    <a:pt x="293" y="2508"/>
                  </a:lnTo>
                  <a:lnTo>
                    <a:pt x="147" y="2776"/>
                  </a:lnTo>
                  <a:lnTo>
                    <a:pt x="123" y="2849"/>
                  </a:lnTo>
                  <a:lnTo>
                    <a:pt x="123" y="2922"/>
                  </a:lnTo>
                  <a:lnTo>
                    <a:pt x="147" y="3068"/>
                  </a:lnTo>
                  <a:lnTo>
                    <a:pt x="147" y="3336"/>
                  </a:lnTo>
                  <a:lnTo>
                    <a:pt x="98" y="4042"/>
                  </a:lnTo>
                  <a:lnTo>
                    <a:pt x="1" y="5016"/>
                  </a:lnTo>
                  <a:lnTo>
                    <a:pt x="147" y="6379"/>
                  </a:lnTo>
                  <a:lnTo>
                    <a:pt x="2435" y="5016"/>
                  </a:lnTo>
                  <a:lnTo>
                    <a:pt x="3580" y="4748"/>
                  </a:lnTo>
                  <a:lnTo>
                    <a:pt x="4407" y="4529"/>
                  </a:lnTo>
                  <a:lnTo>
                    <a:pt x="4748" y="4431"/>
                  </a:lnTo>
                  <a:lnTo>
                    <a:pt x="4919" y="4358"/>
                  </a:lnTo>
                  <a:lnTo>
                    <a:pt x="4967" y="4285"/>
                  </a:lnTo>
                  <a:lnTo>
                    <a:pt x="5016" y="4188"/>
                  </a:lnTo>
                  <a:lnTo>
                    <a:pt x="5089" y="3896"/>
                  </a:lnTo>
                  <a:lnTo>
                    <a:pt x="5138" y="3482"/>
                  </a:lnTo>
                  <a:lnTo>
                    <a:pt x="5187" y="3044"/>
                  </a:lnTo>
                  <a:lnTo>
                    <a:pt x="5235" y="2216"/>
                  </a:lnTo>
                  <a:lnTo>
                    <a:pt x="5235" y="1851"/>
                  </a:lnTo>
                  <a:lnTo>
                    <a:pt x="5041" y="1631"/>
                  </a:lnTo>
                  <a:lnTo>
                    <a:pt x="4529" y="1096"/>
                  </a:lnTo>
                  <a:lnTo>
                    <a:pt x="4188" y="804"/>
                  </a:lnTo>
                  <a:lnTo>
                    <a:pt x="3823" y="512"/>
                  </a:lnTo>
                  <a:lnTo>
                    <a:pt x="3458" y="268"/>
                  </a:lnTo>
                  <a:lnTo>
                    <a:pt x="3263" y="146"/>
                  </a:lnTo>
                  <a:lnTo>
                    <a:pt x="3093" y="73"/>
                  </a:lnTo>
                  <a:lnTo>
                    <a:pt x="2922" y="25"/>
                  </a:lnTo>
                  <a:lnTo>
                    <a:pt x="2752" y="0"/>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55;p36">
              <a:extLst>
                <a:ext uri="{FF2B5EF4-FFF2-40B4-BE49-F238E27FC236}">
                  <a16:creationId xmlns:a16="http://schemas.microsoft.com/office/drawing/2014/main" id="{537A98E5-C949-B04A-BFE2-6BFBEE6B22F7}"/>
                </a:ext>
              </a:extLst>
            </p:cNvPr>
            <p:cNvSpPr/>
            <p:nvPr/>
          </p:nvSpPr>
          <p:spPr>
            <a:xfrm>
              <a:off x="3553125" y="2904650"/>
              <a:ext cx="249575" cy="175325"/>
            </a:xfrm>
            <a:custGeom>
              <a:avLst/>
              <a:gdLst/>
              <a:ahLst/>
              <a:cxnLst/>
              <a:rect l="l" t="t" r="r" b="b"/>
              <a:pathLst>
                <a:path w="9983" h="7013" extrusionOk="0">
                  <a:moveTo>
                    <a:pt x="561" y="1"/>
                  </a:moveTo>
                  <a:lnTo>
                    <a:pt x="342" y="269"/>
                  </a:lnTo>
                  <a:lnTo>
                    <a:pt x="196" y="536"/>
                  </a:lnTo>
                  <a:lnTo>
                    <a:pt x="98" y="829"/>
                  </a:lnTo>
                  <a:lnTo>
                    <a:pt x="25" y="1121"/>
                  </a:lnTo>
                  <a:lnTo>
                    <a:pt x="1" y="1413"/>
                  </a:lnTo>
                  <a:lnTo>
                    <a:pt x="25" y="1705"/>
                  </a:lnTo>
                  <a:lnTo>
                    <a:pt x="74" y="2022"/>
                  </a:lnTo>
                  <a:lnTo>
                    <a:pt x="171" y="2314"/>
                  </a:lnTo>
                  <a:lnTo>
                    <a:pt x="293" y="2630"/>
                  </a:lnTo>
                  <a:lnTo>
                    <a:pt x="463" y="2922"/>
                  </a:lnTo>
                  <a:lnTo>
                    <a:pt x="634" y="3215"/>
                  </a:lnTo>
                  <a:lnTo>
                    <a:pt x="853" y="3531"/>
                  </a:lnTo>
                  <a:lnTo>
                    <a:pt x="1096" y="3823"/>
                  </a:lnTo>
                  <a:lnTo>
                    <a:pt x="1340" y="4091"/>
                  </a:lnTo>
                  <a:lnTo>
                    <a:pt x="1632" y="4383"/>
                  </a:lnTo>
                  <a:lnTo>
                    <a:pt x="1924" y="4651"/>
                  </a:lnTo>
                  <a:lnTo>
                    <a:pt x="2241" y="4919"/>
                  </a:lnTo>
                  <a:lnTo>
                    <a:pt x="2582" y="5162"/>
                  </a:lnTo>
                  <a:lnTo>
                    <a:pt x="2922" y="5406"/>
                  </a:lnTo>
                  <a:lnTo>
                    <a:pt x="3288" y="5625"/>
                  </a:lnTo>
                  <a:lnTo>
                    <a:pt x="3628" y="5844"/>
                  </a:lnTo>
                  <a:lnTo>
                    <a:pt x="4018" y="6039"/>
                  </a:lnTo>
                  <a:lnTo>
                    <a:pt x="4383" y="6234"/>
                  </a:lnTo>
                  <a:lnTo>
                    <a:pt x="4748" y="6404"/>
                  </a:lnTo>
                  <a:lnTo>
                    <a:pt x="5138" y="6550"/>
                  </a:lnTo>
                  <a:lnTo>
                    <a:pt x="5503" y="6672"/>
                  </a:lnTo>
                  <a:lnTo>
                    <a:pt x="5868" y="6794"/>
                  </a:lnTo>
                  <a:lnTo>
                    <a:pt x="6233" y="6891"/>
                  </a:lnTo>
                  <a:lnTo>
                    <a:pt x="6599" y="6940"/>
                  </a:lnTo>
                  <a:lnTo>
                    <a:pt x="6940" y="6988"/>
                  </a:lnTo>
                  <a:lnTo>
                    <a:pt x="7256" y="7013"/>
                  </a:lnTo>
                  <a:lnTo>
                    <a:pt x="7573" y="7013"/>
                  </a:lnTo>
                  <a:lnTo>
                    <a:pt x="7329" y="6696"/>
                  </a:lnTo>
                  <a:lnTo>
                    <a:pt x="7061" y="6307"/>
                  </a:lnTo>
                  <a:lnTo>
                    <a:pt x="6867" y="6014"/>
                  </a:lnTo>
                  <a:lnTo>
                    <a:pt x="6672" y="5674"/>
                  </a:lnTo>
                  <a:lnTo>
                    <a:pt x="6477" y="5284"/>
                  </a:lnTo>
                  <a:lnTo>
                    <a:pt x="6307" y="4894"/>
                  </a:lnTo>
                  <a:lnTo>
                    <a:pt x="6258" y="4700"/>
                  </a:lnTo>
                  <a:lnTo>
                    <a:pt x="6209" y="4505"/>
                  </a:lnTo>
                  <a:lnTo>
                    <a:pt x="6185" y="4310"/>
                  </a:lnTo>
                  <a:lnTo>
                    <a:pt x="6185" y="4115"/>
                  </a:lnTo>
                  <a:lnTo>
                    <a:pt x="6209" y="3921"/>
                  </a:lnTo>
                  <a:lnTo>
                    <a:pt x="6258" y="3726"/>
                  </a:lnTo>
                  <a:lnTo>
                    <a:pt x="6331" y="3555"/>
                  </a:lnTo>
                  <a:lnTo>
                    <a:pt x="6453" y="3385"/>
                  </a:lnTo>
                  <a:lnTo>
                    <a:pt x="6550" y="3263"/>
                  </a:lnTo>
                  <a:lnTo>
                    <a:pt x="6647" y="3166"/>
                  </a:lnTo>
                  <a:lnTo>
                    <a:pt x="6769" y="3093"/>
                  </a:lnTo>
                  <a:lnTo>
                    <a:pt x="6915" y="3044"/>
                  </a:lnTo>
                  <a:lnTo>
                    <a:pt x="7037" y="3020"/>
                  </a:lnTo>
                  <a:lnTo>
                    <a:pt x="7183" y="2995"/>
                  </a:lnTo>
                  <a:lnTo>
                    <a:pt x="7475" y="2995"/>
                  </a:lnTo>
                  <a:lnTo>
                    <a:pt x="7840" y="3069"/>
                  </a:lnTo>
                  <a:lnTo>
                    <a:pt x="8206" y="3142"/>
                  </a:lnTo>
                  <a:lnTo>
                    <a:pt x="8960" y="3336"/>
                  </a:lnTo>
                  <a:lnTo>
                    <a:pt x="9228" y="3361"/>
                  </a:lnTo>
                  <a:lnTo>
                    <a:pt x="9374" y="3361"/>
                  </a:lnTo>
                  <a:lnTo>
                    <a:pt x="9520" y="3336"/>
                  </a:lnTo>
                  <a:lnTo>
                    <a:pt x="9666" y="3288"/>
                  </a:lnTo>
                  <a:lnTo>
                    <a:pt x="9788" y="3239"/>
                  </a:lnTo>
                  <a:lnTo>
                    <a:pt x="9885" y="3142"/>
                  </a:lnTo>
                  <a:lnTo>
                    <a:pt x="9959" y="2995"/>
                  </a:lnTo>
                  <a:lnTo>
                    <a:pt x="9983" y="2874"/>
                  </a:lnTo>
                  <a:lnTo>
                    <a:pt x="9983" y="2776"/>
                  </a:lnTo>
                  <a:lnTo>
                    <a:pt x="9934" y="2655"/>
                  </a:lnTo>
                  <a:lnTo>
                    <a:pt x="9885" y="2533"/>
                  </a:lnTo>
                  <a:lnTo>
                    <a:pt x="9788" y="2436"/>
                  </a:lnTo>
                  <a:lnTo>
                    <a:pt x="9691" y="2314"/>
                  </a:lnTo>
                  <a:lnTo>
                    <a:pt x="9447" y="2119"/>
                  </a:lnTo>
                  <a:lnTo>
                    <a:pt x="9155" y="1949"/>
                  </a:lnTo>
                  <a:lnTo>
                    <a:pt x="8887" y="1802"/>
                  </a:lnTo>
                  <a:lnTo>
                    <a:pt x="8449" y="1583"/>
                  </a:lnTo>
                  <a:lnTo>
                    <a:pt x="8133" y="1437"/>
                  </a:lnTo>
                  <a:lnTo>
                    <a:pt x="7816" y="1316"/>
                  </a:lnTo>
                  <a:lnTo>
                    <a:pt x="7475" y="1194"/>
                  </a:lnTo>
                  <a:lnTo>
                    <a:pt x="7159" y="1096"/>
                  </a:lnTo>
                  <a:lnTo>
                    <a:pt x="6818" y="1023"/>
                  </a:lnTo>
                  <a:lnTo>
                    <a:pt x="6477" y="950"/>
                  </a:lnTo>
                  <a:lnTo>
                    <a:pt x="6136" y="902"/>
                  </a:lnTo>
                  <a:lnTo>
                    <a:pt x="4213" y="902"/>
                  </a:lnTo>
                  <a:lnTo>
                    <a:pt x="3994" y="877"/>
                  </a:lnTo>
                  <a:lnTo>
                    <a:pt x="3580" y="780"/>
                  </a:lnTo>
                  <a:lnTo>
                    <a:pt x="2387" y="463"/>
                  </a:lnTo>
                  <a:lnTo>
                    <a:pt x="561"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56;p36">
              <a:extLst>
                <a:ext uri="{FF2B5EF4-FFF2-40B4-BE49-F238E27FC236}">
                  <a16:creationId xmlns:a16="http://schemas.microsoft.com/office/drawing/2014/main" id="{E283A4FC-2A23-4D4E-829A-6669E465C03B}"/>
                </a:ext>
              </a:extLst>
            </p:cNvPr>
            <p:cNvSpPr/>
            <p:nvPr/>
          </p:nvSpPr>
          <p:spPr>
            <a:xfrm>
              <a:off x="2155050" y="2031225"/>
              <a:ext cx="733450" cy="710950"/>
            </a:xfrm>
            <a:custGeom>
              <a:avLst/>
              <a:gdLst/>
              <a:ahLst/>
              <a:cxnLst/>
              <a:rect l="l" t="t" r="r" b="b"/>
              <a:pathLst>
                <a:path w="29338" h="28438" extrusionOk="0">
                  <a:moveTo>
                    <a:pt x="5137" y="1"/>
                  </a:moveTo>
                  <a:lnTo>
                    <a:pt x="4699" y="25"/>
                  </a:lnTo>
                  <a:lnTo>
                    <a:pt x="4285" y="49"/>
                  </a:lnTo>
                  <a:lnTo>
                    <a:pt x="3506" y="122"/>
                  </a:lnTo>
                  <a:lnTo>
                    <a:pt x="2800" y="244"/>
                  </a:lnTo>
                  <a:lnTo>
                    <a:pt x="2191" y="366"/>
                  </a:lnTo>
                  <a:lnTo>
                    <a:pt x="1704" y="488"/>
                  </a:lnTo>
                  <a:lnTo>
                    <a:pt x="1339" y="609"/>
                  </a:lnTo>
                  <a:lnTo>
                    <a:pt x="1023" y="707"/>
                  </a:lnTo>
                  <a:lnTo>
                    <a:pt x="974" y="804"/>
                  </a:lnTo>
                  <a:lnTo>
                    <a:pt x="925" y="1023"/>
                  </a:lnTo>
                  <a:lnTo>
                    <a:pt x="828" y="1461"/>
                  </a:lnTo>
                  <a:lnTo>
                    <a:pt x="706" y="2168"/>
                  </a:lnTo>
                  <a:lnTo>
                    <a:pt x="536" y="3214"/>
                  </a:lnTo>
                  <a:lnTo>
                    <a:pt x="317" y="4675"/>
                  </a:lnTo>
                  <a:lnTo>
                    <a:pt x="49" y="6623"/>
                  </a:lnTo>
                  <a:lnTo>
                    <a:pt x="24" y="6939"/>
                  </a:lnTo>
                  <a:lnTo>
                    <a:pt x="0" y="7280"/>
                  </a:lnTo>
                  <a:lnTo>
                    <a:pt x="24" y="7621"/>
                  </a:lnTo>
                  <a:lnTo>
                    <a:pt x="49" y="7986"/>
                  </a:lnTo>
                  <a:lnTo>
                    <a:pt x="97" y="8352"/>
                  </a:lnTo>
                  <a:lnTo>
                    <a:pt x="170" y="8717"/>
                  </a:lnTo>
                  <a:lnTo>
                    <a:pt x="244" y="9106"/>
                  </a:lnTo>
                  <a:lnTo>
                    <a:pt x="365" y="9496"/>
                  </a:lnTo>
                  <a:lnTo>
                    <a:pt x="633" y="10324"/>
                  </a:lnTo>
                  <a:lnTo>
                    <a:pt x="950" y="11151"/>
                  </a:lnTo>
                  <a:lnTo>
                    <a:pt x="1339" y="12003"/>
                  </a:lnTo>
                  <a:lnTo>
                    <a:pt x="1777" y="12904"/>
                  </a:lnTo>
                  <a:lnTo>
                    <a:pt x="2240" y="13781"/>
                  </a:lnTo>
                  <a:lnTo>
                    <a:pt x="2776" y="14682"/>
                  </a:lnTo>
                  <a:lnTo>
                    <a:pt x="3336" y="15607"/>
                  </a:lnTo>
                  <a:lnTo>
                    <a:pt x="3920" y="16508"/>
                  </a:lnTo>
                  <a:lnTo>
                    <a:pt x="4528" y="17408"/>
                  </a:lnTo>
                  <a:lnTo>
                    <a:pt x="5161" y="18309"/>
                  </a:lnTo>
                  <a:lnTo>
                    <a:pt x="5819" y="19210"/>
                  </a:lnTo>
                  <a:lnTo>
                    <a:pt x="6452" y="20062"/>
                  </a:lnTo>
                  <a:lnTo>
                    <a:pt x="7767" y="21742"/>
                  </a:lnTo>
                  <a:lnTo>
                    <a:pt x="9057" y="23325"/>
                  </a:lnTo>
                  <a:lnTo>
                    <a:pt x="10250" y="24737"/>
                  </a:lnTo>
                  <a:lnTo>
                    <a:pt x="11345" y="25978"/>
                  </a:lnTo>
                  <a:lnTo>
                    <a:pt x="12246" y="27001"/>
                  </a:lnTo>
                  <a:lnTo>
                    <a:pt x="12952" y="27756"/>
                  </a:lnTo>
                  <a:lnTo>
                    <a:pt x="13585" y="28437"/>
                  </a:lnTo>
                  <a:lnTo>
                    <a:pt x="14389" y="28218"/>
                  </a:lnTo>
                  <a:lnTo>
                    <a:pt x="15192" y="27975"/>
                  </a:lnTo>
                  <a:lnTo>
                    <a:pt x="15971" y="27731"/>
                  </a:lnTo>
                  <a:lnTo>
                    <a:pt x="16750" y="27463"/>
                  </a:lnTo>
                  <a:lnTo>
                    <a:pt x="17505" y="27196"/>
                  </a:lnTo>
                  <a:lnTo>
                    <a:pt x="18236" y="26904"/>
                  </a:lnTo>
                  <a:lnTo>
                    <a:pt x="19696" y="26295"/>
                  </a:lnTo>
                  <a:lnTo>
                    <a:pt x="21060" y="25662"/>
                  </a:lnTo>
                  <a:lnTo>
                    <a:pt x="22350" y="25004"/>
                  </a:lnTo>
                  <a:lnTo>
                    <a:pt x="23567" y="24347"/>
                  </a:lnTo>
                  <a:lnTo>
                    <a:pt x="24687" y="23714"/>
                  </a:lnTo>
                  <a:lnTo>
                    <a:pt x="25710" y="23105"/>
                  </a:lnTo>
                  <a:lnTo>
                    <a:pt x="26611" y="22521"/>
                  </a:lnTo>
                  <a:lnTo>
                    <a:pt x="27414" y="22010"/>
                  </a:lnTo>
                  <a:lnTo>
                    <a:pt x="28071" y="21547"/>
                  </a:lnTo>
                  <a:lnTo>
                    <a:pt x="28997" y="20890"/>
                  </a:lnTo>
                  <a:lnTo>
                    <a:pt x="29337" y="20622"/>
                  </a:lnTo>
                  <a:lnTo>
                    <a:pt x="27414" y="18674"/>
                  </a:lnTo>
                  <a:lnTo>
                    <a:pt x="22837" y="14000"/>
                  </a:lnTo>
                  <a:lnTo>
                    <a:pt x="20086" y="11176"/>
                  </a:lnTo>
                  <a:lnTo>
                    <a:pt x="17359" y="8303"/>
                  </a:lnTo>
                  <a:lnTo>
                    <a:pt x="14851" y="5625"/>
                  </a:lnTo>
                  <a:lnTo>
                    <a:pt x="13756" y="4407"/>
                  </a:lnTo>
                  <a:lnTo>
                    <a:pt x="12782" y="3336"/>
                  </a:lnTo>
                  <a:lnTo>
                    <a:pt x="12344" y="2849"/>
                  </a:lnTo>
                  <a:lnTo>
                    <a:pt x="11881" y="2411"/>
                  </a:lnTo>
                  <a:lnTo>
                    <a:pt x="11419" y="2021"/>
                  </a:lnTo>
                  <a:lnTo>
                    <a:pt x="10932" y="1681"/>
                  </a:lnTo>
                  <a:lnTo>
                    <a:pt x="10445" y="1364"/>
                  </a:lnTo>
                  <a:lnTo>
                    <a:pt x="9958" y="1096"/>
                  </a:lnTo>
                  <a:lnTo>
                    <a:pt x="9471" y="853"/>
                  </a:lnTo>
                  <a:lnTo>
                    <a:pt x="8960" y="658"/>
                  </a:lnTo>
                  <a:lnTo>
                    <a:pt x="8473" y="488"/>
                  </a:lnTo>
                  <a:lnTo>
                    <a:pt x="7961" y="342"/>
                  </a:lnTo>
                  <a:lnTo>
                    <a:pt x="7474" y="220"/>
                  </a:lnTo>
                  <a:lnTo>
                    <a:pt x="6987" y="147"/>
                  </a:lnTo>
                  <a:lnTo>
                    <a:pt x="6525" y="74"/>
                  </a:lnTo>
                  <a:lnTo>
                    <a:pt x="6038" y="25"/>
                  </a:lnTo>
                  <a:lnTo>
                    <a:pt x="5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57;p36">
              <a:extLst>
                <a:ext uri="{FF2B5EF4-FFF2-40B4-BE49-F238E27FC236}">
                  <a16:creationId xmlns:a16="http://schemas.microsoft.com/office/drawing/2014/main" id="{46631ABA-4C14-274B-A1D2-77B9EB9BF79E}"/>
                </a:ext>
              </a:extLst>
            </p:cNvPr>
            <p:cNvSpPr/>
            <p:nvPr/>
          </p:nvSpPr>
          <p:spPr>
            <a:xfrm>
              <a:off x="3561050" y="4882200"/>
              <a:ext cx="238625" cy="332975"/>
            </a:xfrm>
            <a:custGeom>
              <a:avLst/>
              <a:gdLst/>
              <a:ahLst/>
              <a:cxnLst/>
              <a:rect l="l" t="t" r="r" b="b"/>
              <a:pathLst>
                <a:path w="9545" h="13319" extrusionOk="0">
                  <a:moveTo>
                    <a:pt x="7499" y="1"/>
                  </a:moveTo>
                  <a:lnTo>
                    <a:pt x="7061" y="317"/>
                  </a:lnTo>
                  <a:lnTo>
                    <a:pt x="6598" y="609"/>
                  </a:lnTo>
                  <a:lnTo>
                    <a:pt x="6136" y="853"/>
                  </a:lnTo>
                  <a:lnTo>
                    <a:pt x="5649" y="1047"/>
                  </a:lnTo>
                  <a:lnTo>
                    <a:pt x="5162" y="1218"/>
                  </a:lnTo>
                  <a:lnTo>
                    <a:pt x="4675" y="1364"/>
                  </a:lnTo>
                  <a:lnTo>
                    <a:pt x="3701" y="1656"/>
                  </a:lnTo>
                  <a:lnTo>
                    <a:pt x="2727" y="1924"/>
                  </a:lnTo>
                  <a:lnTo>
                    <a:pt x="2240" y="2070"/>
                  </a:lnTo>
                  <a:lnTo>
                    <a:pt x="1753" y="2265"/>
                  </a:lnTo>
                  <a:lnTo>
                    <a:pt x="1291" y="2460"/>
                  </a:lnTo>
                  <a:lnTo>
                    <a:pt x="852" y="2703"/>
                  </a:lnTo>
                  <a:lnTo>
                    <a:pt x="414" y="2995"/>
                  </a:lnTo>
                  <a:lnTo>
                    <a:pt x="0" y="3336"/>
                  </a:lnTo>
                  <a:lnTo>
                    <a:pt x="3579" y="13318"/>
                  </a:lnTo>
                  <a:lnTo>
                    <a:pt x="9544" y="9690"/>
                  </a:lnTo>
                  <a:lnTo>
                    <a:pt x="7499"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58;p36">
              <a:extLst>
                <a:ext uri="{FF2B5EF4-FFF2-40B4-BE49-F238E27FC236}">
                  <a16:creationId xmlns:a16="http://schemas.microsoft.com/office/drawing/2014/main" id="{A7127596-BCCB-A243-83EB-04CE7A41B6D2}"/>
                </a:ext>
              </a:extLst>
            </p:cNvPr>
            <p:cNvSpPr/>
            <p:nvPr/>
          </p:nvSpPr>
          <p:spPr>
            <a:xfrm>
              <a:off x="3625575" y="5078800"/>
              <a:ext cx="584925" cy="277575"/>
            </a:xfrm>
            <a:custGeom>
              <a:avLst/>
              <a:gdLst/>
              <a:ahLst/>
              <a:cxnLst/>
              <a:rect l="l" t="t" r="r" b="b"/>
              <a:pathLst>
                <a:path w="23397" h="11103" extrusionOk="0">
                  <a:moveTo>
                    <a:pt x="6768" y="0"/>
                  </a:moveTo>
                  <a:lnTo>
                    <a:pt x="6403" y="49"/>
                  </a:lnTo>
                  <a:lnTo>
                    <a:pt x="6038" y="122"/>
                  </a:lnTo>
                  <a:lnTo>
                    <a:pt x="5624" y="244"/>
                  </a:lnTo>
                  <a:lnTo>
                    <a:pt x="5161" y="390"/>
                  </a:lnTo>
                  <a:lnTo>
                    <a:pt x="4675" y="585"/>
                  </a:lnTo>
                  <a:lnTo>
                    <a:pt x="4163" y="853"/>
                  </a:lnTo>
                  <a:lnTo>
                    <a:pt x="3579" y="1145"/>
                  </a:lnTo>
                  <a:lnTo>
                    <a:pt x="2970" y="1486"/>
                  </a:lnTo>
                  <a:lnTo>
                    <a:pt x="2313" y="1899"/>
                  </a:lnTo>
                  <a:lnTo>
                    <a:pt x="1607" y="2362"/>
                  </a:lnTo>
                  <a:lnTo>
                    <a:pt x="828" y="2873"/>
                  </a:lnTo>
                  <a:lnTo>
                    <a:pt x="24" y="3458"/>
                  </a:lnTo>
                  <a:lnTo>
                    <a:pt x="0" y="9739"/>
                  </a:lnTo>
                  <a:lnTo>
                    <a:pt x="560" y="9861"/>
                  </a:lnTo>
                  <a:lnTo>
                    <a:pt x="1242" y="10031"/>
                  </a:lnTo>
                  <a:lnTo>
                    <a:pt x="2167" y="10202"/>
                  </a:lnTo>
                  <a:lnTo>
                    <a:pt x="3287" y="10396"/>
                  </a:lnTo>
                  <a:lnTo>
                    <a:pt x="4602" y="10591"/>
                  </a:lnTo>
                  <a:lnTo>
                    <a:pt x="6062" y="10786"/>
                  </a:lnTo>
                  <a:lnTo>
                    <a:pt x="7694" y="10932"/>
                  </a:lnTo>
                  <a:lnTo>
                    <a:pt x="8570" y="11005"/>
                  </a:lnTo>
                  <a:lnTo>
                    <a:pt x="9446" y="11054"/>
                  </a:lnTo>
                  <a:lnTo>
                    <a:pt x="10372" y="11078"/>
                  </a:lnTo>
                  <a:lnTo>
                    <a:pt x="11297" y="11102"/>
                  </a:lnTo>
                  <a:lnTo>
                    <a:pt x="12271" y="11102"/>
                  </a:lnTo>
                  <a:lnTo>
                    <a:pt x="13244" y="11078"/>
                  </a:lnTo>
                  <a:lnTo>
                    <a:pt x="14243" y="11029"/>
                  </a:lnTo>
                  <a:lnTo>
                    <a:pt x="15241" y="10956"/>
                  </a:lnTo>
                  <a:lnTo>
                    <a:pt x="16263" y="10859"/>
                  </a:lnTo>
                  <a:lnTo>
                    <a:pt x="17286" y="10737"/>
                  </a:lnTo>
                  <a:lnTo>
                    <a:pt x="18309" y="10567"/>
                  </a:lnTo>
                  <a:lnTo>
                    <a:pt x="19331" y="10396"/>
                  </a:lnTo>
                  <a:lnTo>
                    <a:pt x="20354" y="10153"/>
                  </a:lnTo>
                  <a:lnTo>
                    <a:pt x="21376" y="9909"/>
                  </a:lnTo>
                  <a:lnTo>
                    <a:pt x="22399" y="9593"/>
                  </a:lnTo>
                  <a:lnTo>
                    <a:pt x="23397" y="9252"/>
                  </a:lnTo>
                  <a:lnTo>
                    <a:pt x="23397" y="8789"/>
                  </a:lnTo>
                  <a:lnTo>
                    <a:pt x="23324" y="8376"/>
                  </a:lnTo>
                  <a:lnTo>
                    <a:pt x="23227" y="7986"/>
                  </a:lnTo>
                  <a:lnTo>
                    <a:pt x="23056" y="7621"/>
                  </a:lnTo>
                  <a:lnTo>
                    <a:pt x="22861" y="7280"/>
                  </a:lnTo>
                  <a:lnTo>
                    <a:pt x="22618" y="6964"/>
                  </a:lnTo>
                  <a:lnTo>
                    <a:pt x="22350" y="6671"/>
                  </a:lnTo>
                  <a:lnTo>
                    <a:pt x="22034" y="6404"/>
                  </a:lnTo>
                  <a:lnTo>
                    <a:pt x="21693" y="6160"/>
                  </a:lnTo>
                  <a:lnTo>
                    <a:pt x="21303" y="5941"/>
                  </a:lnTo>
                  <a:lnTo>
                    <a:pt x="20914" y="5722"/>
                  </a:lnTo>
                  <a:lnTo>
                    <a:pt x="20475" y="5551"/>
                  </a:lnTo>
                  <a:lnTo>
                    <a:pt x="20013" y="5357"/>
                  </a:lnTo>
                  <a:lnTo>
                    <a:pt x="19550" y="5211"/>
                  </a:lnTo>
                  <a:lnTo>
                    <a:pt x="19039" y="5064"/>
                  </a:lnTo>
                  <a:lnTo>
                    <a:pt x="18528" y="4918"/>
                  </a:lnTo>
                  <a:lnTo>
                    <a:pt x="17481" y="4675"/>
                  </a:lnTo>
                  <a:lnTo>
                    <a:pt x="16410" y="4431"/>
                  </a:lnTo>
                  <a:lnTo>
                    <a:pt x="14243" y="4018"/>
                  </a:lnTo>
                  <a:lnTo>
                    <a:pt x="13196" y="3774"/>
                  </a:lnTo>
                  <a:lnTo>
                    <a:pt x="12222" y="3531"/>
                  </a:lnTo>
                  <a:lnTo>
                    <a:pt x="11759" y="3385"/>
                  </a:lnTo>
                  <a:lnTo>
                    <a:pt x="11297" y="3239"/>
                  </a:lnTo>
                  <a:lnTo>
                    <a:pt x="10883" y="3068"/>
                  </a:lnTo>
                  <a:lnTo>
                    <a:pt x="10493" y="2898"/>
                  </a:lnTo>
                  <a:lnTo>
                    <a:pt x="10323" y="2752"/>
                  </a:lnTo>
                  <a:lnTo>
                    <a:pt x="10153" y="2581"/>
                  </a:lnTo>
                  <a:lnTo>
                    <a:pt x="9836" y="2216"/>
                  </a:lnTo>
                  <a:lnTo>
                    <a:pt x="9544" y="1826"/>
                  </a:lnTo>
                  <a:lnTo>
                    <a:pt x="9276" y="1413"/>
                  </a:lnTo>
                  <a:lnTo>
                    <a:pt x="8984" y="1023"/>
                  </a:lnTo>
                  <a:lnTo>
                    <a:pt x="8838" y="853"/>
                  </a:lnTo>
                  <a:lnTo>
                    <a:pt x="8667" y="682"/>
                  </a:lnTo>
                  <a:lnTo>
                    <a:pt x="8497" y="512"/>
                  </a:lnTo>
                  <a:lnTo>
                    <a:pt x="8302" y="390"/>
                  </a:lnTo>
                  <a:lnTo>
                    <a:pt x="8107" y="244"/>
                  </a:lnTo>
                  <a:lnTo>
                    <a:pt x="7888" y="147"/>
                  </a:lnTo>
                  <a:lnTo>
                    <a:pt x="7645" y="73"/>
                  </a:lnTo>
                  <a:lnTo>
                    <a:pt x="7377" y="25"/>
                  </a:lnTo>
                  <a:lnTo>
                    <a:pt x="70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59;p36">
              <a:extLst>
                <a:ext uri="{FF2B5EF4-FFF2-40B4-BE49-F238E27FC236}">
                  <a16:creationId xmlns:a16="http://schemas.microsoft.com/office/drawing/2014/main" id="{32E41138-53A7-F943-B592-12976EA6620F}"/>
                </a:ext>
              </a:extLst>
            </p:cNvPr>
            <p:cNvSpPr/>
            <p:nvPr/>
          </p:nvSpPr>
          <p:spPr>
            <a:xfrm>
              <a:off x="3625575" y="5307050"/>
              <a:ext cx="588600" cy="77325"/>
            </a:xfrm>
            <a:custGeom>
              <a:avLst/>
              <a:gdLst/>
              <a:ahLst/>
              <a:cxnLst/>
              <a:rect l="l" t="t" r="r" b="b"/>
              <a:pathLst>
                <a:path w="23544" h="3093" extrusionOk="0">
                  <a:moveTo>
                    <a:pt x="23397" y="0"/>
                  </a:moveTo>
                  <a:lnTo>
                    <a:pt x="22618" y="293"/>
                  </a:lnTo>
                  <a:lnTo>
                    <a:pt x="21814" y="560"/>
                  </a:lnTo>
                  <a:lnTo>
                    <a:pt x="20962" y="779"/>
                  </a:lnTo>
                  <a:lnTo>
                    <a:pt x="20086" y="974"/>
                  </a:lnTo>
                  <a:lnTo>
                    <a:pt x="19185" y="1145"/>
                  </a:lnTo>
                  <a:lnTo>
                    <a:pt x="18260" y="1291"/>
                  </a:lnTo>
                  <a:lnTo>
                    <a:pt x="17310" y="1388"/>
                  </a:lnTo>
                  <a:lnTo>
                    <a:pt x="16361" y="1485"/>
                  </a:lnTo>
                  <a:lnTo>
                    <a:pt x="15387" y="1559"/>
                  </a:lnTo>
                  <a:lnTo>
                    <a:pt x="14413" y="1607"/>
                  </a:lnTo>
                  <a:lnTo>
                    <a:pt x="13439" y="1632"/>
                  </a:lnTo>
                  <a:lnTo>
                    <a:pt x="11492" y="1632"/>
                  </a:lnTo>
                  <a:lnTo>
                    <a:pt x="10542" y="1607"/>
                  </a:lnTo>
                  <a:lnTo>
                    <a:pt x="8692" y="1534"/>
                  </a:lnTo>
                  <a:lnTo>
                    <a:pt x="6914" y="1412"/>
                  </a:lnTo>
                  <a:lnTo>
                    <a:pt x="5283" y="1291"/>
                  </a:lnTo>
                  <a:lnTo>
                    <a:pt x="3798" y="1120"/>
                  </a:lnTo>
                  <a:lnTo>
                    <a:pt x="2532" y="974"/>
                  </a:lnTo>
                  <a:lnTo>
                    <a:pt x="682" y="706"/>
                  </a:lnTo>
                  <a:lnTo>
                    <a:pt x="0" y="609"/>
                  </a:lnTo>
                  <a:lnTo>
                    <a:pt x="0" y="609"/>
                  </a:lnTo>
                  <a:lnTo>
                    <a:pt x="268" y="2192"/>
                  </a:lnTo>
                  <a:lnTo>
                    <a:pt x="852" y="2313"/>
                  </a:lnTo>
                  <a:lnTo>
                    <a:pt x="1534" y="2435"/>
                  </a:lnTo>
                  <a:lnTo>
                    <a:pt x="2508" y="2557"/>
                  </a:lnTo>
                  <a:lnTo>
                    <a:pt x="3774" y="2703"/>
                  </a:lnTo>
                  <a:lnTo>
                    <a:pt x="5283" y="2849"/>
                  </a:lnTo>
                  <a:lnTo>
                    <a:pt x="7061" y="2971"/>
                  </a:lnTo>
                  <a:lnTo>
                    <a:pt x="9081" y="3044"/>
                  </a:lnTo>
                  <a:lnTo>
                    <a:pt x="10323" y="3068"/>
                  </a:lnTo>
                  <a:lnTo>
                    <a:pt x="11492" y="3092"/>
                  </a:lnTo>
                  <a:lnTo>
                    <a:pt x="12587" y="3092"/>
                  </a:lnTo>
                  <a:lnTo>
                    <a:pt x="13610" y="3068"/>
                  </a:lnTo>
                  <a:lnTo>
                    <a:pt x="15460" y="2995"/>
                  </a:lnTo>
                  <a:lnTo>
                    <a:pt x="17067" y="2873"/>
                  </a:lnTo>
                  <a:lnTo>
                    <a:pt x="18455" y="2727"/>
                  </a:lnTo>
                  <a:lnTo>
                    <a:pt x="19623" y="2557"/>
                  </a:lnTo>
                  <a:lnTo>
                    <a:pt x="20597" y="2362"/>
                  </a:lnTo>
                  <a:lnTo>
                    <a:pt x="21401" y="2143"/>
                  </a:lnTo>
                  <a:lnTo>
                    <a:pt x="22034" y="1924"/>
                  </a:lnTo>
                  <a:lnTo>
                    <a:pt x="22545" y="1729"/>
                  </a:lnTo>
                  <a:lnTo>
                    <a:pt x="22910" y="1510"/>
                  </a:lnTo>
                  <a:lnTo>
                    <a:pt x="23178" y="1339"/>
                  </a:lnTo>
                  <a:lnTo>
                    <a:pt x="23373" y="1193"/>
                  </a:lnTo>
                  <a:lnTo>
                    <a:pt x="23470" y="1072"/>
                  </a:lnTo>
                  <a:lnTo>
                    <a:pt x="23543" y="950"/>
                  </a:lnTo>
                  <a:lnTo>
                    <a:pt x="23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60;p36">
              <a:extLst>
                <a:ext uri="{FF2B5EF4-FFF2-40B4-BE49-F238E27FC236}">
                  <a16:creationId xmlns:a16="http://schemas.microsoft.com/office/drawing/2014/main" id="{A77F4D50-1C73-1445-B626-DDD90FEB647F}"/>
                </a:ext>
              </a:extLst>
            </p:cNvPr>
            <p:cNvSpPr/>
            <p:nvPr/>
          </p:nvSpPr>
          <p:spPr>
            <a:xfrm>
              <a:off x="3875125" y="5168875"/>
              <a:ext cx="70000" cy="29850"/>
            </a:xfrm>
            <a:custGeom>
              <a:avLst/>
              <a:gdLst/>
              <a:ahLst/>
              <a:cxnLst/>
              <a:rect l="l" t="t" r="r" b="b"/>
              <a:pathLst>
                <a:path w="2800" h="1194" extrusionOk="0">
                  <a:moveTo>
                    <a:pt x="1850" y="1"/>
                  </a:moveTo>
                  <a:lnTo>
                    <a:pt x="1656" y="25"/>
                  </a:lnTo>
                  <a:lnTo>
                    <a:pt x="1437" y="74"/>
                  </a:lnTo>
                  <a:lnTo>
                    <a:pt x="1193" y="147"/>
                  </a:lnTo>
                  <a:lnTo>
                    <a:pt x="974" y="244"/>
                  </a:lnTo>
                  <a:lnTo>
                    <a:pt x="730" y="366"/>
                  </a:lnTo>
                  <a:lnTo>
                    <a:pt x="487" y="536"/>
                  </a:lnTo>
                  <a:lnTo>
                    <a:pt x="244" y="755"/>
                  </a:lnTo>
                  <a:lnTo>
                    <a:pt x="0" y="999"/>
                  </a:lnTo>
                  <a:lnTo>
                    <a:pt x="244" y="1194"/>
                  </a:lnTo>
                  <a:lnTo>
                    <a:pt x="438" y="950"/>
                  </a:lnTo>
                  <a:lnTo>
                    <a:pt x="657" y="780"/>
                  </a:lnTo>
                  <a:lnTo>
                    <a:pt x="852" y="634"/>
                  </a:lnTo>
                  <a:lnTo>
                    <a:pt x="1071" y="512"/>
                  </a:lnTo>
                  <a:lnTo>
                    <a:pt x="1266" y="415"/>
                  </a:lnTo>
                  <a:lnTo>
                    <a:pt x="1485" y="342"/>
                  </a:lnTo>
                  <a:lnTo>
                    <a:pt x="1680" y="317"/>
                  </a:lnTo>
                  <a:lnTo>
                    <a:pt x="1850" y="293"/>
                  </a:lnTo>
                  <a:lnTo>
                    <a:pt x="2167" y="269"/>
                  </a:lnTo>
                  <a:lnTo>
                    <a:pt x="2435" y="317"/>
                  </a:lnTo>
                  <a:lnTo>
                    <a:pt x="2605" y="342"/>
                  </a:lnTo>
                  <a:lnTo>
                    <a:pt x="2678" y="366"/>
                  </a:lnTo>
                  <a:lnTo>
                    <a:pt x="2800" y="98"/>
                  </a:lnTo>
                  <a:lnTo>
                    <a:pt x="2727" y="74"/>
                  </a:lnTo>
                  <a:lnTo>
                    <a:pt x="2532" y="25"/>
                  </a:lnTo>
                  <a:lnTo>
                    <a:pt x="2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61;p36">
              <a:extLst>
                <a:ext uri="{FF2B5EF4-FFF2-40B4-BE49-F238E27FC236}">
                  <a16:creationId xmlns:a16="http://schemas.microsoft.com/office/drawing/2014/main" id="{D4DF2DC5-E022-CB48-AA35-33FA516DE9E2}"/>
                </a:ext>
              </a:extLst>
            </p:cNvPr>
            <p:cNvSpPr/>
            <p:nvPr/>
          </p:nvSpPr>
          <p:spPr>
            <a:xfrm>
              <a:off x="3839200" y="5150625"/>
              <a:ext cx="69425" cy="29850"/>
            </a:xfrm>
            <a:custGeom>
              <a:avLst/>
              <a:gdLst/>
              <a:ahLst/>
              <a:cxnLst/>
              <a:rect l="l" t="t" r="r" b="b"/>
              <a:pathLst>
                <a:path w="2777" h="1194" extrusionOk="0">
                  <a:moveTo>
                    <a:pt x="1827" y="0"/>
                  </a:moveTo>
                  <a:lnTo>
                    <a:pt x="1632" y="25"/>
                  </a:lnTo>
                  <a:lnTo>
                    <a:pt x="1413" y="73"/>
                  </a:lnTo>
                  <a:lnTo>
                    <a:pt x="1169" y="146"/>
                  </a:lnTo>
                  <a:lnTo>
                    <a:pt x="950" y="244"/>
                  </a:lnTo>
                  <a:lnTo>
                    <a:pt x="707" y="390"/>
                  </a:lnTo>
                  <a:lnTo>
                    <a:pt x="463" y="560"/>
                  </a:lnTo>
                  <a:lnTo>
                    <a:pt x="220" y="755"/>
                  </a:lnTo>
                  <a:lnTo>
                    <a:pt x="1" y="999"/>
                  </a:lnTo>
                  <a:lnTo>
                    <a:pt x="220" y="1193"/>
                  </a:lnTo>
                  <a:lnTo>
                    <a:pt x="415" y="974"/>
                  </a:lnTo>
                  <a:lnTo>
                    <a:pt x="634" y="779"/>
                  </a:lnTo>
                  <a:lnTo>
                    <a:pt x="853" y="633"/>
                  </a:lnTo>
                  <a:lnTo>
                    <a:pt x="1048" y="512"/>
                  </a:lnTo>
                  <a:lnTo>
                    <a:pt x="1267" y="439"/>
                  </a:lnTo>
                  <a:lnTo>
                    <a:pt x="1461" y="366"/>
                  </a:lnTo>
                  <a:lnTo>
                    <a:pt x="1656" y="317"/>
                  </a:lnTo>
                  <a:lnTo>
                    <a:pt x="1827" y="292"/>
                  </a:lnTo>
                  <a:lnTo>
                    <a:pt x="2167" y="292"/>
                  </a:lnTo>
                  <a:lnTo>
                    <a:pt x="2411" y="317"/>
                  </a:lnTo>
                  <a:lnTo>
                    <a:pt x="2581" y="366"/>
                  </a:lnTo>
                  <a:lnTo>
                    <a:pt x="2654" y="390"/>
                  </a:lnTo>
                  <a:lnTo>
                    <a:pt x="2776" y="122"/>
                  </a:lnTo>
                  <a:lnTo>
                    <a:pt x="2703" y="98"/>
                  </a:lnTo>
                  <a:lnTo>
                    <a:pt x="2508" y="49"/>
                  </a:lnTo>
                  <a:lnTo>
                    <a:pt x="2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62;p36">
              <a:extLst>
                <a:ext uri="{FF2B5EF4-FFF2-40B4-BE49-F238E27FC236}">
                  <a16:creationId xmlns:a16="http://schemas.microsoft.com/office/drawing/2014/main" id="{A52E6068-E149-6F4A-A673-56094CEFBFDC}"/>
                </a:ext>
              </a:extLst>
            </p:cNvPr>
            <p:cNvSpPr/>
            <p:nvPr/>
          </p:nvSpPr>
          <p:spPr>
            <a:xfrm>
              <a:off x="3806325" y="5125675"/>
              <a:ext cx="69425" cy="29850"/>
            </a:xfrm>
            <a:custGeom>
              <a:avLst/>
              <a:gdLst/>
              <a:ahLst/>
              <a:cxnLst/>
              <a:rect l="l" t="t" r="r" b="b"/>
              <a:pathLst>
                <a:path w="2777" h="1194" extrusionOk="0">
                  <a:moveTo>
                    <a:pt x="2216" y="0"/>
                  </a:moveTo>
                  <a:lnTo>
                    <a:pt x="1827" y="24"/>
                  </a:lnTo>
                  <a:lnTo>
                    <a:pt x="1632" y="49"/>
                  </a:lnTo>
                  <a:lnTo>
                    <a:pt x="1413" y="73"/>
                  </a:lnTo>
                  <a:lnTo>
                    <a:pt x="1170" y="146"/>
                  </a:lnTo>
                  <a:lnTo>
                    <a:pt x="950" y="244"/>
                  </a:lnTo>
                  <a:lnTo>
                    <a:pt x="707" y="390"/>
                  </a:lnTo>
                  <a:lnTo>
                    <a:pt x="464" y="560"/>
                  </a:lnTo>
                  <a:lnTo>
                    <a:pt x="220" y="755"/>
                  </a:lnTo>
                  <a:lnTo>
                    <a:pt x="1" y="998"/>
                  </a:lnTo>
                  <a:lnTo>
                    <a:pt x="220" y="1193"/>
                  </a:lnTo>
                  <a:lnTo>
                    <a:pt x="415" y="974"/>
                  </a:lnTo>
                  <a:lnTo>
                    <a:pt x="634" y="779"/>
                  </a:lnTo>
                  <a:lnTo>
                    <a:pt x="853" y="633"/>
                  </a:lnTo>
                  <a:lnTo>
                    <a:pt x="1048" y="511"/>
                  </a:lnTo>
                  <a:lnTo>
                    <a:pt x="1267" y="438"/>
                  </a:lnTo>
                  <a:lnTo>
                    <a:pt x="1462" y="365"/>
                  </a:lnTo>
                  <a:lnTo>
                    <a:pt x="1656" y="317"/>
                  </a:lnTo>
                  <a:lnTo>
                    <a:pt x="1827" y="292"/>
                  </a:lnTo>
                  <a:lnTo>
                    <a:pt x="2168" y="292"/>
                  </a:lnTo>
                  <a:lnTo>
                    <a:pt x="2411" y="317"/>
                  </a:lnTo>
                  <a:lnTo>
                    <a:pt x="2582" y="365"/>
                  </a:lnTo>
                  <a:lnTo>
                    <a:pt x="2655" y="390"/>
                  </a:lnTo>
                  <a:lnTo>
                    <a:pt x="2776" y="122"/>
                  </a:lnTo>
                  <a:lnTo>
                    <a:pt x="2703" y="97"/>
                  </a:lnTo>
                  <a:lnTo>
                    <a:pt x="2509" y="49"/>
                  </a:lnTo>
                  <a:lnTo>
                    <a:pt x="2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63;p36">
              <a:extLst>
                <a:ext uri="{FF2B5EF4-FFF2-40B4-BE49-F238E27FC236}">
                  <a16:creationId xmlns:a16="http://schemas.microsoft.com/office/drawing/2014/main" id="{5C4895F0-C86E-CF48-B433-CD6570589183}"/>
                </a:ext>
              </a:extLst>
            </p:cNvPr>
            <p:cNvSpPr/>
            <p:nvPr/>
          </p:nvSpPr>
          <p:spPr>
            <a:xfrm>
              <a:off x="3783825" y="5098275"/>
              <a:ext cx="69400" cy="29850"/>
            </a:xfrm>
            <a:custGeom>
              <a:avLst/>
              <a:gdLst/>
              <a:ahLst/>
              <a:cxnLst/>
              <a:rect l="l" t="t" r="r" b="b"/>
              <a:pathLst>
                <a:path w="2776" h="1194" extrusionOk="0">
                  <a:moveTo>
                    <a:pt x="1826" y="1"/>
                  </a:moveTo>
                  <a:lnTo>
                    <a:pt x="1631" y="25"/>
                  </a:lnTo>
                  <a:lnTo>
                    <a:pt x="1412" y="74"/>
                  </a:lnTo>
                  <a:lnTo>
                    <a:pt x="1169" y="147"/>
                  </a:lnTo>
                  <a:lnTo>
                    <a:pt x="950" y="244"/>
                  </a:lnTo>
                  <a:lnTo>
                    <a:pt x="706" y="390"/>
                  </a:lnTo>
                  <a:lnTo>
                    <a:pt x="463" y="536"/>
                  </a:lnTo>
                  <a:lnTo>
                    <a:pt x="219" y="755"/>
                  </a:lnTo>
                  <a:lnTo>
                    <a:pt x="0" y="999"/>
                  </a:lnTo>
                  <a:lnTo>
                    <a:pt x="219" y="1193"/>
                  </a:lnTo>
                  <a:lnTo>
                    <a:pt x="414" y="974"/>
                  </a:lnTo>
                  <a:lnTo>
                    <a:pt x="633" y="780"/>
                  </a:lnTo>
                  <a:lnTo>
                    <a:pt x="852" y="634"/>
                  </a:lnTo>
                  <a:lnTo>
                    <a:pt x="1047" y="512"/>
                  </a:lnTo>
                  <a:lnTo>
                    <a:pt x="1266" y="439"/>
                  </a:lnTo>
                  <a:lnTo>
                    <a:pt x="1461" y="366"/>
                  </a:lnTo>
                  <a:lnTo>
                    <a:pt x="1656" y="317"/>
                  </a:lnTo>
                  <a:lnTo>
                    <a:pt x="1826" y="293"/>
                  </a:lnTo>
                  <a:lnTo>
                    <a:pt x="2143" y="293"/>
                  </a:lnTo>
                  <a:lnTo>
                    <a:pt x="2410" y="317"/>
                  </a:lnTo>
                  <a:lnTo>
                    <a:pt x="2581" y="366"/>
                  </a:lnTo>
                  <a:lnTo>
                    <a:pt x="2654" y="390"/>
                  </a:lnTo>
                  <a:lnTo>
                    <a:pt x="2776" y="98"/>
                  </a:lnTo>
                  <a:lnTo>
                    <a:pt x="2703" y="74"/>
                  </a:lnTo>
                  <a:lnTo>
                    <a:pt x="2508" y="49"/>
                  </a:lnTo>
                  <a:lnTo>
                    <a:pt x="2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64;p36">
              <a:extLst>
                <a:ext uri="{FF2B5EF4-FFF2-40B4-BE49-F238E27FC236}">
                  <a16:creationId xmlns:a16="http://schemas.microsoft.com/office/drawing/2014/main" id="{5DF3DCAB-C63A-4A45-BA90-20FEF4EED656}"/>
                </a:ext>
              </a:extLst>
            </p:cNvPr>
            <p:cNvSpPr/>
            <p:nvPr/>
          </p:nvSpPr>
          <p:spPr>
            <a:xfrm>
              <a:off x="2032700" y="3237600"/>
              <a:ext cx="258700" cy="414525"/>
            </a:xfrm>
            <a:custGeom>
              <a:avLst/>
              <a:gdLst/>
              <a:ahLst/>
              <a:cxnLst/>
              <a:rect l="l" t="t" r="r" b="b"/>
              <a:pathLst>
                <a:path w="10348" h="16581" extrusionOk="0">
                  <a:moveTo>
                    <a:pt x="0" y="0"/>
                  </a:moveTo>
                  <a:lnTo>
                    <a:pt x="2192" y="16580"/>
                  </a:lnTo>
                  <a:lnTo>
                    <a:pt x="10348" y="1339"/>
                  </a:lnTo>
                  <a:lnTo>
                    <a:pt x="0" y="0"/>
                  </a:lnTo>
                  <a:close/>
                </a:path>
              </a:pathLst>
            </a:custGeom>
            <a:solidFill>
              <a:srgbClr val="706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65;p36">
              <a:extLst>
                <a:ext uri="{FF2B5EF4-FFF2-40B4-BE49-F238E27FC236}">
                  <a16:creationId xmlns:a16="http://schemas.microsoft.com/office/drawing/2014/main" id="{0901AE80-FB81-A04D-BBBE-6FA58E7CC19F}"/>
                </a:ext>
              </a:extLst>
            </p:cNvPr>
            <p:cNvSpPr/>
            <p:nvPr/>
          </p:nvSpPr>
          <p:spPr>
            <a:xfrm>
              <a:off x="2032700" y="3237600"/>
              <a:ext cx="258700" cy="414525"/>
            </a:xfrm>
            <a:custGeom>
              <a:avLst/>
              <a:gdLst/>
              <a:ahLst/>
              <a:cxnLst/>
              <a:rect l="l" t="t" r="r" b="b"/>
              <a:pathLst>
                <a:path w="10348" h="16581" fill="none" extrusionOk="0">
                  <a:moveTo>
                    <a:pt x="2192" y="16580"/>
                  </a:moveTo>
                  <a:lnTo>
                    <a:pt x="10348" y="133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66;p36">
              <a:extLst>
                <a:ext uri="{FF2B5EF4-FFF2-40B4-BE49-F238E27FC236}">
                  <a16:creationId xmlns:a16="http://schemas.microsoft.com/office/drawing/2014/main" id="{9253DD3D-5279-6B45-A4A5-D49A1E747B5A}"/>
                </a:ext>
              </a:extLst>
            </p:cNvPr>
            <p:cNvSpPr/>
            <p:nvPr/>
          </p:nvSpPr>
          <p:spPr>
            <a:xfrm>
              <a:off x="2364425" y="3297850"/>
              <a:ext cx="1353675" cy="772425"/>
            </a:xfrm>
            <a:custGeom>
              <a:avLst/>
              <a:gdLst/>
              <a:ahLst/>
              <a:cxnLst/>
              <a:rect l="l" t="t" r="r" b="b"/>
              <a:pathLst>
                <a:path w="54147" h="30897" extrusionOk="0">
                  <a:moveTo>
                    <a:pt x="2557" y="1"/>
                  </a:moveTo>
                  <a:lnTo>
                    <a:pt x="1120" y="2679"/>
                  </a:lnTo>
                  <a:lnTo>
                    <a:pt x="4431" y="6915"/>
                  </a:lnTo>
                  <a:lnTo>
                    <a:pt x="3847" y="8400"/>
                  </a:lnTo>
                  <a:lnTo>
                    <a:pt x="0" y="20208"/>
                  </a:lnTo>
                  <a:lnTo>
                    <a:pt x="44773" y="30896"/>
                  </a:lnTo>
                  <a:lnTo>
                    <a:pt x="45260" y="30750"/>
                  </a:lnTo>
                  <a:lnTo>
                    <a:pt x="45772" y="30580"/>
                  </a:lnTo>
                  <a:lnTo>
                    <a:pt x="46331" y="30336"/>
                  </a:lnTo>
                  <a:lnTo>
                    <a:pt x="46891" y="30069"/>
                  </a:lnTo>
                  <a:lnTo>
                    <a:pt x="47451" y="29752"/>
                  </a:lnTo>
                  <a:lnTo>
                    <a:pt x="48060" y="29387"/>
                  </a:lnTo>
                  <a:lnTo>
                    <a:pt x="48644" y="28997"/>
                  </a:lnTo>
                  <a:lnTo>
                    <a:pt x="49229" y="28583"/>
                  </a:lnTo>
                  <a:lnTo>
                    <a:pt x="49813" y="28121"/>
                  </a:lnTo>
                  <a:lnTo>
                    <a:pt x="50373" y="27634"/>
                  </a:lnTo>
                  <a:lnTo>
                    <a:pt x="50933" y="27123"/>
                  </a:lnTo>
                  <a:lnTo>
                    <a:pt x="51469" y="26563"/>
                  </a:lnTo>
                  <a:lnTo>
                    <a:pt x="51956" y="26003"/>
                  </a:lnTo>
                  <a:lnTo>
                    <a:pt x="52418" y="25418"/>
                  </a:lnTo>
                  <a:lnTo>
                    <a:pt x="52832" y="24810"/>
                  </a:lnTo>
                  <a:lnTo>
                    <a:pt x="53197" y="24177"/>
                  </a:lnTo>
                  <a:lnTo>
                    <a:pt x="53514" y="23544"/>
                  </a:lnTo>
                  <a:lnTo>
                    <a:pt x="53660" y="23227"/>
                  </a:lnTo>
                  <a:lnTo>
                    <a:pt x="53781" y="22886"/>
                  </a:lnTo>
                  <a:lnTo>
                    <a:pt x="53879" y="22570"/>
                  </a:lnTo>
                  <a:lnTo>
                    <a:pt x="53976" y="22229"/>
                  </a:lnTo>
                  <a:lnTo>
                    <a:pt x="54025" y="21912"/>
                  </a:lnTo>
                  <a:lnTo>
                    <a:pt x="54098" y="21572"/>
                  </a:lnTo>
                  <a:lnTo>
                    <a:pt x="54122" y="21231"/>
                  </a:lnTo>
                  <a:lnTo>
                    <a:pt x="54147" y="20890"/>
                  </a:lnTo>
                  <a:lnTo>
                    <a:pt x="54122" y="20549"/>
                  </a:lnTo>
                  <a:lnTo>
                    <a:pt x="54098" y="20208"/>
                  </a:lnTo>
                  <a:lnTo>
                    <a:pt x="54049" y="19867"/>
                  </a:lnTo>
                  <a:lnTo>
                    <a:pt x="53976" y="19527"/>
                  </a:lnTo>
                  <a:lnTo>
                    <a:pt x="53879" y="19186"/>
                  </a:lnTo>
                  <a:lnTo>
                    <a:pt x="53757" y="18845"/>
                  </a:lnTo>
                  <a:lnTo>
                    <a:pt x="53611" y="18528"/>
                  </a:lnTo>
                  <a:lnTo>
                    <a:pt x="53441" y="18187"/>
                  </a:lnTo>
                  <a:lnTo>
                    <a:pt x="53246" y="17847"/>
                  </a:lnTo>
                  <a:lnTo>
                    <a:pt x="53027" y="17506"/>
                  </a:lnTo>
                  <a:lnTo>
                    <a:pt x="52759" y="17165"/>
                  </a:lnTo>
                  <a:lnTo>
                    <a:pt x="52491" y="16848"/>
                  </a:lnTo>
                  <a:lnTo>
                    <a:pt x="52175" y="16508"/>
                  </a:lnTo>
                  <a:lnTo>
                    <a:pt x="51834" y="16191"/>
                  </a:lnTo>
                  <a:lnTo>
                    <a:pt x="51469" y="15875"/>
                  </a:lnTo>
                  <a:lnTo>
                    <a:pt x="51079" y="15558"/>
                  </a:lnTo>
                  <a:lnTo>
                    <a:pt x="50641" y="15242"/>
                  </a:lnTo>
                  <a:lnTo>
                    <a:pt x="50178" y="14925"/>
                  </a:lnTo>
                  <a:lnTo>
                    <a:pt x="49667" y="14633"/>
                  </a:lnTo>
                  <a:lnTo>
                    <a:pt x="49131" y="14316"/>
                  </a:lnTo>
                  <a:lnTo>
                    <a:pt x="48571" y="14024"/>
                  </a:lnTo>
                  <a:lnTo>
                    <a:pt x="47963" y="13732"/>
                  </a:lnTo>
                  <a:lnTo>
                    <a:pt x="46672" y="13269"/>
                  </a:lnTo>
                  <a:lnTo>
                    <a:pt x="44749" y="12636"/>
                  </a:lnTo>
                  <a:lnTo>
                    <a:pt x="42339" y="11882"/>
                  </a:lnTo>
                  <a:lnTo>
                    <a:pt x="39490" y="11005"/>
                  </a:lnTo>
                  <a:lnTo>
                    <a:pt x="32844" y="9033"/>
                  </a:lnTo>
                  <a:lnTo>
                    <a:pt x="25515" y="6842"/>
                  </a:lnTo>
                  <a:lnTo>
                    <a:pt x="11419" y="2679"/>
                  </a:lnTo>
                  <a:lnTo>
                    <a:pt x="5989" y="1072"/>
                  </a:lnTo>
                  <a:lnTo>
                    <a:pt x="3993" y="463"/>
                  </a:lnTo>
                  <a:lnTo>
                    <a:pt x="2557" y="1"/>
                  </a:lnTo>
                  <a:close/>
                </a:path>
              </a:pathLst>
            </a:custGeom>
            <a:solidFill>
              <a:srgbClr val="2E3A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67;p36">
              <a:extLst>
                <a:ext uri="{FF2B5EF4-FFF2-40B4-BE49-F238E27FC236}">
                  <a16:creationId xmlns:a16="http://schemas.microsoft.com/office/drawing/2014/main" id="{57DAC3C0-28FF-4442-93AA-C4B52DB2D7F1}"/>
                </a:ext>
              </a:extLst>
            </p:cNvPr>
            <p:cNvSpPr/>
            <p:nvPr/>
          </p:nvSpPr>
          <p:spPr>
            <a:xfrm>
              <a:off x="1902450" y="3310625"/>
              <a:ext cx="647625" cy="532000"/>
            </a:xfrm>
            <a:custGeom>
              <a:avLst/>
              <a:gdLst/>
              <a:ahLst/>
              <a:cxnLst/>
              <a:rect l="l" t="t" r="r" b="b"/>
              <a:pathLst>
                <a:path w="25905" h="21280" extrusionOk="0">
                  <a:moveTo>
                    <a:pt x="8132" y="1"/>
                  </a:moveTo>
                  <a:lnTo>
                    <a:pt x="0" y="15242"/>
                  </a:lnTo>
                  <a:lnTo>
                    <a:pt x="390" y="15680"/>
                  </a:lnTo>
                  <a:lnTo>
                    <a:pt x="755" y="16118"/>
                  </a:lnTo>
                  <a:lnTo>
                    <a:pt x="1169" y="16532"/>
                  </a:lnTo>
                  <a:lnTo>
                    <a:pt x="1558" y="16922"/>
                  </a:lnTo>
                  <a:lnTo>
                    <a:pt x="1972" y="17311"/>
                  </a:lnTo>
                  <a:lnTo>
                    <a:pt x="2386" y="17676"/>
                  </a:lnTo>
                  <a:lnTo>
                    <a:pt x="3214" y="18358"/>
                  </a:lnTo>
                  <a:lnTo>
                    <a:pt x="4042" y="18967"/>
                  </a:lnTo>
                  <a:lnTo>
                    <a:pt x="4870" y="19527"/>
                  </a:lnTo>
                  <a:lnTo>
                    <a:pt x="5673" y="20014"/>
                  </a:lnTo>
                  <a:lnTo>
                    <a:pt x="6452" y="20452"/>
                  </a:lnTo>
                  <a:lnTo>
                    <a:pt x="11054" y="21280"/>
                  </a:lnTo>
                  <a:lnTo>
                    <a:pt x="25905" y="8985"/>
                  </a:lnTo>
                  <a:lnTo>
                    <a:pt x="23105" y="1973"/>
                  </a:lnTo>
                  <a:lnTo>
                    <a:pt x="8132" y="1"/>
                  </a:lnTo>
                  <a:close/>
                </a:path>
              </a:pathLst>
            </a:custGeom>
            <a:solidFill>
              <a:srgbClr val="2E3A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68;p36">
              <a:extLst>
                <a:ext uri="{FF2B5EF4-FFF2-40B4-BE49-F238E27FC236}">
                  <a16:creationId xmlns:a16="http://schemas.microsoft.com/office/drawing/2014/main" id="{C8D007A6-90A3-2A4F-8824-3BBD19EACDBF}"/>
                </a:ext>
              </a:extLst>
            </p:cNvPr>
            <p:cNvSpPr/>
            <p:nvPr/>
          </p:nvSpPr>
          <p:spPr>
            <a:xfrm>
              <a:off x="3166625" y="3815825"/>
              <a:ext cx="737125" cy="1266650"/>
            </a:xfrm>
            <a:custGeom>
              <a:avLst/>
              <a:gdLst/>
              <a:ahLst/>
              <a:cxnLst/>
              <a:rect l="l" t="t" r="r" b="b"/>
              <a:pathLst>
                <a:path w="29485" h="50666" extrusionOk="0">
                  <a:moveTo>
                    <a:pt x="22010" y="1"/>
                  </a:moveTo>
                  <a:lnTo>
                    <a:pt x="1" y="3823"/>
                  </a:lnTo>
                  <a:lnTo>
                    <a:pt x="171" y="4772"/>
                  </a:lnTo>
                  <a:lnTo>
                    <a:pt x="415" y="5917"/>
                  </a:lnTo>
                  <a:lnTo>
                    <a:pt x="756" y="7499"/>
                  </a:lnTo>
                  <a:lnTo>
                    <a:pt x="1218" y="9471"/>
                  </a:lnTo>
                  <a:lnTo>
                    <a:pt x="1802" y="11809"/>
                  </a:lnTo>
                  <a:lnTo>
                    <a:pt x="2509" y="14487"/>
                  </a:lnTo>
                  <a:lnTo>
                    <a:pt x="2922" y="15972"/>
                  </a:lnTo>
                  <a:lnTo>
                    <a:pt x="3385" y="17506"/>
                  </a:lnTo>
                  <a:lnTo>
                    <a:pt x="3872" y="19137"/>
                  </a:lnTo>
                  <a:lnTo>
                    <a:pt x="4408" y="20841"/>
                  </a:lnTo>
                  <a:lnTo>
                    <a:pt x="4967" y="22618"/>
                  </a:lnTo>
                  <a:lnTo>
                    <a:pt x="5601" y="24444"/>
                  </a:lnTo>
                  <a:lnTo>
                    <a:pt x="6234" y="26343"/>
                  </a:lnTo>
                  <a:lnTo>
                    <a:pt x="6940" y="28315"/>
                  </a:lnTo>
                  <a:lnTo>
                    <a:pt x="7694" y="30336"/>
                  </a:lnTo>
                  <a:lnTo>
                    <a:pt x="8473" y="32406"/>
                  </a:lnTo>
                  <a:lnTo>
                    <a:pt x="9326" y="34548"/>
                  </a:lnTo>
                  <a:lnTo>
                    <a:pt x="10202" y="36715"/>
                  </a:lnTo>
                  <a:lnTo>
                    <a:pt x="11151" y="38931"/>
                  </a:lnTo>
                  <a:lnTo>
                    <a:pt x="12125" y="41219"/>
                  </a:lnTo>
                  <a:lnTo>
                    <a:pt x="13172" y="43532"/>
                  </a:lnTo>
                  <a:lnTo>
                    <a:pt x="14243" y="45869"/>
                  </a:lnTo>
                  <a:lnTo>
                    <a:pt x="15388" y="48255"/>
                  </a:lnTo>
                  <a:lnTo>
                    <a:pt x="16605" y="50666"/>
                  </a:lnTo>
                  <a:lnTo>
                    <a:pt x="17749" y="50179"/>
                  </a:lnTo>
                  <a:lnTo>
                    <a:pt x="19040" y="49643"/>
                  </a:lnTo>
                  <a:lnTo>
                    <a:pt x="20720" y="48937"/>
                  </a:lnTo>
                  <a:lnTo>
                    <a:pt x="22667" y="48158"/>
                  </a:lnTo>
                  <a:lnTo>
                    <a:pt x="24859" y="47306"/>
                  </a:lnTo>
                  <a:lnTo>
                    <a:pt x="27147" y="46478"/>
                  </a:lnTo>
                  <a:lnTo>
                    <a:pt x="28316" y="46064"/>
                  </a:lnTo>
                  <a:lnTo>
                    <a:pt x="29484" y="45674"/>
                  </a:lnTo>
                  <a:lnTo>
                    <a:pt x="29338" y="44408"/>
                  </a:lnTo>
                  <a:lnTo>
                    <a:pt x="28900" y="40951"/>
                  </a:lnTo>
                  <a:lnTo>
                    <a:pt x="28194" y="35741"/>
                  </a:lnTo>
                  <a:lnTo>
                    <a:pt x="27756" y="32649"/>
                  </a:lnTo>
                  <a:lnTo>
                    <a:pt x="27269" y="29265"/>
                  </a:lnTo>
                  <a:lnTo>
                    <a:pt x="26733" y="25710"/>
                  </a:lnTo>
                  <a:lnTo>
                    <a:pt x="26173" y="21985"/>
                  </a:lnTo>
                  <a:lnTo>
                    <a:pt x="25540" y="18187"/>
                  </a:lnTo>
                  <a:lnTo>
                    <a:pt x="24883" y="14365"/>
                  </a:lnTo>
                  <a:lnTo>
                    <a:pt x="24201" y="10591"/>
                  </a:lnTo>
                  <a:lnTo>
                    <a:pt x="23495" y="6891"/>
                  </a:lnTo>
                  <a:lnTo>
                    <a:pt x="22765" y="3336"/>
                  </a:lnTo>
                  <a:lnTo>
                    <a:pt x="22400" y="1632"/>
                  </a:lnTo>
                  <a:lnTo>
                    <a:pt x="22010" y="1"/>
                  </a:lnTo>
                  <a:close/>
                </a:path>
              </a:pathLst>
            </a:custGeom>
            <a:solidFill>
              <a:srgbClr val="2E3A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69;p36">
              <a:extLst>
                <a:ext uri="{FF2B5EF4-FFF2-40B4-BE49-F238E27FC236}">
                  <a16:creationId xmlns:a16="http://schemas.microsoft.com/office/drawing/2014/main" id="{8BE598C4-A5FB-A544-85FF-E2D397B0DD64}"/>
                </a:ext>
              </a:extLst>
            </p:cNvPr>
            <p:cNvSpPr/>
            <p:nvPr/>
          </p:nvSpPr>
          <p:spPr>
            <a:xfrm>
              <a:off x="3166625" y="3815825"/>
              <a:ext cx="737125" cy="1266650"/>
            </a:xfrm>
            <a:custGeom>
              <a:avLst/>
              <a:gdLst/>
              <a:ahLst/>
              <a:cxnLst/>
              <a:rect l="l" t="t" r="r" b="b"/>
              <a:pathLst>
                <a:path w="29485" h="50666" fill="none" extrusionOk="0">
                  <a:moveTo>
                    <a:pt x="1" y="3823"/>
                  </a:moveTo>
                  <a:lnTo>
                    <a:pt x="1" y="3823"/>
                  </a:lnTo>
                  <a:lnTo>
                    <a:pt x="171" y="4772"/>
                  </a:lnTo>
                  <a:lnTo>
                    <a:pt x="415" y="5917"/>
                  </a:lnTo>
                  <a:lnTo>
                    <a:pt x="756" y="7499"/>
                  </a:lnTo>
                  <a:lnTo>
                    <a:pt x="1218" y="9471"/>
                  </a:lnTo>
                  <a:lnTo>
                    <a:pt x="1802" y="11809"/>
                  </a:lnTo>
                  <a:lnTo>
                    <a:pt x="2509" y="14487"/>
                  </a:lnTo>
                  <a:lnTo>
                    <a:pt x="2922" y="15972"/>
                  </a:lnTo>
                  <a:lnTo>
                    <a:pt x="3385" y="17506"/>
                  </a:lnTo>
                  <a:lnTo>
                    <a:pt x="3872" y="19137"/>
                  </a:lnTo>
                  <a:lnTo>
                    <a:pt x="4408" y="20841"/>
                  </a:lnTo>
                  <a:lnTo>
                    <a:pt x="4967" y="22618"/>
                  </a:lnTo>
                  <a:lnTo>
                    <a:pt x="5601" y="24444"/>
                  </a:lnTo>
                  <a:lnTo>
                    <a:pt x="6234" y="26343"/>
                  </a:lnTo>
                  <a:lnTo>
                    <a:pt x="6940" y="28315"/>
                  </a:lnTo>
                  <a:lnTo>
                    <a:pt x="7694" y="30336"/>
                  </a:lnTo>
                  <a:lnTo>
                    <a:pt x="8473" y="32406"/>
                  </a:lnTo>
                  <a:lnTo>
                    <a:pt x="9326" y="34548"/>
                  </a:lnTo>
                  <a:lnTo>
                    <a:pt x="10202" y="36715"/>
                  </a:lnTo>
                  <a:lnTo>
                    <a:pt x="11151" y="38931"/>
                  </a:lnTo>
                  <a:lnTo>
                    <a:pt x="12125" y="41219"/>
                  </a:lnTo>
                  <a:lnTo>
                    <a:pt x="13172" y="43532"/>
                  </a:lnTo>
                  <a:lnTo>
                    <a:pt x="14243" y="45869"/>
                  </a:lnTo>
                  <a:lnTo>
                    <a:pt x="15388" y="48255"/>
                  </a:lnTo>
                  <a:lnTo>
                    <a:pt x="16605" y="50666"/>
                  </a:lnTo>
                  <a:lnTo>
                    <a:pt x="16605" y="50666"/>
                  </a:lnTo>
                  <a:lnTo>
                    <a:pt x="17749" y="50179"/>
                  </a:lnTo>
                  <a:lnTo>
                    <a:pt x="19040" y="49643"/>
                  </a:lnTo>
                  <a:lnTo>
                    <a:pt x="20720" y="48937"/>
                  </a:lnTo>
                  <a:lnTo>
                    <a:pt x="22667" y="48158"/>
                  </a:lnTo>
                  <a:lnTo>
                    <a:pt x="24859" y="47306"/>
                  </a:lnTo>
                  <a:lnTo>
                    <a:pt x="27147" y="46478"/>
                  </a:lnTo>
                  <a:lnTo>
                    <a:pt x="28316" y="46064"/>
                  </a:lnTo>
                  <a:lnTo>
                    <a:pt x="29484" y="45674"/>
                  </a:lnTo>
                  <a:lnTo>
                    <a:pt x="29484" y="45674"/>
                  </a:lnTo>
                  <a:lnTo>
                    <a:pt x="29338" y="44408"/>
                  </a:lnTo>
                  <a:lnTo>
                    <a:pt x="28900" y="40951"/>
                  </a:lnTo>
                  <a:lnTo>
                    <a:pt x="28194" y="35741"/>
                  </a:lnTo>
                  <a:lnTo>
                    <a:pt x="27756" y="32649"/>
                  </a:lnTo>
                  <a:lnTo>
                    <a:pt x="27269" y="29265"/>
                  </a:lnTo>
                  <a:lnTo>
                    <a:pt x="26733" y="25710"/>
                  </a:lnTo>
                  <a:lnTo>
                    <a:pt x="26173" y="21985"/>
                  </a:lnTo>
                  <a:lnTo>
                    <a:pt x="25540" y="18187"/>
                  </a:lnTo>
                  <a:lnTo>
                    <a:pt x="24883" y="14365"/>
                  </a:lnTo>
                  <a:lnTo>
                    <a:pt x="24201" y="10591"/>
                  </a:lnTo>
                  <a:lnTo>
                    <a:pt x="23495" y="6891"/>
                  </a:lnTo>
                  <a:lnTo>
                    <a:pt x="22765" y="3336"/>
                  </a:lnTo>
                  <a:lnTo>
                    <a:pt x="22400" y="1632"/>
                  </a:lnTo>
                  <a:lnTo>
                    <a:pt x="220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70;p36">
              <a:extLst>
                <a:ext uri="{FF2B5EF4-FFF2-40B4-BE49-F238E27FC236}">
                  <a16:creationId xmlns:a16="http://schemas.microsoft.com/office/drawing/2014/main" id="{76726299-8DE6-8449-AAD6-F59423AD9917}"/>
                </a:ext>
              </a:extLst>
            </p:cNvPr>
            <p:cNvSpPr/>
            <p:nvPr/>
          </p:nvSpPr>
          <p:spPr>
            <a:xfrm>
              <a:off x="2878725" y="4977750"/>
              <a:ext cx="203325" cy="295850"/>
            </a:xfrm>
            <a:custGeom>
              <a:avLst/>
              <a:gdLst/>
              <a:ahLst/>
              <a:cxnLst/>
              <a:rect l="l" t="t" r="r" b="b"/>
              <a:pathLst>
                <a:path w="8133" h="11834" extrusionOk="0">
                  <a:moveTo>
                    <a:pt x="8133" y="1"/>
                  </a:moveTo>
                  <a:lnTo>
                    <a:pt x="7621" y="196"/>
                  </a:lnTo>
                  <a:lnTo>
                    <a:pt x="7110" y="342"/>
                  </a:lnTo>
                  <a:lnTo>
                    <a:pt x="6599" y="463"/>
                  </a:lnTo>
                  <a:lnTo>
                    <a:pt x="6063" y="537"/>
                  </a:lnTo>
                  <a:lnTo>
                    <a:pt x="5552" y="561"/>
                  </a:lnTo>
                  <a:lnTo>
                    <a:pt x="5041" y="585"/>
                  </a:lnTo>
                  <a:lnTo>
                    <a:pt x="4018" y="610"/>
                  </a:lnTo>
                  <a:lnTo>
                    <a:pt x="3020" y="610"/>
                  </a:lnTo>
                  <a:lnTo>
                    <a:pt x="2509" y="634"/>
                  </a:lnTo>
                  <a:lnTo>
                    <a:pt x="1997" y="683"/>
                  </a:lnTo>
                  <a:lnTo>
                    <a:pt x="1510" y="780"/>
                  </a:lnTo>
                  <a:lnTo>
                    <a:pt x="999" y="902"/>
                  </a:lnTo>
                  <a:lnTo>
                    <a:pt x="512" y="1048"/>
                  </a:lnTo>
                  <a:lnTo>
                    <a:pt x="1" y="1267"/>
                  </a:lnTo>
                  <a:lnTo>
                    <a:pt x="877" y="11833"/>
                  </a:lnTo>
                  <a:lnTo>
                    <a:pt x="7573" y="9886"/>
                  </a:lnTo>
                  <a:lnTo>
                    <a:pt x="8133"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71;p36">
              <a:extLst>
                <a:ext uri="{FF2B5EF4-FFF2-40B4-BE49-F238E27FC236}">
                  <a16:creationId xmlns:a16="http://schemas.microsoft.com/office/drawing/2014/main" id="{5F2C2F45-175C-A649-849F-9658DB4BCF16}"/>
                </a:ext>
              </a:extLst>
            </p:cNvPr>
            <p:cNvSpPr/>
            <p:nvPr/>
          </p:nvSpPr>
          <p:spPr>
            <a:xfrm>
              <a:off x="2884225" y="5130525"/>
              <a:ext cx="584925" cy="280025"/>
            </a:xfrm>
            <a:custGeom>
              <a:avLst/>
              <a:gdLst/>
              <a:ahLst/>
              <a:cxnLst/>
              <a:rect l="l" t="t" r="r" b="b"/>
              <a:pathLst>
                <a:path w="23397" h="11201" extrusionOk="0">
                  <a:moveTo>
                    <a:pt x="7231" y="1"/>
                  </a:moveTo>
                  <a:lnTo>
                    <a:pt x="6914" y="25"/>
                  </a:lnTo>
                  <a:lnTo>
                    <a:pt x="6574" y="50"/>
                  </a:lnTo>
                  <a:lnTo>
                    <a:pt x="6208" y="123"/>
                  </a:lnTo>
                  <a:lnTo>
                    <a:pt x="5770" y="220"/>
                  </a:lnTo>
                  <a:lnTo>
                    <a:pt x="5332" y="390"/>
                  </a:lnTo>
                  <a:lnTo>
                    <a:pt x="4845" y="561"/>
                  </a:lnTo>
                  <a:lnTo>
                    <a:pt x="4309" y="804"/>
                  </a:lnTo>
                  <a:lnTo>
                    <a:pt x="3725" y="1096"/>
                  </a:lnTo>
                  <a:lnTo>
                    <a:pt x="3116" y="1437"/>
                  </a:lnTo>
                  <a:lnTo>
                    <a:pt x="2435" y="1827"/>
                  </a:lnTo>
                  <a:lnTo>
                    <a:pt x="1729" y="2289"/>
                  </a:lnTo>
                  <a:lnTo>
                    <a:pt x="950" y="2801"/>
                  </a:lnTo>
                  <a:lnTo>
                    <a:pt x="122" y="3361"/>
                  </a:lnTo>
                  <a:lnTo>
                    <a:pt x="0" y="9642"/>
                  </a:lnTo>
                  <a:lnTo>
                    <a:pt x="560" y="9788"/>
                  </a:lnTo>
                  <a:lnTo>
                    <a:pt x="1242" y="9934"/>
                  </a:lnTo>
                  <a:lnTo>
                    <a:pt x="2143" y="10129"/>
                  </a:lnTo>
                  <a:lnTo>
                    <a:pt x="3262" y="10348"/>
                  </a:lnTo>
                  <a:lnTo>
                    <a:pt x="4577" y="10567"/>
                  </a:lnTo>
                  <a:lnTo>
                    <a:pt x="6062" y="10786"/>
                  </a:lnTo>
                  <a:lnTo>
                    <a:pt x="7694" y="10981"/>
                  </a:lnTo>
                  <a:lnTo>
                    <a:pt x="8546" y="11054"/>
                  </a:lnTo>
                  <a:lnTo>
                    <a:pt x="9446" y="11103"/>
                  </a:lnTo>
                  <a:lnTo>
                    <a:pt x="10347" y="11152"/>
                  </a:lnTo>
                  <a:lnTo>
                    <a:pt x="11297" y="11200"/>
                  </a:lnTo>
                  <a:lnTo>
                    <a:pt x="13220" y="11200"/>
                  </a:lnTo>
                  <a:lnTo>
                    <a:pt x="14218" y="11176"/>
                  </a:lnTo>
                  <a:lnTo>
                    <a:pt x="15217" y="11103"/>
                  </a:lnTo>
                  <a:lnTo>
                    <a:pt x="16239" y="11030"/>
                  </a:lnTo>
                  <a:lnTo>
                    <a:pt x="17262" y="10908"/>
                  </a:lnTo>
                  <a:lnTo>
                    <a:pt x="18284" y="10786"/>
                  </a:lnTo>
                  <a:lnTo>
                    <a:pt x="19331" y="10616"/>
                  </a:lnTo>
                  <a:lnTo>
                    <a:pt x="20354" y="10397"/>
                  </a:lnTo>
                  <a:lnTo>
                    <a:pt x="21376" y="10153"/>
                  </a:lnTo>
                  <a:lnTo>
                    <a:pt x="22399" y="9861"/>
                  </a:lnTo>
                  <a:lnTo>
                    <a:pt x="23397" y="9545"/>
                  </a:lnTo>
                  <a:lnTo>
                    <a:pt x="23397" y="9082"/>
                  </a:lnTo>
                  <a:lnTo>
                    <a:pt x="23348" y="8668"/>
                  </a:lnTo>
                  <a:lnTo>
                    <a:pt x="23251" y="8254"/>
                  </a:lnTo>
                  <a:lnTo>
                    <a:pt x="23105" y="7889"/>
                  </a:lnTo>
                  <a:lnTo>
                    <a:pt x="22910" y="7548"/>
                  </a:lnTo>
                  <a:lnTo>
                    <a:pt x="22667" y="7232"/>
                  </a:lnTo>
                  <a:lnTo>
                    <a:pt x="22399" y="6940"/>
                  </a:lnTo>
                  <a:lnTo>
                    <a:pt x="22107" y="6672"/>
                  </a:lnTo>
                  <a:lnTo>
                    <a:pt x="21741" y="6428"/>
                  </a:lnTo>
                  <a:lnTo>
                    <a:pt x="21376" y="6185"/>
                  </a:lnTo>
                  <a:lnTo>
                    <a:pt x="20962" y="5966"/>
                  </a:lnTo>
                  <a:lnTo>
                    <a:pt x="20548" y="5771"/>
                  </a:lnTo>
                  <a:lnTo>
                    <a:pt x="20086" y="5601"/>
                  </a:lnTo>
                  <a:lnTo>
                    <a:pt x="19623" y="5430"/>
                  </a:lnTo>
                  <a:lnTo>
                    <a:pt x="19136" y="5260"/>
                  </a:lnTo>
                  <a:lnTo>
                    <a:pt x="18625" y="5114"/>
                  </a:lnTo>
                  <a:lnTo>
                    <a:pt x="17578" y="4846"/>
                  </a:lnTo>
                  <a:lnTo>
                    <a:pt x="16507" y="4602"/>
                  </a:lnTo>
                  <a:lnTo>
                    <a:pt x="14340" y="4140"/>
                  </a:lnTo>
                  <a:lnTo>
                    <a:pt x="13293" y="3896"/>
                  </a:lnTo>
                  <a:lnTo>
                    <a:pt x="12319" y="3628"/>
                  </a:lnTo>
                  <a:lnTo>
                    <a:pt x="11857" y="3482"/>
                  </a:lnTo>
                  <a:lnTo>
                    <a:pt x="11419" y="3312"/>
                  </a:lnTo>
                  <a:lnTo>
                    <a:pt x="11005" y="3142"/>
                  </a:lnTo>
                  <a:lnTo>
                    <a:pt x="10615" y="2971"/>
                  </a:lnTo>
                  <a:lnTo>
                    <a:pt x="10420" y="2825"/>
                  </a:lnTo>
                  <a:lnTo>
                    <a:pt x="10274" y="2655"/>
                  </a:lnTo>
                  <a:lnTo>
                    <a:pt x="9958" y="2289"/>
                  </a:lnTo>
                  <a:lnTo>
                    <a:pt x="9690" y="1876"/>
                  </a:lnTo>
                  <a:lnTo>
                    <a:pt x="9422" y="1486"/>
                  </a:lnTo>
                  <a:lnTo>
                    <a:pt x="9130" y="1072"/>
                  </a:lnTo>
                  <a:lnTo>
                    <a:pt x="8984" y="902"/>
                  </a:lnTo>
                  <a:lnTo>
                    <a:pt x="8813" y="731"/>
                  </a:lnTo>
                  <a:lnTo>
                    <a:pt x="8643" y="561"/>
                  </a:lnTo>
                  <a:lnTo>
                    <a:pt x="8473" y="415"/>
                  </a:lnTo>
                  <a:lnTo>
                    <a:pt x="8254" y="293"/>
                  </a:lnTo>
                  <a:lnTo>
                    <a:pt x="8034" y="171"/>
                  </a:lnTo>
                  <a:lnTo>
                    <a:pt x="7791" y="98"/>
                  </a:lnTo>
                  <a:lnTo>
                    <a:pt x="7523" y="50"/>
                  </a:lnTo>
                  <a:lnTo>
                    <a:pt x="72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72;p36">
              <a:extLst>
                <a:ext uri="{FF2B5EF4-FFF2-40B4-BE49-F238E27FC236}">
                  <a16:creationId xmlns:a16="http://schemas.microsoft.com/office/drawing/2014/main" id="{ACBC7292-C72B-2049-9A1C-04D8F91CD526}"/>
                </a:ext>
              </a:extLst>
            </p:cNvPr>
            <p:cNvSpPr/>
            <p:nvPr/>
          </p:nvSpPr>
          <p:spPr>
            <a:xfrm>
              <a:off x="2884225" y="5366075"/>
              <a:ext cx="588600" cy="72475"/>
            </a:xfrm>
            <a:custGeom>
              <a:avLst/>
              <a:gdLst/>
              <a:ahLst/>
              <a:cxnLst/>
              <a:rect l="l" t="t" r="r" b="b"/>
              <a:pathLst>
                <a:path w="23544" h="2899" extrusionOk="0">
                  <a:moveTo>
                    <a:pt x="23397" y="1"/>
                  </a:moveTo>
                  <a:lnTo>
                    <a:pt x="22618" y="269"/>
                  </a:lnTo>
                  <a:lnTo>
                    <a:pt x="21814" y="512"/>
                  </a:lnTo>
                  <a:lnTo>
                    <a:pt x="20962" y="731"/>
                  </a:lnTo>
                  <a:lnTo>
                    <a:pt x="20086" y="926"/>
                  </a:lnTo>
                  <a:lnTo>
                    <a:pt x="19185" y="1072"/>
                  </a:lnTo>
                  <a:lnTo>
                    <a:pt x="18236" y="1194"/>
                  </a:lnTo>
                  <a:lnTo>
                    <a:pt x="17310" y="1291"/>
                  </a:lnTo>
                  <a:lnTo>
                    <a:pt x="16337" y="1364"/>
                  </a:lnTo>
                  <a:lnTo>
                    <a:pt x="15363" y="1413"/>
                  </a:lnTo>
                  <a:lnTo>
                    <a:pt x="14389" y="1437"/>
                  </a:lnTo>
                  <a:lnTo>
                    <a:pt x="13415" y="1462"/>
                  </a:lnTo>
                  <a:lnTo>
                    <a:pt x="12441" y="1462"/>
                  </a:lnTo>
                  <a:lnTo>
                    <a:pt x="11492" y="1437"/>
                  </a:lnTo>
                  <a:lnTo>
                    <a:pt x="10542" y="1389"/>
                  </a:lnTo>
                  <a:lnTo>
                    <a:pt x="8667" y="1291"/>
                  </a:lnTo>
                  <a:lnTo>
                    <a:pt x="6914" y="1145"/>
                  </a:lnTo>
                  <a:lnTo>
                    <a:pt x="5283" y="975"/>
                  </a:lnTo>
                  <a:lnTo>
                    <a:pt x="3798" y="804"/>
                  </a:lnTo>
                  <a:lnTo>
                    <a:pt x="2532" y="634"/>
                  </a:lnTo>
                  <a:lnTo>
                    <a:pt x="682" y="342"/>
                  </a:lnTo>
                  <a:lnTo>
                    <a:pt x="0" y="220"/>
                  </a:lnTo>
                  <a:lnTo>
                    <a:pt x="268" y="1803"/>
                  </a:lnTo>
                  <a:lnTo>
                    <a:pt x="828" y="1924"/>
                  </a:lnTo>
                  <a:lnTo>
                    <a:pt x="1510" y="2070"/>
                  </a:lnTo>
                  <a:lnTo>
                    <a:pt x="2483" y="2216"/>
                  </a:lnTo>
                  <a:lnTo>
                    <a:pt x="3725" y="2387"/>
                  </a:lnTo>
                  <a:lnTo>
                    <a:pt x="5235" y="2533"/>
                  </a:lnTo>
                  <a:lnTo>
                    <a:pt x="7012" y="2679"/>
                  </a:lnTo>
                  <a:lnTo>
                    <a:pt x="9057" y="2801"/>
                  </a:lnTo>
                  <a:lnTo>
                    <a:pt x="10299" y="2849"/>
                  </a:lnTo>
                  <a:lnTo>
                    <a:pt x="11443" y="2874"/>
                  </a:lnTo>
                  <a:lnTo>
                    <a:pt x="12538" y="2898"/>
                  </a:lnTo>
                  <a:lnTo>
                    <a:pt x="13561" y="2898"/>
                  </a:lnTo>
                  <a:lnTo>
                    <a:pt x="15411" y="2849"/>
                  </a:lnTo>
                  <a:lnTo>
                    <a:pt x="17018" y="2776"/>
                  </a:lnTo>
                  <a:lnTo>
                    <a:pt x="18406" y="2655"/>
                  </a:lnTo>
                  <a:lnTo>
                    <a:pt x="19575" y="2484"/>
                  </a:lnTo>
                  <a:lnTo>
                    <a:pt x="20573" y="2314"/>
                  </a:lnTo>
                  <a:lnTo>
                    <a:pt x="21376" y="2095"/>
                  </a:lnTo>
                  <a:lnTo>
                    <a:pt x="22009" y="1900"/>
                  </a:lnTo>
                  <a:lnTo>
                    <a:pt x="22521" y="1705"/>
                  </a:lnTo>
                  <a:lnTo>
                    <a:pt x="22910" y="1510"/>
                  </a:lnTo>
                  <a:lnTo>
                    <a:pt x="23178" y="1340"/>
                  </a:lnTo>
                  <a:lnTo>
                    <a:pt x="23373" y="1170"/>
                  </a:lnTo>
                  <a:lnTo>
                    <a:pt x="23470" y="1072"/>
                  </a:lnTo>
                  <a:lnTo>
                    <a:pt x="23543" y="950"/>
                  </a:lnTo>
                  <a:lnTo>
                    <a:pt x="23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73;p36">
              <a:extLst>
                <a:ext uri="{FF2B5EF4-FFF2-40B4-BE49-F238E27FC236}">
                  <a16:creationId xmlns:a16="http://schemas.microsoft.com/office/drawing/2014/main" id="{8AC429B7-FAFA-B047-B6ED-0559277754EE}"/>
                </a:ext>
              </a:extLst>
            </p:cNvPr>
            <p:cNvSpPr/>
            <p:nvPr/>
          </p:nvSpPr>
          <p:spPr>
            <a:xfrm>
              <a:off x="3136200" y="5223050"/>
              <a:ext cx="70025" cy="28625"/>
            </a:xfrm>
            <a:custGeom>
              <a:avLst/>
              <a:gdLst/>
              <a:ahLst/>
              <a:cxnLst/>
              <a:rect l="l" t="t" r="r" b="b"/>
              <a:pathLst>
                <a:path w="2801" h="1145" extrusionOk="0">
                  <a:moveTo>
                    <a:pt x="1875" y="1"/>
                  </a:moveTo>
                  <a:lnTo>
                    <a:pt x="1656" y="25"/>
                  </a:lnTo>
                  <a:lnTo>
                    <a:pt x="1437" y="49"/>
                  </a:lnTo>
                  <a:lnTo>
                    <a:pt x="1193" y="122"/>
                  </a:lnTo>
                  <a:lnTo>
                    <a:pt x="974" y="220"/>
                  </a:lnTo>
                  <a:lnTo>
                    <a:pt x="731" y="341"/>
                  </a:lnTo>
                  <a:lnTo>
                    <a:pt x="487" y="512"/>
                  </a:lnTo>
                  <a:lnTo>
                    <a:pt x="244" y="707"/>
                  </a:lnTo>
                  <a:lnTo>
                    <a:pt x="0" y="950"/>
                  </a:lnTo>
                  <a:lnTo>
                    <a:pt x="220" y="1145"/>
                  </a:lnTo>
                  <a:lnTo>
                    <a:pt x="439" y="926"/>
                  </a:lnTo>
                  <a:lnTo>
                    <a:pt x="658" y="755"/>
                  </a:lnTo>
                  <a:lnTo>
                    <a:pt x="853" y="609"/>
                  </a:lnTo>
                  <a:lnTo>
                    <a:pt x="1072" y="487"/>
                  </a:lnTo>
                  <a:lnTo>
                    <a:pt x="1291" y="414"/>
                  </a:lnTo>
                  <a:lnTo>
                    <a:pt x="1486" y="341"/>
                  </a:lnTo>
                  <a:lnTo>
                    <a:pt x="1680" y="293"/>
                  </a:lnTo>
                  <a:lnTo>
                    <a:pt x="2167" y="293"/>
                  </a:lnTo>
                  <a:lnTo>
                    <a:pt x="2435" y="317"/>
                  </a:lnTo>
                  <a:lnTo>
                    <a:pt x="2606" y="366"/>
                  </a:lnTo>
                  <a:lnTo>
                    <a:pt x="2679" y="390"/>
                  </a:lnTo>
                  <a:lnTo>
                    <a:pt x="2800" y="122"/>
                  </a:lnTo>
                  <a:lnTo>
                    <a:pt x="2727" y="98"/>
                  </a:lnTo>
                  <a:lnTo>
                    <a:pt x="2533" y="49"/>
                  </a:lnTo>
                  <a:lnTo>
                    <a:pt x="2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74;p36">
              <a:extLst>
                <a:ext uri="{FF2B5EF4-FFF2-40B4-BE49-F238E27FC236}">
                  <a16:creationId xmlns:a16="http://schemas.microsoft.com/office/drawing/2014/main" id="{9E73E5BB-BB57-EF49-AD86-15C96E0FB68C}"/>
                </a:ext>
              </a:extLst>
            </p:cNvPr>
            <p:cNvSpPr/>
            <p:nvPr/>
          </p:nvSpPr>
          <p:spPr>
            <a:xfrm>
              <a:off x="3100300" y="5204175"/>
              <a:ext cx="69400" cy="29250"/>
            </a:xfrm>
            <a:custGeom>
              <a:avLst/>
              <a:gdLst/>
              <a:ahLst/>
              <a:cxnLst/>
              <a:rect l="l" t="t" r="r" b="b"/>
              <a:pathLst>
                <a:path w="2776" h="1170" extrusionOk="0">
                  <a:moveTo>
                    <a:pt x="1850" y="1"/>
                  </a:moveTo>
                  <a:lnTo>
                    <a:pt x="1656" y="25"/>
                  </a:lnTo>
                  <a:lnTo>
                    <a:pt x="1436" y="74"/>
                  </a:lnTo>
                  <a:lnTo>
                    <a:pt x="1193" y="147"/>
                  </a:lnTo>
                  <a:lnTo>
                    <a:pt x="950" y="244"/>
                  </a:lnTo>
                  <a:lnTo>
                    <a:pt x="706" y="366"/>
                  </a:lnTo>
                  <a:lnTo>
                    <a:pt x="463" y="536"/>
                  </a:lnTo>
                  <a:lnTo>
                    <a:pt x="244" y="731"/>
                  </a:lnTo>
                  <a:lnTo>
                    <a:pt x="0" y="975"/>
                  </a:lnTo>
                  <a:lnTo>
                    <a:pt x="219" y="1169"/>
                  </a:lnTo>
                  <a:lnTo>
                    <a:pt x="414" y="950"/>
                  </a:lnTo>
                  <a:lnTo>
                    <a:pt x="633" y="756"/>
                  </a:lnTo>
                  <a:lnTo>
                    <a:pt x="852" y="609"/>
                  </a:lnTo>
                  <a:lnTo>
                    <a:pt x="1071" y="512"/>
                  </a:lnTo>
                  <a:lnTo>
                    <a:pt x="1266" y="415"/>
                  </a:lnTo>
                  <a:lnTo>
                    <a:pt x="1461" y="366"/>
                  </a:lnTo>
                  <a:lnTo>
                    <a:pt x="1656" y="317"/>
                  </a:lnTo>
                  <a:lnTo>
                    <a:pt x="1850" y="293"/>
                  </a:lnTo>
                  <a:lnTo>
                    <a:pt x="2167" y="293"/>
                  </a:lnTo>
                  <a:lnTo>
                    <a:pt x="2435" y="317"/>
                  </a:lnTo>
                  <a:lnTo>
                    <a:pt x="2605" y="366"/>
                  </a:lnTo>
                  <a:lnTo>
                    <a:pt x="2678" y="390"/>
                  </a:lnTo>
                  <a:lnTo>
                    <a:pt x="2776" y="123"/>
                  </a:lnTo>
                  <a:lnTo>
                    <a:pt x="2703" y="98"/>
                  </a:lnTo>
                  <a:lnTo>
                    <a:pt x="2532" y="49"/>
                  </a:lnTo>
                  <a:lnTo>
                    <a:pt x="2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75;p36">
              <a:extLst>
                <a:ext uri="{FF2B5EF4-FFF2-40B4-BE49-F238E27FC236}">
                  <a16:creationId xmlns:a16="http://schemas.microsoft.com/office/drawing/2014/main" id="{C2A7D5DE-91C9-7A4F-B7BE-8ECB9DC7C445}"/>
                </a:ext>
              </a:extLst>
            </p:cNvPr>
            <p:cNvSpPr/>
            <p:nvPr/>
          </p:nvSpPr>
          <p:spPr>
            <a:xfrm>
              <a:off x="3067425" y="5179225"/>
              <a:ext cx="70025" cy="28625"/>
            </a:xfrm>
            <a:custGeom>
              <a:avLst/>
              <a:gdLst/>
              <a:ahLst/>
              <a:cxnLst/>
              <a:rect l="l" t="t" r="r" b="b"/>
              <a:pathLst>
                <a:path w="2801" h="1145" extrusionOk="0">
                  <a:moveTo>
                    <a:pt x="1656" y="1"/>
                  </a:moveTo>
                  <a:lnTo>
                    <a:pt x="1437" y="49"/>
                  </a:lnTo>
                  <a:lnTo>
                    <a:pt x="1218" y="122"/>
                  </a:lnTo>
                  <a:lnTo>
                    <a:pt x="974" y="220"/>
                  </a:lnTo>
                  <a:lnTo>
                    <a:pt x="731" y="341"/>
                  </a:lnTo>
                  <a:lnTo>
                    <a:pt x="487" y="512"/>
                  </a:lnTo>
                  <a:lnTo>
                    <a:pt x="244" y="707"/>
                  </a:lnTo>
                  <a:lnTo>
                    <a:pt x="0" y="950"/>
                  </a:lnTo>
                  <a:lnTo>
                    <a:pt x="219" y="1145"/>
                  </a:lnTo>
                  <a:lnTo>
                    <a:pt x="439" y="926"/>
                  </a:lnTo>
                  <a:lnTo>
                    <a:pt x="658" y="755"/>
                  </a:lnTo>
                  <a:lnTo>
                    <a:pt x="877" y="609"/>
                  </a:lnTo>
                  <a:lnTo>
                    <a:pt x="1072" y="488"/>
                  </a:lnTo>
                  <a:lnTo>
                    <a:pt x="1291" y="390"/>
                  </a:lnTo>
                  <a:lnTo>
                    <a:pt x="1485" y="341"/>
                  </a:lnTo>
                  <a:lnTo>
                    <a:pt x="1680" y="293"/>
                  </a:lnTo>
                  <a:lnTo>
                    <a:pt x="1875" y="268"/>
                  </a:lnTo>
                  <a:lnTo>
                    <a:pt x="2192" y="268"/>
                  </a:lnTo>
                  <a:lnTo>
                    <a:pt x="2435" y="317"/>
                  </a:lnTo>
                  <a:lnTo>
                    <a:pt x="2630" y="341"/>
                  </a:lnTo>
                  <a:lnTo>
                    <a:pt x="2703" y="366"/>
                  </a:lnTo>
                  <a:lnTo>
                    <a:pt x="2800" y="98"/>
                  </a:lnTo>
                  <a:lnTo>
                    <a:pt x="2727" y="74"/>
                  </a:lnTo>
                  <a:lnTo>
                    <a:pt x="2532" y="25"/>
                  </a:lnTo>
                  <a:lnTo>
                    <a:pt x="2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76;p36">
              <a:extLst>
                <a:ext uri="{FF2B5EF4-FFF2-40B4-BE49-F238E27FC236}">
                  <a16:creationId xmlns:a16="http://schemas.microsoft.com/office/drawing/2014/main" id="{5F1C3F31-DF11-6F4F-8FE3-47C331D39B40}"/>
                </a:ext>
              </a:extLst>
            </p:cNvPr>
            <p:cNvSpPr/>
            <p:nvPr/>
          </p:nvSpPr>
          <p:spPr>
            <a:xfrm>
              <a:off x="3045500" y="5151225"/>
              <a:ext cx="70025" cy="28625"/>
            </a:xfrm>
            <a:custGeom>
              <a:avLst/>
              <a:gdLst/>
              <a:ahLst/>
              <a:cxnLst/>
              <a:rect l="l" t="t" r="r" b="b"/>
              <a:pathLst>
                <a:path w="2801" h="1145" extrusionOk="0">
                  <a:moveTo>
                    <a:pt x="1876" y="1"/>
                  </a:moveTo>
                  <a:lnTo>
                    <a:pt x="1656" y="25"/>
                  </a:lnTo>
                  <a:lnTo>
                    <a:pt x="1437" y="49"/>
                  </a:lnTo>
                  <a:lnTo>
                    <a:pt x="1218" y="122"/>
                  </a:lnTo>
                  <a:lnTo>
                    <a:pt x="975" y="220"/>
                  </a:lnTo>
                  <a:lnTo>
                    <a:pt x="731" y="342"/>
                  </a:lnTo>
                  <a:lnTo>
                    <a:pt x="488" y="512"/>
                  </a:lnTo>
                  <a:lnTo>
                    <a:pt x="244" y="707"/>
                  </a:lnTo>
                  <a:lnTo>
                    <a:pt x="1" y="950"/>
                  </a:lnTo>
                  <a:lnTo>
                    <a:pt x="220" y="1145"/>
                  </a:lnTo>
                  <a:lnTo>
                    <a:pt x="439" y="926"/>
                  </a:lnTo>
                  <a:lnTo>
                    <a:pt x="658" y="755"/>
                  </a:lnTo>
                  <a:lnTo>
                    <a:pt x="853" y="609"/>
                  </a:lnTo>
                  <a:lnTo>
                    <a:pt x="1072" y="488"/>
                  </a:lnTo>
                  <a:lnTo>
                    <a:pt x="1291" y="415"/>
                  </a:lnTo>
                  <a:lnTo>
                    <a:pt x="1486" y="342"/>
                  </a:lnTo>
                  <a:lnTo>
                    <a:pt x="1681" y="293"/>
                  </a:lnTo>
                  <a:lnTo>
                    <a:pt x="1851" y="268"/>
                  </a:lnTo>
                  <a:lnTo>
                    <a:pt x="2192" y="268"/>
                  </a:lnTo>
                  <a:lnTo>
                    <a:pt x="2436" y="317"/>
                  </a:lnTo>
                  <a:lnTo>
                    <a:pt x="2606" y="366"/>
                  </a:lnTo>
                  <a:lnTo>
                    <a:pt x="2679" y="390"/>
                  </a:lnTo>
                  <a:lnTo>
                    <a:pt x="2801" y="98"/>
                  </a:lnTo>
                  <a:lnTo>
                    <a:pt x="2728" y="74"/>
                  </a:lnTo>
                  <a:lnTo>
                    <a:pt x="2533" y="49"/>
                  </a:lnTo>
                  <a:lnTo>
                    <a:pt x="22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77;p36">
              <a:extLst>
                <a:ext uri="{FF2B5EF4-FFF2-40B4-BE49-F238E27FC236}">
                  <a16:creationId xmlns:a16="http://schemas.microsoft.com/office/drawing/2014/main" id="{66D0D4CE-3E9F-EC49-9A4E-22A44E0987D6}"/>
                </a:ext>
              </a:extLst>
            </p:cNvPr>
            <p:cNvSpPr/>
            <p:nvPr/>
          </p:nvSpPr>
          <p:spPr>
            <a:xfrm>
              <a:off x="1615150" y="3420200"/>
              <a:ext cx="273925" cy="404775"/>
            </a:xfrm>
            <a:custGeom>
              <a:avLst/>
              <a:gdLst/>
              <a:ahLst/>
              <a:cxnLst/>
              <a:rect l="l" t="t" r="r" b="b"/>
              <a:pathLst>
                <a:path w="10957" h="16191" extrusionOk="0">
                  <a:moveTo>
                    <a:pt x="512" y="0"/>
                  </a:moveTo>
                  <a:lnTo>
                    <a:pt x="366" y="731"/>
                  </a:lnTo>
                  <a:lnTo>
                    <a:pt x="269" y="1437"/>
                  </a:lnTo>
                  <a:lnTo>
                    <a:pt x="171" y="2118"/>
                  </a:lnTo>
                  <a:lnTo>
                    <a:pt x="98" y="2800"/>
                  </a:lnTo>
                  <a:lnTo>
                    <a:pt x="49" y="3458"/>
                  </a:lnTo>
                  <a:lnTo>
                    <a:pt x="1" y="4115"/>
                  </a:lnTo>
                  <a:lnTo>
                    <a:pt x="1" y="4748"/>
                  </a:lnTo>
                  <a:lnTo>
                    <a:pt x="1" y="5381"/>
                  </a:lnTo>
                  <a:lnTo>
                    <a:pt x="49" y="5965"/>
                  </a:lnTo>
                  <a:lnTo>
                    <a:pt x="98" y="6574"/>
                  </a:lnTo>
                  <a:lnTo>
                    <a:pt x="147" y="7134"/>
                  </a:lnTo>
                  <a:lnTo>
                    <a:pt x="244" y="7694"/>
                  </a:lnTo>
                  <a:lnTo>
                    <a:pt x="342" y="8254"/>
                  </a:lnTo>
                  <a:lnTo>
                    <a:pt x="463" y="8789"/>
                  </a:lnTo>
                  <a:lnTo>
                    <a:pt x="585" y="9301"/>
                  </a:lnTo>
                  <a:lnTo>
                    <a:pt x="755" y="9812"/>
                  </a:lnTo>
                  <a:lnTo>
                    <a:pt x="902" y="10299"/>
                  </a:lnTo>
                  <a:lnTo>
                    <a:pt x="1096" y="10786"/>
                  </a:lnTo>
                  <a:lnTo>
                    <a:pt x="1291" y="11248"/>
                  </a:lnTo>
                  <a:lnTo>
                    <a:pt x="1486" y="11687"/>
                  </a:lnTo>
                  <a:lnTo>
                    <a:pt x="1705" y="12149"/>
                  </a:lnTo>
                  <a:lnTo>
                    <a:pt x="1924" y="12563"/>
                  </a:lnTo>
                  <a:lnTo>
                    <a:pt x="2168" y="12977"/>
                  </a:lnTo>
                  <a:lnTo>
                    <a:pt x="2411" y="13391"/>
                  </a:lnTo>
                  <a:lnTo>
                    <a:pt x="2679" y="13780"/>
                  </a:lnTo>
                  <a:lnTo>
                    <a:pt x="2947" y="14146"/>
                  </a:lnTo>
                  <a:lnTo>
                    <a:pt x="3507" y="14876"/>
                  </a:lnTo>
                  <a:lnTo>
                    <a:pt x="4115" y="15558"/>
                  </a:lnTo>
                  <a:lnTo>
                    <a:pt x="4724" y="16191"/>
                  </a:lnTo>
                  <a:lnTo>
                    <a:pt x="10957" y="73"/>
                  </a:lnTo>
                  <a:lnTo>
                    <a:pt x="5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78;p36">
              <a:extLst>
                <a:ext uri="{FF2B5EF4-FFF2-40B4-BE49-F238E27FC236}">
                  <a16:creationId xmlns:a16="http://schemas.microsoft.com/office/drawing/2014/main" id="{2FD15243-B1EA-E64F-9812-7D964E6FE4F9}"/>
                </a:ext>
              </a:extLst>
            </p:cNvPr>
            <p:cNvSpPr/>
            <p:nvPr/>
          </p:nvSpPr>
          <p:spPr>
            <a:xfrm>
              <a:off x="1733225" y="3351425"/>
              <a:ext cx="1639775" cy="718225"/>
            </a:xfrm>
            <a:custGeom>
              <a:avLst/>
              <a:gdLst/>
              <a:ahLst/>
              <a:cxnLst/>
              <a:rect l="l" t="t" r="r" b="b"/>
              <a:pathLst>
                <a:path w="65591" h="28729" extrusionOk="0">
                  <a:moveTo>
                    <a:pt x="7329" y="0"/>
                  </a:moveTo>
                  <a:lnTo>
                    <a:pt x="6234" y="2824"/>
                  </a:lnTo>
                  <a:lnTo>
                    <a:pt x="1" y="18942"/>
                  </a:lnTo>
                  <a:lnTo>
                    <a:pt x="439" y="19356"/>
                  </a:lnTo>
                  <a:lnTo>
                    <a:pt x="877" y="19721"/>
                  </a:lnTo>
                  <a:lnTo>
                    <a:pt x="1316" y="20086"/>
                  </a:lnTo>
                  <a:lnTo>
                    <a:pt x="1754" y="20427"/>
                  </a:lnTo>
                  <a:lnTo>
                    <a:pt x="2216" y="20768"/>
                  </a:lnTo>
                  <a:lnTo>
                    <a:pt x="2679" y="21084"/>
                  </a:lnTo>
                  <a:lnTo>
                    <a:pt x="3580" y="21644"/>
                  </a:lnTo>
                  <a:lnTo>
                    <a:pt x="4481" y="22155"/>
                  </a:lnTo>
                  <a:lnTo>
                    <a:pt x="5382" y="22594"/>
                  </a:lnTo>
                  <a:lnTo>
                    <a:pt x="6234" y="22983"/>
                  </a:lnTo>
                  <a:lnTo>
                    <a:pt x="7061" y="23324"/>
                  </a:lnTo>
                  <a:lnTo>
                    <a:pt x="11712" y="23592"/>
                  </a:lnTo>
                  <a:lnTo>
                    <a:pt x="57483" y="28729"/>
                  </a:lnTo>
                  <a:lnTo>
                    <a:pt x="57945" y="28534"/>
                  </a:lnTo>
                  <a:lnTo>
                    <a:pt x="58432" y="28291"/>
                  </a:lnTo>
                  <a:lnTo>
                    <a:pt x="58944" y="27999"/>
                  </a:lnTo>
                  <a:lnTo>
                    <a:pt x="59455" y="27658"/>
                  </a:lnTo>
                  <a:lnTo>
                    <a:pt x="59991" y="27268"/>
                  </a:lnTo>
                  <a:lnTo>
                    <a:pt x="60551" y="26854"/>
                  </a:lnTo>
                  <a:lnTo>
                    <a:pt x="61086" y="26392"/>
                  </a:lnTo>
                  <a:lnTo>
                    <a:pt x="61622" y="25905"/>
                  </a:lnTo>
                  <a:lnTo>
                    <a:pt x="62133" y="25369"/>
                  </a:lnTo>
                  <a:lnTo>
                    <a:pt x="62644" y="24809"/>
                  </a:lnTo>
                  <a:lnTo>
                    <a:pt x="63131" y="24225"/>
                  </a:lnTo>
                  <a:lnTo>
                    <a:pt x="63594" y="23641"/>
                  </a:lnTo>
                  <a:lnTo>
                    <a:pt x="64008" y="23008"/>
                  </a:lnTo>
                  <a:lnTo>
                    <a:pt x="64397" y="22375"/>
                  </a:lnTo>
                  <a:lnTo>
                    <a:pt x="64738" y="21717"/>
                  </a:lnTo>
                  <a:lnTo>
                    <a:pt x="65030" y="21060"/>
                  </a:lnTo>
                  <a:lnTo>
                    <a:pt x="65249" y="20378"/>
                  </a:lnTo>
                  <a:lnTo>
                    <a:pt x="65347" y="20037"/>
                  </a:lnTo>
                  <a:lnTo>
                    <a:pt x="65444" y="19696"/>
                  </a:lnTo>
                  <a:lnTo>
                    <a:pt x="65493" y="19356"/>
                  </a:lnTo>
                  <a:lnTo>
                    <a:pt x="65542" y="19015"/>
                  </a:lnTo>
                  <a:lnTo>
                    <a:pt x="65566" y="18674"/>
                  </a:lnTo>
                  <a:lnTo>
                    <a:pt x="65590" y="18333"/>
                  </a:lnTo>
                  <a:lnTo>
                    <a:pt x="65566" y="18017"/>
                  </a:lnTo>
                  <a:lnTo>
                    <a:pt x="65542" y="17676"/>
                  </a:lnTo>
                  <a:lnTo>
                    <a:pt x="65493" y="17335"/>
                  </a:lnTo>
                  <a:lnTo>
                    <a:pt x="65420" y="16994"/>
                  </a:lnTo>
                  <a:lnTo>
                    <a:pt x="65347" y="16677"/>
                  </a:lnTo>
                  <a:lnTo>
                    <a:pt x="65225" y="16337"/>
                  </a:lnTo>
                  <a:lnTo>
                    <a:pt x="65079" y="16020"/>
                  </a:lnTo>
                  <a:lnTo>
                    <a:pt x="64933" y="15704"/>
                  </a:lnTo>
                  <a:lnTo>
                    <a:pt x="64738" y="15363"/>
                  </a:lnTo>
                  <a:lnTo>
                    <a:pt x="64519" y="15071"/>
                  </a:lnTo>
                  <a:lnTo>
                    <a:pt x="64300" y="14754"/>
                  </a:lnTo>
                  <a:lnTo>
                    <a:pt x="64032" y="14438"/>
                  </a:lnTo>
                  <a:lnTo>
                    <a:pt x="63740" y="14145"/>
                  </a:lnTo>
                  <a:lnTo>
                    <a:pt x="63423" y="13853"/>
                  </a:lnTo>
                  <a:lnTo>
                    <a:pt x="63083" y="13561"/>
                  </a:lnTo>
                  <a:lnTo>
                    <a:pt x="62693" y="13293"/>
                  </a:lnTo>
                  <a:lnTo>
                    <a:pt x="62303" y="13001"/>
                  </a:lnTo>
                  <a:lnTo>
                    <a:pt x="61865" y="12733"/>
                  </a:lnTo>
                  <a:lnTo>
                    <a:pt x="61378" y="12490"/>
                  </a:lnTo>
                  <a:lnTo>
                    <a:pt x="60891" y="12222"/>
                  </a:lnTo>
                  <a:lnTo>
                    <a:pt x="60356" y="11979"/>
                  </a:lnTo>
                  <a:lnTo>
                    <a:pt x="59796" y="11760"/>
                  </a:lnTo>
                  <a:lnTo>
                    <a:pt x="59187" y="11516"/>
                  </a:lnTo>
                  <a:lnTo>
                    <a:pt x="58554" y="11321"/>
                  </a:lnTo>
                  <a:lnTo>
                    <a:pt x="56460" y="10810"/>
                  </a:lnTo>
                  <a:lnTo>
                    <a:pt x="53149" y="10055"/>
                  </a:lnTo>
                  <a:lnTo>
                    <a:pt x="43825" y="7961"/>
                  </a:lnTo>
                  <a:lnTo>
                    <a:pt x="32576" y="5478"/>
                  </a:lnTo>
                  <a:lnTo>
                    <a:pt x="21353" y="2995"/>
                  </a:lnTo>
                  <a:lnTo>
                    <a:pt x="21328" y="2946"/>
                  </a:lnTo>
                  <a:lnTo>
                    <a:pt x="21134" y="2946"/>
                  </a:lnTo>
                  <a:lnTo>
                    <a:pt x="12491" y="1071"/>
                  </a:lnTo>
                  <a:lnTo>
                    <a:pt x="9374" y="414"/>
                  </a:lnTo>
                  <a:lnTo>
                    <a:pt x="73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79;p36">
              <a:extLst>
                <a:ext uri="{FF2B5EF4-FFF2-40B4-BE49-F238E27FC236}">
                  <a16:creationId xmlns:a16="http://schemas.microsoft.com/office/drawing/2014/main" id="{AD1AE9B6-28F6-5C40-9E60-D15C7F0E441C}"/>
                </a:ext>
              </a:extLst>
            </p:cNvPr>
            <p:cNvSpPr/>
            <p:nvPr/>
          </p:nvSpPr>
          <p:spPr>
            <a:xfrm>
              <a:off x="2814825" y="3812775"/>
              <a:ext cx="557550" cy="1235625"/>
            </a:xfrm>
            <a:custGeom>
              <a:avLst/>
              <a:gdLst/>
              <a:ahLst/>
              <a:cxnLst/>
              <a:rect l="l" t="t" r="r" b="b"/>
              <a:pathLst>
                <a:path w="22302" h="49425" extrusionOk="0">
                  <a:moveTo>
                    <a:pt x="22302" y="1"/>
                  </a:moveTo>
                  <a:lnTo>
                    <a:pt x="1364" y="6818"/>
                  </a:lnTo>
                  <a:lnTo>
                    <a:pt x="1218" y="7451"/>
                  </a:lnTo>
                  <a:lnTo>
                    <a:pt x="1072" y="8279"/>
                  </a:lnTo>
                  <a:lnTo>
                    <a:pt x="901" y="9423"/>
                  </a:lnTo>
                  <a:lnTo>
                    <a:pt x="707" y="10884"/>
                  </a:lnTo>
                  <a:lnTo>
                    <a:pt x="512" y="12685"/>
                  </a:lnTo>
                  <a:lnTo>
                    <a:pt x="317" y="14828"/>
                  </a:lnTo>
                  <a:lnTo>
                    <a:pt x="244" y="16045"/>
                  </a:lnTo>
                  <a:lnTo>
                    <a:pt x="171" y="17311"/>
                  </a:lnTo>
                  <a:lnTo>
                    <a:pt x="98" y="18675"/>
                  </a:lnTo>
                  <a:lnTo>
                    <a:pt x="49" y="20135"/>
                  </a:lnTo>
                  <a:lnTo>
                    <a:pt x="25" y="21669"/>
                  </a:lnTo>
                  <a:lnTo>
                    <a:pt x="1" y="23276"/>
                  </a:lnTo>
                  <a:lnTo>
                    <a:pt x="1" y="24980"/>
                  </a:lnTo>
                  <a:lnTo>
                    <a:pt x="25" y="26782"/>
                  </a:lnTo>
                  <a:lnTo>
                    <a:pt x="49" y="28657"/>
                  </a:lnTo>
                  <a:lnTo>
                    <a:pt x="122" y="30604"/>
                  </a:lnTo>
                  <a:lnTo>
                    <a:pt x="220" y="32674"/>
                  </a:lnTo>
                  <a:lnTo>
                    <a:pt x="341" y="34792"/>
                  </a:lnTo>
                  <a:lnTo>
                    <a:pt x="488" y="37007"/>
                  </a:lnTo>
                  <a:lnTo>
                    <a:pt x="658" y="39320"/>
                  </a:lnTo>
                  <a:lnTo>
                    <a:pt x="877" y="41731"/>
                  </a:lnTo>
                  <a:lnTo>
                    <a:pt x="1121" y="44214"/>
                  </a:lnTo>
                  <a:lnTo>
                    <a:pt x="1413" y="46770"/>
                  </a:lnTo>
                  <a:lnTo>
                    <a:pt x="1729" y="49424"/>
                  </a:lnTo>
                  <a:lnTo>
                    <a:pt x="2971" y="49351"/>
                  </a:lnTo>
                  <a:lnTo>
                    <a:pt x="4383" y="49278"/>
                  </a:lnTo>
                  <a:lnTo>
                    <a:pt x="6185" y="49181"/>
                  </a:lnTo>
                  <a:lnTo>
                    <a:pt x="8303" y="49083"/>
                  </a:lnTo>
                  <a:lnTo>
                    <a:pt x="10640" y="49035"/>
                  </a:lnTo>
                  <a:lnTo>
                    <a:pt x="13075" y="48986"/>
                  </a:lnTo>
                  <a:lnTo>
                    <a:pt x="14316" y="49010"/>
                  </a:lnTo>
                  <a:lnTo>
                    <a:pt x="15558" y="49010"/>
                  </a:lnTo>
                  <a:lnTo>
                    <a:pt x="16337" y="43824"/>
                  </a:lnTo>
                  <a:lnTo>
                    <a:pt x="17189" y="38127"/>
                  </a:lnTo>
                  <a:lnTo>
                    <a:pt x="18212" y="31091"/>
                  </a:lnTo>
                  <a:lnTo>
                    <a:pt x="19332" y="23227"/>
                  </a:lnTo>
                  <a:lnTo>
                    <a:pt x="20427" y="15047"/>
                  </a:lnTo>
                  <a:lnTo>
                    <a:pt x="20963" y="11030"/>
                  </a:lnTo>
                  <a:lnTo>
                    <a:pt x="21450" y="7134"/>
                  </a:lnTo>
                  <a:lnTo>
                    <a:pt x="21888" y="3434"/>
                  </a:lnTo>
                  <a:lnTo>
                    <a:pt x="2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80;p36">
              <a:extLst>
                <a:ext uri="{FF2B5EF4-FFF2-40B4-BE49-F238E27FC236}">
                  <a16:creationId xmlns:a16="http://schemas.microsoft.com/office/drawing/2014/main" id="{7150AB24-6813-274D-B045-278245DF79D1}"/>
                </a:ext>
              </a:extLst>
            </p:cNvPr>
            <p:cNvSpPr/>
            <p:nvPr/>
          </p:nvSpPr>
          <p:spPr>
            <a:xfrm>
              <a:off x="2814825" y="3812775"/>
              <a:ext cx="557550" cy="1235625"/>
            </a:xfrm>
            <a:custGeom>
              <a:avLst/>
              <a:gdLst/>
              <a:ahLst/>
              <a:cxnLst/>
              <a:rect l="l" t="t" r="r" b="b"/>
              <a:pathLst>
                <a:path w="22302" h="49425" fill="none" extrusionOk="0">
                  <a:moveTo>
                    <a:pt x="1364" y="6818"/>
                  </a:moveTo>
                  <a:lnTo>
                    <a:pt x="1364" y="6818"/>
                  </a:lnTo>
                  <a:lnTo>
                    <a:pt x="1218" y="7451"/>
                  </a:lnTo>
                  <a:lnTo>
                    <a:pt x="1072" y="8279"/>
                  </a:lnTo>
                  <a:lnTo>
                    <a:pt x="901" y="9423"/>
                  </a:lnTo>
                  <a:lnTo>
                    <a:pt x="707" y="10884"/>
                  </a:lnTo>
                  <a:lnTo>
                    <a:pt x="512" y="12685"/>
                  </a:lnTo>
                  <a:lnTo>
                    <a:pt x="317" y="14828"/>
                  </a:lnTo>
                  <a:lnTo>
                    <a:pt x="244" y="16045"/>
                  </a:lnTo>
                  <a:lnTo>
                    <a:pt x="171" y="17311"/>
                  </a:lnTo>
                  <a:lnTo>
                    <a:pt x="98" y="18675"/>
                  </a:lnTo>
                  <a:lnTo>
                    <a:pt x="49" y="20135"/>
                  </a:lnTo>
                  <a:lnTo>
                    <a:pt x="25" y="21669"/>
                  </a:lnTo>
                  <a:lnTo>
                    <a:pt x="1" y="23276"/>
                  </a:lnTo>
                  <a:lnTo>
                    <a:pt x="1" y="24980"/>
                  </a:lnTo>
                  <a:lnTo>
                    <a:pt x="25" y="26782"/>
                  </a:lnTo>
                  <a:lnTo>
                    <a:pt x="49" y="28657"/>
                  </a:lnTo>
                  <a:lnTo>
                    <a:pt x="122" y="30604"/>
                  </a:lnTo>
                  <a:lnTo>
                    <a:pt x="220" y="32674"/>
                  </a:lnTo>
                  <a:lnTo>
                    <a:pt x="341" y="34792"/>
                  </a:lnTo>
                  <a:lnTo>
                    <a:pt x="488" y="37007"/>
                  </a:lnTo>
                  <a:lnTo>
                    <a:pt x="658" y="39320"/>
                  </a:lnTo>
                  <a:lnTo>
                    <a:pt x="877" y="41731"/>
                  </a:lnTo>
                  <a:lnTo>
                    <a:pt x="1121" y="44214"/>
                  </a:lnTo>
                  <a:lnTo>
                    <a:pt x="1413" y="46770"/>
                  </a:lnTo>
                  <a:lnTo>
                    <a:pt x="1729" y="49424"/>
                  </a:lnTo>
                  <a:lnTo>
                    <a:pt x="1729" y="49424"/>
                  </a:lnTo>
                  <a:lnTo>
                    <a:pt x="2971" y="49351"/>
                  </a:lnTo>
                  <a:lnTo>
                    <a:pt x="4383" y="49278"/>
                  </a:lnTo>
                  <a:lnTo>
                    <a:pt x="6185" y="49181"/>
                  </a:lnTo>
                  <a:lnTo>
                    <a:pt x="8303" y="49083"/>
                  </a:lnTo>
                  <a:lnTo>
                    <a:pt x="10640" y="49035"/>
                  </a:lnTo>
                  <a:lnTo>
                    <a:pt x="13075" y="48986"/>
                  </a:lnTo>
                  <a:lnTo>
                    <a:pt x="14316" y="49010"/>
                  </a:lnTo>
                  <a:lnTo>
                    <a:pt x="15558" y="49010"/>
                  </a:lnTo>
                  <a:lnTo>
                    <a:pt x="15558" y="49010"/>
                  </a:lnTo>
                  <a:lnTo>
                    <a:pt x="16337" y="43824"/>
                  </a:lnTo>
                  <a:lnTo>
                    <a:pt x="17189" y="38127"/>
                  </a:lnTo>
                  <a:lnTo>
                    <a:pt x="18212" y="31091"/>
                  </a:lnTo>
                  <a:lnTo>
                    <a:pt x="19332" y="23227"/>
                  </a:lnTo>
                  <a:lnTo>
                    <a:pt x="20427" y="15047"/>
                  </a:lnTo>
                  <a:lnTo>
                    <a:pt x="20963" y="11030"/>
                  </a:lnTo>
                  <a:lnTo>
                    <a:pt x="21450" y="7134"/>
                  </a:lnTo>
                  <a:lnTo>
                    <a:pt x="21888" y="3434"/>
                  </a:lnTo>
                  <a:lnTo>
                    <a:pt x="223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81;p36">
              <a:extLst>
                <a:ext uri="{FF2B5EF4-FFF2-40B4-BE49-F238E27FC236}">
                  <a16:creationId xmlns:a16="http://schemas.microsoft.com/office/drawing/2014/main" id="{50A94F1F-3C9C-2F46-9635-7CD0E004CC02}"/>
                </a:ext>
              </a:extLst>
            </p:cNvPr>
            <p:cNvSpPr/>
            <p:nvPr/>
          </p:nvSpPr>
          <p:spPr>
            <a:xfrm>
              <a:off x="1582900" y="1956975"/>
              <a:ext cx="1140050" cy="1528975"/>
            </a:xfrm>
            <a:custGeom>
              <a:avLst/>
              <a:gdLst/>
              <a:ahLst/>
              <a:cxnLst/>
              <a:rect l="l" t="t" r="r" b="b"/>
              <a:pathLst>
                <a:path w="45602" h="61159" extrusionOk="0">
                  <a:moveTo>
                    <a:pt x="14803" y="0"/>
                  </a:moveTo>
                  <a:lnTo>
                    <a:pt x="14219" y="25"/>
                  </a:lnTo>
                  <a:lnTo>
                    <a:pt x="13659" y="49"/>
                  </a:lnTo>
                  <a:lnTo>
                    <a:pt x="13099" y="98"/>
                  </a:lnTo>
                  <a:lnTo>
                    <a:pt x="12539" y="171"/>
                  </a:lnTo>
                  <a:lnTo>
                    <a:pt x="11979" y="244"/>
                  </a:lnTo>
                  <a:lnTo>
                    <a:pt x="11443" y="341"/>
                  </a:lnTo>
                  <a:lnTo>
                    <a:pt x="10908" y="463"/>
                  </a:lnTo>
                  <a:lnTo>
                    <a:pt x="10372" y="609"/>
                  </a:lnTo>
                  <a:lnTo>
                    <a:pt x="9861" y="755"/>
                  </a:lnTo>
                  <a:lnTo>
                    <a:pt x="9349" y="926"/>
                  </a:lnTo>
                  <a:lnTo>
                    <a:pt x="8862" y="1120"/>
                  </a:lnTo>
                  <a:lnTo>
                    <a:pt x="8376" y="1315"/>
                  </a:lnTo>
                  <a:lnTo>
                    <a:pt x="7889" y="1534"/>
                  </a:lnTo>
                  <a:lnTo>
                    <a:pt x="7426" y="1778"/>
                  </a:lnTo>
                  <a:lnTo>
                    <a:pt x="6963" y="2046"/>
                  </a:lnTo>
                  <a:lnTo>
                    <a:pt x="6525" y="2313"/>
                  </a:lnTo>
                  <a:lnTo>
                    <a:pt x="6111" y="2605"/>
                  </a:lnTo>
                  <a:lnTo>
                    <a:pt x="5673" y="2922"/>
                  </a:lnTo>
                  <a:lnTo>
                    <a:pt x="5284" y="3263"/>
                  </a:lnTo>
                  <a:lnTo>
                    <a:pt x="4894" y="3604"/>
                  </a:lnTo>
                  <a:lnTo>
                    <a:pt x="4504" y="3969"/>
                  </a:lnTo>
                  <a:lnTo>
                    <a:pt x="4139" y="4358"/>
                  </a:lnTo>
                  <a:lnTo>
                    <a:pt x="3798" y="4772"/>
                  </a:lnTo>
                  <a:lnTo>
                    <a:pt x="3458" y="5186"/>
                  </a:lnTo>
                  <a:lnTo>
                    <a:pt x="3141" y="5624"/>
                  </a:lnTo>
                  <a:lnTo>
                    <a:pt x="2825" y="6087"/>
                  </a:lnTo>
                  <a:lnTo>
                    <a:pt x="2532" y="6574"/>
                  </a:lnTo>
                  <a:lnTo>
                    <a:pt x="2265" y="7061"/>
                  </a:lnTo>
                  <a:lnTo>
                    <a:pt x="1997" y="7572"/>
                  </a:lnTo>
                  <a:lnTo>
                    <a:pt x="1753" y="8108"/>
                  </a:lnTo>
                  <a:lnTo>
                    <a:pt x="1534" y="8668"/>
                  </a:lnTo>
                  <a:lnTo>
                    <a:pt x="1266" y="9422"/>
                  </a:lnTo>
                  <a:lnTo>
                    <a:pt x="1023" y="10177"/>
                  </a:lnTo>
                  <a:lnTo>
                    <a:pt x="804" y="10908"/>
                  </a:lnTo>
                  <a:lnTo>
                    <a:pt x="609" y="11662"/>
                  </a:lnTo>
                  <a:lnTo>
                    <a:pt x="463" y="12393"/>
                  </a:lnTo>
                  <a:lnTo>
                    <a:pt x="317" y="13148"/>
                  </a:lnTo>
                  <a:lnTo>
                    <a:pt x="220" y="13902"/>
                  </a:lnTo>
                  <a:lnTo>
                    <a:pt x="122" y="14633"/>
                  </a:lnTo>
                  <a:lnTo>
                    <a:pt x="73" y="15387"/>
                  </a:lnTo>
                  <a:lnTo>
                    <a:pt x="25" y="16142"/>
                  </a:lnTo>
                  <a:lnTo>
                    <a:pt x="0" y="16873"/>
                  </a:lnTo>
                  <a:lnTo>
                    <a:pt x="0" y="17627"/>
                  </a:lnTo>
                  <a:lnTo>
                    <a:pt x="0" y="18358"/>
                  </a:lnTo>
                  <a:lnTo>
                    <a:pt x="25" y="19112"/>
                  </a:lnTo>
                  <a:lnTo>
                    <a:pt x="122" y="20598"/>
                  </a:lnTo>
                  <a:lnTo>
                    <a:pt x="268" y="22107"/>
                  </a:lnTo>
                  <a:lnTo>
                    <a:pt x="463" y="23592"/>
                  </a:lnTo>
                  <a:lnTo>
                    <a:pt x="682" y="25077"/>
                  </a:lnTo>
                  <a:lnTo>
                    <a:pt x="926" y="26562"/>
                  </a:lnTo>
                  <a:lnTo>
                    <a:pt x="1412" y="29557"/>
                  </a:lnTo>
                  <a:lnTo>
                    <a:pt x="1656" y="31042"/>
                  </a:lnTo>
                  <a:lnTo>
                    <a:pt x="1708" y="31397"/>
                  </a:lnTo>
                  <a:lnTo>
                    <a:pt x="1778" y="31919"/>
                  </a:lnTo>
                  <a:lnTo>
                    <a:pt x="1899" y="33209"/>
                  </a:lnTo>
                  <a:lnTo>
                    <a:pt x="2021" y="34499"/>
                  </a:lnTo>
                  <a:lnTo>
                    <a:pt x="2094" y="35838"/>
                  </a:lnTo>
                  <a:lnTo>
                    <a:pt x="2119" y="37153"/>
                  </a:lnTo>
                  <a:lnTo>
                    <a:pt x="2143" y="38492"/>
                  </a:lnTo>
                  <a:lnTo>
                    <a:pt x="2143" y="39856"/>
                  </a:lnTo>
                  <a:lnTo>
                    <a:pt x="2143" y="41195"/>
                  </a:lnTo>
                  <a:lnTo>
                    <a:pt x="2094" y="42558"/>
                  </a:lnTo>
                  <a:lnTo>
                    <a:pt x="2045" y="43897"/>
                  </a:lnTo>
                  <a:lnTo>
                    <a:pt x="1899" y="46575"/>
                  </a:lnTo>
                  <a:lnTo>
                    <a:pt x="1729" y="49205"/>
                  </a:lnTo>
                  <a:lnTo>
                    <a:pt x="1534" y="51761"/>
                  </a:lnTo>
                  <a:lnTo>
                    <a:pt x="1461" y="52370"/>
                  </a:lnTo>
                  <a:lnTo>
                    <a:pt x="1364" y="53124"/>
                  </a:lnTo>
                  <a:lnTo>
                    <a:pt x="1096" y="54658"/>
                  </a:lnTo>
                  <a:lnTo>
                    <a:pt x="974" y="55413"/>
                  </a:lnTo>
                  <a:lnTo>
                    <a:pt x="853" y="56119"/>
                  </a:lnTo>
                  <a:lnTo>
                    <a:pt x="779" y="56874"/>
                  </a:lnTo>
                  <a:lnTo>
                    <a:pt x="731" y="57628"/>
                  </a:lnTo>
                  <a:lnTo>
                    <a:pt x="731" y="58408"/>
                  </a:lnTo>
                  <a:lnTo>
                    <a:pt x="755" y="59260"/>
                  </a:lnTo>
                  <a:lnTo>
                    <a:pt x="1096" y="59381"/>
                  </a:lnTo>
                  <a:lnTo>
                    <a:pt x="1461" y="59528"/>
                  </a:lnTo>
                  <a:lnTo>
                    <a:pt x="1851" y="59625"/>
                  </a:lnTo>
                  <a:lnTo>
                    <a:pt x="2313" y="59747"/>
                  </a:lnTo>
                  <a:lnTo>
                    <a:pt x="3263" y="59941"/>
                  </a:lnTo>
                  <a:lnTo>
                    <a:pt x="4285" y="60136"/>
                  </a:lnTo>
                  <a:lnTo>
                    <a:pt x="5308" y="60282"/>
                  </a:lnTo>
                  <a:lnTo>
                    <a:pt x="6282" y="60404"/>
                  </a:lnTo>
                  <a:lnTo>
                    <a:pt x="7913" y="60574"/>
                  </a:lnTo>
                  <a:lnTo>
                    <a:pt x="10713" y="60818"/>
                  </a:lnTo>
                  <a:lnTo>
                    <a:pt x="12101" y="60915"/>
                  </a:lnTo>
                  <a:lnTo>
                    <a:pt x="13488" y="60988"/>
                  </a:lnTo>
                  <a:lnTo>
                    <a:pt x="14876" y="61061"/>
                  </a:lnTo>
                  <a:lnTo>
                    <a:pt x="16239" y="61110"/>
                  </a:lnTo>
                  <a:lnTo>
                    <a:pt x="17603" y="61134"/>
                  </a:lnTo>
                  <a:lnTo>
                    <a:pt x="18966" y="61159"/>
                  </a:lnTo>
                  <a:lnTo>
                    <a:pt x="20330" y="61134"/>
                  </a:lnTo>
                  <a:lnTo>
                    <a:pt x="21644" y="61086"/>
                  </a:lnTo>
                  <a:lnTo>
                    <a:pt x="22983" y="61037"/>
                  </a:lnTo>
                  <a:lnTo>
                    <a:pt x="24298" y="60940"/>
                  </a:lnTo>
                  <a:lnTo>
                    <a:pt x="25613" y="60818"/>
                  </a:lnTo>
                  <a:lnTo>
                    <a:pt x="26903" y="60672"/>
                  </a:lnTo>
                  <a:lnTo>
                    <a:pt x="28169" y="60501"/>
                  </a:lnTo>
                  <a:lnTo>
                    <a:pt x="29435" y="60282"/>
                  </a:lnTo>
                  <a:lnTo>
                    <a:pt x="30701" y="60063"/>
                  </a:lnTo>
                  <a:lnTo>
                    <a:pt x="31967" y="59868"/>
                  </a:lnTo>
                  <a:lnTo>
                    <a:pt x="34499" y="59528"/>
                  </a:lnTo>
                  <a:lnTo>
                    <a:pt x="35765" y="59357"/>
                  </a:lnTo>
                  <a:lnTo>
                    <a:pt x="37031" y="59162"/>
                  </a:lnTo>
                  <a:lnTo>
                    <a:pt x="38273" y="58968"/>
                  </a:lnTo>
                  <a:lnTo>
                    <a:pt x="39539" y="58724"/>
                  </a:lnTo>
                  <a:lnTo>
                    <a:pt x="40221" y="58554"/>
                  </a:lnTo>
                  <a:lnTo>
                    <a:pt x="41097" y="58383"/>
                  </a:lnTo>
                  <a:lnTo>
                    <a:pt x="42047" y="58164"/>
                  </a:lnTo>
                  <a:lnTo>
                    <a:pt x="42534" y="58042"/>
                  </a:lnTo>
                  <a:lnTo>
                    <a:pt x="43021" y="57896"/>
                  </a:lnTo>
                  <a:lnTo>
                    <a:pt x="43507" y="57750"/>
                  </a:lnTo>
                  <a:lnTo>
                    <a:pt x="43946" y="57555"/>
                  </a:lnTo>
                  <a:lnTo>
                    <a:pt x="44360" y="57361"/>
                  </a:lnTo>
                  <a:lnTo>
                    <a:pt x="44725" y="57117"/>
                  </a:lnTo>
                  <a:lnTo>
                    <a:pt x="44895" y="56995"/>
                  </a:lnTo>
                  <a:lnTo>
                    <a:pt x="45041" y="56874"/>
                  </a:lnTo>
                  <a:lnTo>
                    <a:pt x="45187" y="56728"/>
                  </a:lnTo>
                  <a:lnTo>
                    <a:pt x="45309" y="56582"/>
                  </a:lnTo>
                  <a:lnTo>
                    <a:pt x="45406" y="56436"/>
                  </a:lnTo>
                  <a:lnTo>
                    <a:pt x="45480" y="56265"/>
                  </a:lnTo>
                  <a:lnTo>
                    <a:pt x="45553" y="56095"/>
                  </a:lnTo>
                  <a:lnTo>
                    <a:pt x="45577" y="55924"/>
                  </a:lnTo>
                  <a:lnTo>
                    <a:pt x="45601" y="55778"/>
                  </a:lnTo>
                  <a:lnTo>
                    <a:pt x="45577" y="55608"/>
                  </a:lnTo>
                  <a:lnTo>
                    <a:pt x="45528" y="55267"/>
                  </a:lnTo>
                  <a:lnTo>
                    <a:pt x="45406" y="54877"/>
                  </a:lnTo>
                  <a:lnTo>
                    <a:pt x="45260" y="54463"/>
                  </a:lnTo>
                  <a:lnTo>
                    <a:pt x="44968" y="53660"/>
                  </a:lnTo>
                  <a:lnTo>
                    <a:pt x="44847" y="53319"/>
                  </a:lnTo>
                  <a:lnTo>
                    <a:pt x="44773" y="53027"/>
                  </a:lnTo>
                  <a:lnTo>
                    <a:pt x="44554" y="52077"/>
                  </a:lnTo>
                  <a:lnTo>
                    <a:pt x="44360" y="51104"/>
                  </a:lnTo>
                  <a:lnTo>
                    <a:pt x="44019" y="49156"/>
                  </a:lnTo>
                  <a:lnTo>
                    <a:pt x="43386" y="45236"/>
                  </a:lnTo>
                  <a:lnTo>
                    <a:pt x="42728" y="41365"/>
                  </a:lnTo>
                  <a:lnTo>
                    <a:pt x="42047" y="37470"/>
                  </a:lnTo>
                  <a:lnTo>
                    <a:pt x="41341" y="33599"/>
                  </a:lnTo>
                  <a:lnTo>
                    <a:pt x="40951" y="31651"/>
                  </a:lnTo>
                  <a:lnTo>
                    <a:pt x="40537" y="29727"/>
                  </a:lnTo>
                  <a:lnTo>
                    <a:pt x="40123" y="27780"/>
                  </a:lnTo>
                  <a:lnTo>
                    <a:pt x="39685" y="25881"/>
                  </a:lnTo>
                  <a:lnTo>
                    <a:pt x="39198" y="23957"/>
                  </a:lnTo>
                  <a:lnTo>
                    <a:pt x="38687" y="22058"/>
                  </a:lnTo>
                  <a:lnTo>
                    <a:pt x="38151" y="20184"/>
                  </a:lnTo>
                  <a:lnTo>
                    <a:pt x="37591" y="18309"/>
                  </a:lnTo>
                  <a:lnTo>
                    <a:pt x="36958" y="16434"/>
                  </a:lnTo>
                  <a:lnTo>
                    <a:pt x="36301" y="14608"/>
                  </a:lnTo>
                  <a:lnTo>
                    <a:pt x="35692" y="13001"/>
                  </a:lnTo>
                  <a:lnTo>
                    <a:pt x="35376" y="12174"/>
                  </a:lnTo>
                  <a:lnTo>
                    <a:pt x="35035" y="11370"/>
                  </a:lnTo>
                  <a:lnTo>
                    <a:pt x="34694" y="10567"/>
                  </a:lnTo>
                  <a:lnTo>
                    <a:pt x="34305" y="9763"/>
                  </a:lnTo>
                  <a:lnTo>
                    <a:pt x="33915" y="8960"/>
                  </a:lnTo>
                  <a:lnTo>
                    <a:pt x="33477" y="8181"/>
                  </a:lnTo>
                  <a:lnTo>
                    <a:pt x="33039" y="7426"/>
                  </a:lnTo>
                  <a:lnTo>
                    <a:pt x="32552" y="6696"/>
                  </a:lnTo>
                  <a:lnTo>
                    <a:pt x="32040" y="5990"/>
                  </a:lnTo>
                  <a:lnTo>
                    <a:pt x="31480" y="5308"/>
                  </a:lnTo>
                  <a:lnTo>
                    <a:pt x="30896" y="4675"/>
                  </a:lnTo>
                  <a:lnTo>
                    <a:pt x="30580" y="4358"/>
                  </a:lnTo>
                  <a:lnTo>
                    <a:pt x="30239" y="4066"/>
                  </a:lnTo>
                  <a:lnTo>
                    <a:pt x="29922" y="3774"/>
                  </a:lnTo>
                  <a:lnTo>
                    <a:pt x="29581" y="3506"/>
                  </a:lnTo>
                  <a:lnTo>
                    <a:pt x="29216" y="3238"/>
                  </a:lnTo>
                  <a:lnTo>
                    <a:pt x="28851" y="2995"/>
                  </a:lnTo>
                  <a:lnTo>
                    <a:pt x="28047" y="2508"/>
                  </a:lnTo>
                  <a:lnTo>
                    <a:pt x="27244" y="2070"/>
                  </a:lnTo>
                  <a:lnTo>
                    <a:pt x="26441" y="1705"/>
                  </a:lnTo>
                  <a:lnTo>
                    <a:pt x="25637" y="1364"/>
                  </a:lnTo>
                  <a:lnTo>
                    <a:pt x="24809" y="1096"/>
                  </a:lnTo>
                  <a:lnTo>
                    <a:pt x="24006" y="853"/>
                  </a:lnTo>
                  <a:lnTo>
                    <a:pt x="23178" y="658"/>
                  </a:lnTo>
                  <a:lnTo>
                    <a:pt x="22350" y="487"/>
                  </a:lnTo>
                  <a:lnTo>
                    <a:pt x="21523" y="366"/>
                  </a:lnTo>
                  <a:lnTo>
                    <a:pt x="20695" y="268"/>
                  </a:lnTo>
                  <a:lnTo>
                    <a:pt x="19843" y="171"/>
                  </a:lnTo>
                  <a:lnTo>
                    <a:pt x="18966" y="122"/>
                  </a:lnTo>
                  <a:lnTo>
                    <a:pt x="17213" y="49"/>
                  </a:lnTo>
                  <a:lnTo>
                    <a:pt x="153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82;p36">
              <a:extLst>
                <a:ext uri="{FF2B5EF4-FFF2-40B4-BE49-F238E27FC236}">
                  <a16:creationId xmlns:a16="http://schemas.microsoft.com/office/drawing/2014/main" id="{CCC45AFF-3D44-0041-85DD-3D1C60A3608F}"/>
                </a:ext>
              </a:extLst>
            </p:cNvPr>
            <p:cNvSpPr/>
            <p:nvPr/>
          </p:nvSpPr>
          <p:spPr>
            <a:xfrm>
              <a:off x="1464200" y="2370250"/>
              <a:ext cx="379225" cy="519825"/>
            </a:xfrm>
            <a:custGeom>
              <a:avLst/>
              <a:gdLst/>
              <a:ahLst/>
              <a:cxnLst/>
              <a:rect l="l" t="t" r="r" b="b"/>
              <a:pathLst>
                <a:path w="15169" h="20793" extrusionOk="0">
                  <a:moveTo>
                    <a:pt x="3020" y="1"/>
                  </a:moveTo>
                  <a:lnTo>
                    <a:pt x="1" y="20549"/>
                  </a:lnTo>
                  <a:lnTo>
                    <a:pt x="1" y="20549"/>
                  </a:lnTo>
                  <a:lnTo>
                    <a:pt x="658" y="20476"/>
                  </a:lnTo>
                  <a:lnTo>
                    <a:pt x="1340" y="20452"/>
                  </a:lnTo>
                  <a:lnTo>
                    <a:pt x="1997" y="20427"/>
                  </a:lnTo>
                  <a:lnTo>
                    <a:pt x="2679" y="20427"/>
                  </a:lnTo>
                  <a:lnTo>
                    <a:pt x="3336" y="20476"/>
                  </a:lnTo>
                  <a:lnTo>
                    <a:pt x="4018" y="20549"/>
                  </a:lnTo>
                  <a:lnTo>
                    <a:pt x="4675" y="20646"/>
                  </a:lnTo>
                  <a:lnTo>
                    <a:pt x="5333" y="20793"/>
                  </a:lnTo>
                  <a:lnTo>
                    <a:pt x="5893" y="19234"/>
                  </a:lnTo>
                  <a:lnTo>
                    <a:pt x="5893" y="19234"/>
                  </a:lnTo>
                  <a:lnTo>
                    <a:pt x="3848" y="19624"/>
                  </a:lnTo>
                  <a:lnTo>
                    <a:pt x="3848" y="19624"/>
                  </a:lnTo>
                  <a:lnTo>
                    <a:pt x="4237" y="19332"/>
                  </a:lnTo>
                  <a:lnTo>
                    <a:pt x="4675" y="19088"/>
                  </a:lnTo>
                  <a:lnTo>
                    <a:pt x="5138" y="18869"/>
                  </a:lnTo>
                  <a:lnTo>
                    <a:pt x="5649" y="18674"/>
                  </a:lnTo>
                  <a:lnTo>
                    <a:pt x="6160" y="18504"/>
                  </a:lnTo>
                  <a:lnTo>
                    <a:pt x="6696" y="18358"/>
                  </a:lnTo>
                  <a:lnTo>
                    <a:pt x="7816" y="18066"/>
                  </a:lnTo>
                  <a:lnTo>
                    <a:pt x="10080" y="17554"/>
                  </a:lnTo>
                  <a:lnTo>
                    <a:pt x="11152" y="17287"/>
                  </a:lnTo>
                  <a:lnTo>
                    <a:pt x="11663" y="17141"/>
                  </a:lnTo>
                  <a:lnTo>
                    <a:pt x="12125" y="16994"/>
                  </a:lnTo>
                  <a:lnTo>
                    <a:pt x="15169" y="3847"/>
                  </a:lnTo>
                  <a:lnTo>
                    <a:pt x="14877" y="3653"/>
                  </a:lnTo>
                  <a:lnTo>
                    <a:pt x="14584" y="3458"/>
                  </a:lnTo>
                  <a:lnTo>
                    <a:pt x="14268" y="3312"/>
                  </a:lnTo>
                  <a:lnTo>
                    <a:pt x="13927" y="3166"/>
                  </a:lnTo>
                  <a:lnTo>
                    <a:pt x="13562" y="3044"/>
                  </a:lnTo>
                  <a:lnTo>
                    <a:pt x="13172" y="2922"/>
                  </a:lnTo>
                  <a:lnTo>
                    <a:pt x="12393" y="2727"/>
                  </a:lnTo>
                  <a:lnTo>
                    <a:pt x="11541" y="2557"/>
                  </a:lnTo>
                  <a:lnTo>
                    <a:pt x="10665" y="2435"/>
                  </a:lnTo>
                  <a:lnTo>
                    <a:pt x="8863" y="2192"/>
                  </a:lnTo>
                  <a:lnTo>
                    <a:pt x="7962" y="2070"/>
                  </a:lnTo>
                  <a:lnTo>
                    <a:pt x="7086" y="1924"/>
                  </a:lnTo>
                  <a:lnTo>
                    <a:pt x="6258" y="1754"/>
                  </a:lnTo>
                  <a:lnTo>
                    <a:pt x="5844" y="1656"/>
                  </a:lnTo>
                  <a:lnTo>
                    <a:pt x="5454" y="1534"/>
                  </a:lnTo>
                  <a:lnTo>
                    <a:pt x="5089" y="1413"/>
                  </a:lnTo>
                  <a:lnTo>
                    <a:pt x="4724" y="1267"/>
                  </a:lnTo>
                  <a:lnTo>
                    <a:pt x="4383" y="1096"/>
                  </a:lnTo>
                  <a:lnTo>
                    <a:pt x="4067" y="926"/>
                  </a:lnTo>
                  <a:lnTo>
                    <a:pt x="3775" y="731"/>
                  </a:lnTo>
                  <a:lnTo>
                    <a:pt x="3507" y="512"/>
                  </a:lnTo>
                  <a:lnTo>
                    <a:pt x="3239" y="268"/>
                  </a:lnTo>
                  <a:lnTo>
                    <a:pt x="3020"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83;p36">
              <a:extLst>
                <a:ext uri="{FF2B5EF4-FFF2-40B4-BE49-F238E27FC236}">
                  <a16:creationId xmlns:a16="http://schemas.microsoft.com/office/drawing/2014/main" id="{E2A16583-F469-3048-BE75-ED3A22466122}"/>
                </a:ext>
              </a:extLst>
            </p:cNvPr>
            <p:cNvSpPr/>
            <p:nvPr/>
          </p:nvSpPr>
          <p:spPr>
            <a:xfrm>
              <a:off x="1459950" y="2771975"/>
              <a:ext cx="834500" cy="353050"/>
            </a:xfrm>
            <a:custGeom>
              <a:avLst/>
              <a:gdLst/>
              <a:ahLst/>
              <a:cxnLst/>
              <a:rect l="l" t="t" r="r" b="b"/>
              <a:pathLst>
                <a:path w="33380" h="14122" extrusionOk="0">
                  <a:moveTo>
                    <a:pt x="6404" y="0"/>
                  </a:moveTo>
                  <a:lnTo>
                    <a:pt x="5332" y="25"/>
                  </a:lnTo>
                  <a:lnTo>
                    <a:pt x="4261" y="98"/>
                  </a:lnTo>
                  <a:lnTo>
                    <a:pt x="3701" y="512"/>
                  </a:lnTo>
                  <a:lnTo>
                    <a:pt x="1826" y="2021"/>
                  </a:lnTo>
                  <a:lnTo>
                    <a:pt x="1534" y="2240"/>
                  </a:lnTo>
                  <a:lnTo>
                    <a:pt x="1242" y="2484"/>
                  </a:lnTo>
                  <a:lnTo>
                    <a:pt x="1047" y="2678"/>
                  </a:lnTo>
                  <a:lnTo>
                    <a:pt x="877" y="2873"/>
                  </a:lnTo>
                  <a:lnTo>
                    <a:pt x="731" y="3092"/>
                  </a:lnTo>
                  <a:lnTo>
                    <a:pt x="585" y="3311"/>
                  </a:lnTo>
                  <a:lnTo>
                    <a:pt x="439" y="3531"/>
                  </a:lnTo>
                  <a:lnTo>
                    <a:pt x="341" y="3774"/>
                  </a:lnTo>
                  <a:lnTo>
                    <a:pt x="244" y="4042"/>
                  </a:lnTo>
                  <a:lnTo>
                    <a:pt x="146" y="4310"/>
                  </a:lnTo>
                  <a:lnTo>
                    <a:pt x="49" y="4699"/>
                  </a:lnTo>
                  <a:lnTo>
                    <a:pt x="0" y="5089"/>
                  </a:lnTo>
                  <a:lnTo>
                    <a:pt x="0" y="5503"/>
                  </a:lnTo>
                  <a:lnTo>
                    <a:pt x="25" y="5892"/>
                  </a:lnTo>
                  <a:lnTo>
                    <a:pt x="98" y="6257"/>
                  </a:lnTo>
                  <a:lnTo>
                    <a:pt x="220" y="6647"/>
                  </a:lnTo>
                  <a:lnTo>
                    <a:pt x="341" y="6988"/>
                  </a:lnTo>
                  <a:lnTo>
                    <a:pt x="512" y="7329"/>
                  </a:lnTo>
                  <a:lnTo>
                    <a:pt x="731" y="7669"/>
                  </a:lnTo>
                  <a:lnTo>
                    <a:pt x="950" y="7962"/>
                  </a:lnTo>
                  <a:lnTo>
                    <a:pt x="1218" y="8254"/>
                  </a:lnTo>
                  <a:lnTo>
                    <a:pt x="1510" y="8497"/>
                  </a:lnTo>
                  <a:lnTo>
                    <a:pt x="1826" y="8741"/>
                  </a:lnTo>
                  <a:lnTo>
                    <a:pt x="2167" y="8935"/>
                  </a:lnTo>
                  <a:lnTo>
                    <a:pt x="2557" y="9106"/>
                  </a:lnTo>
                  <a:lnTo>
                    <a:pt x="2922" y="9228"/>
                  </a:lnTo>
                  <a:lnTo>
                    <a:pt x="3044" y="9252"/>
                  </a:lnTo>
                  <a:lnTo>
                    <a:pt x="3360" y="9374"/>
                  </a:lnTo>
                  <a:lnTo>
                    <a:pt x="3701" y="9495"/>
                  </a:lnTo>
                  <a:lnTo>
                    <a:pt x="4042" y="9568"/>
                  </a:lnTo>
                  <a:lnTo>
                    <a:pt x="4383" y="9642"/>
                  </a:lnTo>
                  <a:lnTo>
                    <a:pt x="5308" y="9788"/>
                  </a:lnTo>
                  <a:lnTo>
                    <a:pt x="12271" y="10932"/>
                  </a:lnTo>
                  <a:lnTo>
                    <a:pt x="22204" y="12587"/>
                  </a:lnTo>
                  <a:lnTo>
                    <a:pt x="27658" y="13464"/>
                  </a:lnTo>
                  <a:lnTo>
                    <a:pt x="28632" y="13610"/>
                  </a:lnTo>
                  <a:lnTo>
                    <a:pt x="29630" y="13756"/>
                  </a:lnTo>
                  <a:lnTo>
                    <a:pt x="30604" y="13927"/>
                  </a:lnTo>
                  <a:lnTo>
                    <a:pt x="31091" y="14024"/>
                  </a:lnTo>
                  <a:lnTo>
                    <a:pt x="31578" y="14121"/>
                  </a:lnTo>
                  <a:lnTo>
                    <a:pt x="31699" y="12393"/>
                  </a:lnTo>
                  <a:lnTo>
                    <a:pt x="31773" y="11516"/>
                  </a:lnTo>
                  <a:lnTo>
                    <a:pt x="31821" y="11078"/>
                  </a:lnTo>
                  <a:lnTo>
                    <a:pt x="31894" y="10640"/>
                  </a:lnTo>
                  <a:lnTo>
                    <a:pt x="31992" y="10226"/>
                  </a:lnTo>
                  <a:lnTo>
                    <a:pt x="32113" y="9788"/>
                  </a:lnTo>
                  <a:lnTo>
                    <a:pt x="32235" y="9398"/>
                  </a:lnTo>
                  <a:lnTo>
                    <a:pt x="32406" y="8984"/>
                  </a:lnTo>
                  <a:lnTo>
                    <a:pt x="32600" y="8595"/>
                  </a:lnTo>
                  <a:lnTo>
                    <a:pt x="32819" y="8229"/>
                  </a:lnTo>
                  <a:lnTo>
                    <a:pt x="33087" y="7864"/>
                  </a:lnTo>
                  <a:lnTo>
                    <a:pt x="33379" y="7523"/>
                  </a:lnTo>
                  <a:lnTo>
                    <a:pt x="31091" y="6744"/>
                  </a:lnTo>
                  <a:lnTo>
                    <a:pt x="28997" y="6038"/>
                  </a:lnTo>
                  <a:lnTo>
                    <a:pt x="26928" y="5308"/>
                  </a:lnTo>
                  <a:lnTo>
                    <a:pt x="25832" y="4918"/>
                  </a:lnTo>
                  <a:lnTo>
                    <a:pt x="24663" y="4480"/>
                  </a:lnTo>
                  <a:lnTo>
                    <a:pt x="23909" y="4188"/>
                  </a:lnTo>
                  <a:lnTo>
                    <a:pt x="23154" y="3920"/>
                  </a:lnTo>
                  <a:lnTo>
                    <a:pt x="21620" y="3409"/>
                  </a:lnTo>
                  <a:lnTo>
                    <a:pt x="20086" y="2898"/>
                  </a:lnTo>
                  <a:lnTo>
                    <a:pt x="18552" y="2411"/>
                  </a:lnTo>
                  <a:lnTo>
                    <a:pt x="17116" y="1924"/>
                  </a:lnTo>
                  <a:lnTo>
                    <a:pt x="15680" y="1437"/>
                  </a:lnTo>
                  <a:lnTo>
                    <a:pt x="14973" y="1218"/>
                  </a:lnTo>
                  <a:lnTo>
                    <a:pt x="14243" y="999"/>
                  </a:lnTo>
                  <a:lnTo>
                    <a:pt x="13513" y="804"/>
                  </a:lnTo>
                  <a:lnTo>
                    <a:pt x="12782" y="633"/>
                  </a:lnTo>
                  <a:lnTo>
                    <a:pt x="11735" y="414"/>
                  </a:lnTo>
                  <a:lnTo>
                    <a:pt x="10664" y="244"/>
                  </a:lnTo>
                  <a:lnTo>
                    <a:pt x="9617" y="122"/>
                  </a:lnTo>
                  <a:lnTo>
                    <a:pt x="8546" y="49"/>
                  </a:lnTo>
                  <a:lnTo>
                    <a:pt x="7475" y="0"/>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84;p36">
              <a:extLst>
                <a:ext uri="{FF2B5EF4-FFF2-40B4-BE49-F238E27FC236}">
                  <a16:creationId xmlns:a16="http://schemas.microsoft.com/office/drawing/2014/main" id="{2CDFF86C-A45C-4C49-81EB-2E14CB8AB418}"/>
                </a:ext>
              </a:extLst>
            </p:cNvPr>
            <p:cNvSpPr/>
            <p:nvPr/>
          </p:nvSpPr>
          <p:spPr>
            <a:xfrm>
              <a:off x="2228675" y="2988650"/>
              <a:ext cx="316550" cy="404175"/>
            </a:xfrm>
            <a:custGeom>
              <a:avLst/>
              <a:gdLst/>
              <a:ahLst/>
              <a:cxnLst/>
              <a:rect l="l" t="t" r="r" b="b"/>
              <a:pathLst>
                <a:path w="12662" h="16167" extrusionOk="0">
                  <a:moveTo>
                    <a:pt x="4286" y="1"/>
                  </a:moveTo>
                  <a:lnTo>
                    <a:pt x="3921" y="171"/>
                  </a:lnTo>
                  <a:lnTo>
                    <a:pt x="3556" y="366"/>
                  </a:lnTo>
                  <a:lnTo>
                    <a:pt x="3190" y="561"/>
                  </a:lnTo>
                  <a:lnTo>
                    <a:pt x="2874" y="804"/>
                  </a:lnTo>
                  <a:lnTo>
                    <a:pt x="2557" y="1072"/>
                  </a:lnTo>
                  <a:lnTo>
                    <a:pt x="2265" y="1340"/>
                  </a:lnTo>
                  <a:lnTo>
                    <a:pt x="1997" y="1632"/>
                  </a:lnTo>
                  <a:lnTo>
                    <a:pt x="1730" y="1924"/>
                  </a:lnTo>
                  <a:lnTo>
                    <a:pt x="1486" y="2241"/>
                  </a:lnTo>
                  <a:lnTo>
                    <a:pt x="1243" y="2581"/>
                  </a:lnTo>
                  <a:lnTo>
                    <a:pt x="804" y="3239"/>
                  </a:lnTo>
                  <a:lnTo>
                    <a:pt x="391" y="3945"/>
                  </a:lnTo>
                  <a:lnTo>
                    <a:pt x="1" y="4626"/>
                  </a:lnTo>
                  <a:lnTo>
                    <a:pt x="415" y="4992"/>
                  </a:lnTo>
                  <a:lnTo>
                    <a:pt x="683" y="5235"/>
                  </a:lnTo>
                  <a:lnTo>
                    <a:pt x="926" y="5503"/>
                  </a:lnTo>
                  <a:lnTo>
                    <a:pt x="1121" y="5771"/>
                  </a:lnTo>
                  <a:lnTo>
                    <a:pt x="1340" y="6063"/>
                  </a:lnTo>
                  <a:lnTo>
                    <a:pt x="1705" y="6647"/>
                  </a:lnTo>
                  <a:lnTo>
                    <a:pt x="2095" y="7232"/>
                  </a:lnTo>
                  <a:lnTo>
                    <a:pt x="2801" y="8278"/>
                  </a:lnTo>
                  <a:lnTo>
                    <a:pt x="3483" y="9325"/>
                  </a:lnTo>
                  <a:lnTo>
                    <a:pt x="4286" y="10543"/>
                  </a:lnTo>
                  <a:lnTo>
                    <a:pt x="4651" y="11078"/>
                  </a:lnTo>
                  <a:lnTo>
                    <a:pt x="4968" y="11614"/>
                  </a:lnTo>
                  <a:lnTo>
                    <a:pt x="5260" y="12150"/>
                  </a:lnTo>
                  <a:lnTo>
                    <a:pt x="5552" y="12710"/>
                  </a:lnTo>
                  <a:lnTo>
                    <a:pt x="5844" y="13343"/>
                  </a:lnTo>
                  <a:lnTo>
                    <a:pt x="6136" y="14049"/>
                  </a:lnTo>
                  <a:lnTo>
                    <a:pt x="6355" y="14560"/>
                  </a:lnTo>
                  <a:lnTo>
                    <a:pt x="6526" y="14949"/>
                  </a:lnTo>
                  <a:lnTo>
                    <a:pt x="6745" y="15388"/>
                  </a:lnTo>
                  <a:lnTo>
                    <a:pt x="6964" y="15753"/>
                  </a:lnTo>
                  <a:lnTo>
                    <a:pt x="7086" y="15923"/>
                  </a:lnTo>
                  <a:lnTo>
                    <a:pt x="7208" y="16045"/>
                  </a:lnTo>
                  <a:lnTo>
                    <a:pt x="7329" y="16142"/>
                  </a:lnTo>
                  <a:lnTo>
                    <a:pt x="7451" y="16167"/>
                  </a:lnTo>
                  <a:lnTo>
                    <a:pt x="7500" y="16167"/>
                  </a:lnTo>
                  <a:lnTo>
                    <a:pt x="7548" y="16142"/>
                  </a:lnTo>
                  <a:lnTo>
                    <a:pt x="7646" y="16069"/>
                  </a:lnTo>
                  <a:lnTo>
                    <a:pt x="7694" y="15996"/>
                  </a:lnTo>
                  <a:lnTo>
                    <a:pt x="7719" y="15923"/>
                  </a:lnTo>
                  <a:lnTo>
                    <a:pt x="7743" y="15753"/>
                  </a:lnTo>
                  <a:lnTo>
                    <a:pt x="7719" y="14925"/>
                  </a:lnTo>
                  <a:lnTo>
                    <a:pt x="7694" y="14487"/>
                  </a:lnTo>
                  <a:lnTo>
                    <a:pt x="7646" y="14073"/>
                  </a:lnTo>
                  <a:lnTo>
                    <a:pt x="7597" y="13635"/>
                  </a:lnTo>
                  <a:lnTo>
                    <a:pt x="7524" y="13221"/>
                  </a:lnTo>
                  <a:lnTo>
                    <a:pt x="7427" y="12807"/>
                  </a:lnTo>
                  <a:lnTo>
                    <a:pt x="7329" y="12393"/>
                  </a:lnTo>
                  <a:lnTo>
                    <a:pt x="7621" y="13026"/>
                  </a:lnTo>
                  <a:lnTo>
                    <a:pt x="7889" y="13683"/>
                  </a:lnTo>
                  <a:lnTo>
                    <a:pt x="8108" y="14195"/>
                  </a:lnTo>
                  <a:lnTo>
                    <a:pt x="8279" y="14609"/>
                  </a:lnTo>
                  <a:lnTo>
                    <a:pt x="8498" y="15022"/>
                  </a:lnTo>
                  <a:lnTo>
                    <a:pt x="8717" y="15412"/>
                  </a:lnTo>
                  <a:lnTo>
                    <a:pt x="8839" y="15558"/>
                  </a:lnTo>
                  <a:lnTo>
                    <a:pt x="8960" y="15680"/>
                  </a:lnTo>
                  <a:lnTo>
                    <a:pt x="9082" y="15777"/>
                  </a:lnTo>
                  <a:lnTo>
                    <a:pt x="9204" y="15802"/>
                  </a:lnTo>
                  <a:lnTo>
                    <a:pt x="9301" y="15802"/>
                  </a:lnTo>
                  <a:lnTo>
                    <a:pt x="9399" y="15704"/>
                  </a:lnTo>
                  <a:lnTo>
                    <a:pt x="9447" y="15655"/>
                  </a:lnTo>
                  <a:lnTo>
                    <a:pt x="9472" y="15558"/>
                  </a:lnTo>
                  <a:lnTo>
                    <a:pt x="9496" y="15388"/>
                  </a:lnTo>
                  <a:lnTo>
                    <a:pt x="9472" y="14560"/>
                  </a:lnTo>
                  <a:lnTo>
                    <a:pt x="9399" y="13708"/>
                  </a:lnTo>
                  <a:lnTo>
                    <a:pt x="9350" y="13294"/>
                  </a:lnTo>
                  <a:lnTo>
                    <a:pt x="9277" y="12880"/>
                  </a:lnTo>
                  <a:lnTo>
                    <a:pt x="9180" y="12466"/>
                  </a:lnTo>
                  <a:lnTo>
                    <a:pt x="9082" y="12052"/>
                  </a:lnTo>
                  <a:lnTo>
                    <a:pt x="9058" y="11979"/>
                  </a:lnTo>
                  <a:lnTo>
                    <a:pt x="9350" y="12588"/>
                  </a:lnTo>
                  <a:lnTo>
                    <a:pt x="9618" y="13221"/>
                  </a:lnTo>
                  <a:lnTo>
                    <a:pt x="9813" y="13732"/>
                  </a:lnTo>
                  <a:lnTo>
                    <a:pt x="9983" y="14122"/>
                  </a:lnTo>
                  <a:lnTo>
                    <a:pt x="10202" y="14560"/>
                  </a:lnTo>
                  <a:lnTo>
                    <a:pt x="10446" y="14925"/>
                  </a:lnTo>
                  <a:lnTo>
                    <a:pt x="10567" y="15095"/>
                  </a:lnTo>
                  <a:lnTo>
                    <a:pt x="10665" y="15217"/>
                  </a:lnTo>
                  <a:lnTo>
                    <a:pt x="10786" y="15315"/>
                  </a:lnTo>
                  <a:lnTo>
                    <a:pt x="10908" y="15339"/>
                  </a:lnTo>
                  <a:lnTo>
                    <a:pt x="10957" y="15339"/>
                  </a:lnTo>
                  <a:lnTo>
                    <a:pt x="11030" y="15315"/>
                  </a:lnTo>
                  <a:lnTo>
                    <a:pt x="11127" y="15242"/>
                  </a:lnTo>
                  <a:lnTo>
                    <a:pt x="11176" y="15169"/>
                  </a:lnTo>
                  <a:lnTo>
                    <a:pt x="11200" y="15095"/>
                  </a:lnTo>
                  <a:lnTo>
                    <a:pt x="11200" y="14925"/>
                  </a:lnTo>
                  <a:lnTo>
                    <a:pt x="11200" y="14462"/>
                  </a:lnTo>
                  <a:lnTo>
                    <a:pt x="11200" y="14000"/>
                  </a:lnTo>
                  <a:lnTo>
                    <a:pt x="11152" y="13537"/>
                  </a:lnTo>
                  <a:lnTo>
                    <a:pt x="11103" y="13099"/>
                  </a:lnTo>
                  <a:lnTo>
                    <a:pt x="11030" y="12636"/>
                  </a:lnTo>
                  <a:lnTo>
                    <a:pt x="10933" y="12174"/>
                  </a:lnTo>
                  <a:lnTo>
                    <a:pt x="10835" y="11711"/>
                  </a:lnTo>
                  <a:lnTo>
                    <a:pt x="10713" y="11273"/>
                  </a:lnTo>
                  <a:lnTo>
                    <a:pt x="10884" y="11687"/>
                  </a:lnTo>
                  <a:lnTo>
                    <a:pt x="11054" y="12101"/>
                  </a:lnTo>
                  <a:lnTo>
                    <a:pt x="11249" y="12612"/>
                  </a:lnTo>
                  <a:lnTo>
                    <a:pt x="11444" y="13002"/>
                  </a:lnTo>
                  <a:lnTo>
                    <a:pt x="11663" y="13440"/>
                  </a:lnTo>
                  <a:lnTo>
                    <a:pt x="11882" y="13805"/>
                  </a:lnTo>
                  <a:lnTo>
                    <a:pt x="12004" y="13976"/>
                  </a:lnTo>
                  <a:lnTo>
                    <a:pt x="12125" y="14097"/>
                  </a:lnTo>
                  <a:lnTo>
                    <a:pt x="12247" y="14170"/>
                  </a:lnTo>
                  <a:lnTo>
                    <a:pt x="12369" y="14219"/>
                  </a:lnTo>
                  <a:lnTo>
                    <a:pt x="12418" y="14219"/>
                  </a:lnTo>
                  <a:lnTo>
                    <a:pt x="12466" y="14195"/>
                  </a:lnTo>
                  <a:lnTo>
                    <a:pt x="12564" y="14122"/>
                  </a:lnTo>
                  <a:lnTo>
                    <a:pt x="12612" y="14049"/>
                  </a:lnTo>
                  <a:lnTo>
                    <a:pt x="12637" y="13976"/>
                  </a:lnTo>
                  <a:lnTo>
                    <a:pt x="12661" y="13805"/>
                  </a:lnTo>
                  <a:lnTo>
                    <a:pt x="12612" y="13196"/>
                  </a:lnTo>
                  <a:lnTo>
                    <a:pt x="12539" y="12588"/>
                  </a:lnTo>
                  <a:lnTo>
                    <a:pt x="12418" y="12003"/>
                  </a:lnTo>
                  <a:lnTo>
                    <a:pt x="12296" y="11395"/>
                  </a:lnTo>
                  <a:lnTo>
                    <a:pt x="12125" y="10810"/>
                  </a:lnTo>
                  <a:lnTo>
                    <a:pt x="11931" y="10251"/>
                  </a:lnTo>
                  <a:lnTo>
                    <a:pt x="11687" y="9691"/>
                  </a:lnTo>
                  <a:lnTo>
                    <a:pt x="11444" y="9131"/>
                  </a:lnTo>
                  <a:lnTo>
                    <a:pt x="11127" y="8546"/>
                  </a:lnTo>
                  <a:lnTo>
                    <a:pt x="10811" y="7986"/>
                  </a:lnTo>
                  <a:lnTo>
                    <a:pt x="10446" y="7426"/>
                  </a:lnTo>
                  <a:lnTo>
                    <a:pt x="10080" y="6891"/>
                  </a:lnTo>
                  <a:lnTo>
                    <a:pt x="9301" y="5819"/>
                  </a:lnTo>
                  <a:lnTo>
                    <a:pt x="8498" y="4797"/>
                  </a:lnTo>
                  <a:lnTo>
                    <a:pt x="7694" y="3726"/>
                  </a:lnTo>
                  <a:lnTo>
                    <a:pt x="6842" y="2679"/>
                  </a:lnTo>
                  <a:lnTo>
                    <a:pt x="6428" y="2168"/>
                  </a:lnTo>
                  <a:lnTo>
                    <a:pt x="5990" y="1656"/>
                  </a:lnTo>
                  <a:lnTo>
                    <a:pt x="5528" y="1169"/>
                  </a:lnTo>
                  <a:lnTo>
                    <a:pt x="5065" y="682"/>
                  </a:lnTo>
                  <a:lnTo>
                    <a:pt x="4943" y="585"/>
                  </a:lnTo>
                  <a:lnTo>
                    <a:pt x="4286"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85;p36">
              <a:extLst>
                <a:ext uri="{FF2B5EF4-FFF2-40B4-BE49-F238E27FC236}">
                  <a16:creationId xmlns:a16="http://schemas.microsoft.com/office/drawing/2014/main" id="{F708B3A8-35E4-2640-A72F-43B07882BFC8}"/>
                </a:ext>
              </a:extLst>
            </p:cNvPr>
            <p:cNvSpPr/>
            <p:nvPr/>
          </p:nvSpPr>
          <p:spPr>
            <a:xfrm>
              <a:off x="2221375" y="2958825"/>
              <a:ext cx="130900" cy="159500"/>
            </a:xfrm>
            <a:custGeom>
              <a:avLst/>
              <a:gdLst/>
              <a:ahLst/>
              <a:cxnLst/>
              <a:rect l="l" t="t" r="r" b="b"/>
              <a:pathLst>
                <a:path w="5236" h="6380" extrusionOk="0">
                  <a:moveTo>
                    <a:pt x="2582" y="1"/>
                  </a:moveTo>
                  <a:lnTo>
                    <a:pt x="2435" y="25"/>
                  </a:lnTo>
                  <a:lnTo>
                    <a:pt x="2289" y="74"/>
                  </a:lnTo>
                  <a:lnTo>
                    <a:pt x="2168" y="147"/>
                  </a:lnTo>
                  <a:lnTo>
                    <a:pt x="1924" y="293"/>
                  </a:lnTo>
                  <a:lnTo>
                    <a:pt x="1729" y="488"/>
                  </a:lnTo>
                  <a:lnTo>
                    <a:pt x="1583" y="658"/>
                  </a:lnTo>
                  <a:lnTo>
                    <a:pt x="1462" y="828"/>
                  </a:lnTo>
                  <a:lnTo>
                    <a:pt x="1242" y="1121"/>
                  </a:lnTo>
                  <a:lnTo>
                    <a:pt x="756" y="1778"/>
                  </a:lnTo>
                  <a:lnTo>
                    <a:pt x="512" y="2168"/>
                  </a:lnTo>
                  <a:lnTo>
                    <a:pt x="293" y="2508"/>
                  </a:lnTo>
                  <a:lnTo>
                    <a:pt x="171" y="2776"/>
                  </a:lnTo>
                  <a:lnTo>
                    <a:pt x="123" y="2874"/>
                  </a:lnTo>
                  <a:lnTo>
                    <a:pt x="123" y="2922"/>
                  </a:lnTo>
                  <a:lnTo>
                    <a:pt x="147" y="3068"/>
                  </a:lnTo>
                  <a:lnTo>
                    <a:pt x="147" y="3336"/>
                  </a:lnTo>
                  <a:lnTo>
                    <a:pt x="98" y="4067"/>
                  </a:lnTo>
                  <a:lnTo>
                    <a:pt x="1" y="5016"/>
                  </a:lnTo>
                  <a:lnTo>
                    <a:pt x="147" y="6379"/>
                  </a:lnTo>
                  <a:lnTo>
                    <a:pt x="2460" y="5016"/>
                  </a:lnTo>
                  <a:lnTo>
                    <a:pt x="3580" y="4748"/>
                  </a:lnTo>
                  <a:lnTo>
                    <a:pt x="4432" y="4529"/>
                  </a:lnTo>
                  <a:lnTo>
                    <a:pt x="4748" y="4432"/>
                  </a:lnTo>
                  <a:lnTo>
                    <a:pt x="4943" y="4359"/>
                  </a:lnTo>
                  <a:lnTo>
                    <a:pt x="4992" y="4310"/>
                  </a:lnTo>
                  <a:lnTo>
                    <a:pt x="5016" y="4188"/>
                  </a:lnTo>
                  <a:lnTo>
                    <a:pt x="5089" y="3896"/>
                  </a:lnTo>
                  <a:lnTo>
                    <a:pt x="5162" y="3482"/>
                  </a:lnTo>
                  <a:lnTo>
                    <a:pt x="5187" y="3044"/>
                  </a:lnTo>
                  <a:lnTo>
                    <a:pt x="5235" y="2216"/>
                  </a:lnTo>
                  <a:lnTo>
                    <a:pt x="5235" y="1851"/>
                  </a:lnTo>
                  <a:lnTo>
                    <a:pt x="5041" y="1632"/>
                  </a:lnTo>
                  <a:lnTo>
                    <a:pt x="4529" y="1096"/>
                  </a:lnTo>
                  <a:lnTo>
                    <a:pt x="4188" y="804"/>
                  </a:lnTo>
                  <a:lnTo>
                    <a:pt x="3823" y="512"/>
                  </a:lnTo>
                  <a:lnTo>
                    <a:pt x="3458" y="269"/>
                  </a:lnTo>
                  <a:lnTo>
                    <a:pt x="3263" y="147"/>
                  </a:lnTo>
                  <a:lnTo>
                    <a:pt x="3093" y="74"/>
                  </a:lnTo>
                  <a:lnTo>
                    <a:pt x="2922" y="25"/>
                  </a:lnTo>
                  <a:lnTo>
                    <a:pt x="2752"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86;p36">
              <a:extLst>
                <a:ext uri="{FF2B5EF4-FFF2-40B4-BE49-F238E27FC236}">
                  <a16:creationId xmlns:a16="http://schemas.microsoft.com/office/drawing/2014/main" id="{6A4EF42D-285E-A04F-B004-A54B9C74B7A2}"/>
                </a:ext>
              </a:extLst>
            </p:cNvPr>
            <p:cNvSpPr/>
            <p:nvPr/>
          </p:nvSpPr>
          <p:spPr>
            <a:xfrm>
              <a:off x="1410650" y="2002025"/>
              <a:ext cx="516175" cy="787025"/>
            </a:xfrm>
            <a:custGeom>
              <a:avLst/>
              <a:gdLst/>
              <a:ahLst/>
              <a:cxnLst/>
              <a:rect l="l" t="t" r="r" b="b"/>
              <a:pathLst>
                <a:path w="20647" h="31481" extrusionOk="0">
                  <a:moveTo>
                    <a:pt x="14486" y="0"/>
                  </a:moveTo>
                  <a:lnTo>
                    <a:pt x="14170" y="24"/>
                  </a:lnTo>
                  <a:lnTo>
                    <a:pt x="13853" y="73"/>
                  </a:lnTo>
                  <a:lnTo>
                    <a:pt x="13561" y="170"/>
                  </a:lnTo>
                  <a:lnTo>
                    <a:pt x="13245" y="268"/>
                  </a:lnTo>
                  <a:lnTo>
                    <a:pt x="12953" y="365"/>
                  </a:lnTo>
                  <a:lnTo>
                    <a:pt x="12661" y="511"/>
                  </a:lnTo>
                  <a:lnTo>
                    <a:pt x="12368" y="682"/>
                  </a:lnTo>
                  <a:lnTo>
                    <a:pt x="12076" y="852"/>
                  </a:lnTo>
                  <a:lnTo>
                    <a:pt x="11784" y="1023"/>
                  </a:lnTo>
                  <a:lnTo>
                    <a:pt x="11516" y="1217"/>
                  </a:lnTo>
                  <a:lnTo>
                    <a:pt x="10981" y="1656"/>
                  </a:lnTo>
                  <a:lnTo>
                    <a:pt x="10469" y="2143"/>
                  </a:lnTo>
                  <a:lnTo>
                    <a:pt x="9982" y="2654"/>
                  </a:lnTo>
                  <a:lnTo>
                    <a:pt x="9520" y="3165"/>
                  </a:lnTo>
                  <a:lnTo>
                    <a:pt x="9106" y="3725"/>
                  </a:lnTo>
                  <a:lnTo>
                    <a:pt x="8741" y="4261"/>
                  </a:lnTo>
                  <a:lnTo>
                    <a:pt x="8400" y="4772"/>
                  </a:lnTo>
                  <a:lnTo>
                    <a:pt x="8108" y="5283"/>
                  </a:lnTo>
                  <a:lnTo>
                    <a:pt x="7864" y="5795"/>
                  </a:lnTo>
                  <a:lnTo>
                    <a:pt x="7621" y="6306"/>
                  </a:lnTo>
                  <a:lnTo>
                    <a:pt x="7377" y="6841"/>
                  </a:lnTo>
                  <a:lnTo>
                    <a:pt x="7158" y="7401"/>
                  </a:lnTo>
                  <a:lnTo>
                    <a:pt x="6769" y="8521"/>
                  </a:lnTo>
                  <a:lnTo>
                    <a:pt x="6403" y="9641"/>
                  </a:lnTo>
                  <a:lnTo>
                    <a:pt x="5722" y="11930"/>
                  </a:lnTo>
                  <a:lnTo>
                    <a:pt x="5381" y="13050"/>
                  </a:lnTo>
                  <a:lnTo>
                    <a:pt x="5040" y="14145"/>
                  </a:lnTo>
                  <a:lnTo>
                    <a:pt x="4139" y="16750"/>
                  </a:lnTo>
                  <a:lnTo>
                    <a:pt x="2508" y="21522"/>
                  </a:lnTo>
                  <a:lnTo>
                    <a:pt x="1632" y="24006"/>
                  </a:lnTo>
                  <a:lnTo>
                    <a:pt x="877" y="26124"/>
                  </a:lnTo>
                  <a:lnTo>
                    <a:pt x="560" y="26952"/>
                  </a:lnTo>
                  <a:lnTo>
                    <a:pt x="293" y="27609"/>
                  </a:lnTo>
                  <a:lnTo>
                    <a:pt x="98" y="27998"/>
                  </a:lnTo>
                  <a:lnTo>
                    <a:pt x="49" y="28120"/>
                  </a:lnTo>
                  <a:lnTo>
                    <a:pt x="0" y="28145"/>
                  </a:lnTo>
                  <a:lnTo>
                    <a:pt x="390" y="28339"/>
                  </a:lnTo>
                  <a:lnTo>
                    <a:pt x="828" y="28558"/>
                  </a:lnTo>
                  <a:lnTo>
                    <a:pt x="1461" y="28826"/>
                  </a:lnTo>
                  <a:lnTo>
                    <a:pt x="2216" y="29143"/>
                  </a:lnTo>
                  <a:lnTo>
                    <a:pt x="3117" y="29508"/>
                  </a:lnTo>
                  <a:lnTo>
                    <a:pt x="4139" y="29873"/>
                  </a:lnTo>
                  <a:lnTo>
                    <a:pt x="5259" y="30238"/>
                  </a:lnTo>
                  <a:lnTo>
                    <a:pt x="6477" y="30579"/>
                  </a:lnTo>
                  <a:lnTo>
                    <a:pt x="7134" y="30725"/>
                  </a:lnTo>
                  <a:lnTo>
                    <a:pt x="7791" y="30896"/>
                  </a:lnTo>
                  <a:lnTo>
                    <a:pt x="8473" y="31017"/>
                  </a:lnTo>
                  <a:lnTo>
                    <a:pt x="9179" y="31139"/>
                  </a:lnTo>
                  <a:lnTo>
                    <a:pt x="9885" y="31261"/>
                  </a:lnTo>
                  <a:lnTo>
                    <a:pt x="10615" y="31358"/>
                  </a:lnTo>
                  <a:lnTo>
                    <a:pt x="11370" y="31407"/>
                  </a:lnTo>
                  <a:lnTo>
                    <a:pt x="12101" y="31456"/>
                  </a:lnTo>
                  <a:lnTo>
                    <a:pt x="12880" y="31480"/>
                  </a:lnTo>
                  <a:lnTo>
                    <a:pt x="13634" y="31480"/>
                  </a:lnTo>
                  <a:lnTo>
                    <a:pt x="14413" y="31456"/>
                  </a:lnTo>
                  <a:lnTo>
                    <a:pt x="15193" y="31407"/>
                  </a:lnTo>
                  <a:lnTo>
                    <a:pt x="15972" y="31310"/>
                  </a:lnTo>
                  <a:lnTo>
                    <a:pt x="16751" y="31188"/>
                  </a:lnTo>
                  <a:lnTo>
                    <a:pt x="16970" y="30506"/>
                  </a:lnTo>
                  <a:lnTo>
                    <a:pt x="17189" y="29776"/>
                  </a:lnTo>
                  <a:lnTo>
                    <a:pt x="17408" y="28997"/>
                  </a:lnTo>
                  <a:lnTo>
                    <a:pt x="17603" y="28169"/>
                  </a:lnTo>
                  <a:lnTo>
                    <a:pt x="17992" y="26440"/>
                  </a:lnTo>
                  <a:lnTo>
                    <a:pt x="18358" y="24663"/>
                  </a:lnTo>
                  <a:lnTo>
                    <a:pt x="19039" y="21133"/>
                  </a:lnTo>
                  <a:lnTo>
                    <a:pt x="19356" y="19502"/>
                  </a:lnTo>
                  <a:lnTo>
                    <a:pt x="19672" y="18041"/>
                  </a:lnTo>
                  <a:lnTo>
                    <a:pt x="20037" y="16263"/>
                  </a:lnTo>
                  <a:lnTo>
                    <a:pt x="20184" y="15338"/>
                  </a:lnTo>
                  <a:lnTo>
                    <a:pt x="20330" y="14438"/>
                  </a:lnTo>
                  <a:lnTo>
                    <a:pt x="20451" y="13512"/>
                  </a:lnTo>
                  <a:lnTo>
                    <a:pt x="20549" y="12587"/>
                  </a:lnTo>
                  <a:lnTo>
                    <a:pt x="20622" y="11662"/>
                  </a:lnTo>
                  <a:lnTo>
                    <a:pt x="20646" y="10712"/>
                  </a:lnTo>
                  <a:lnTo>
                    <a:pt x="20646" y="9812"/>
                  </a:lnTo>
                  <a:lnTo>
                    <a:pt x="20597" y="8887"/>
                  </a:lnTo>
                  <a:lnTo>
                    <a:pt x="20500" y="7961"/>
                  </a:lnTo>
                  <a:lnTo>
                    <a:pt x="20354" y="7061"/>
                  </a:lnTo>
                  <a:lnTo>
                    <a:pt x="20159" y="6160"/>
                  </a:lnTo>
                  <a:lnTo>
                    <a:pt x="20037" y="5721"/>
                  </a:lnTo>
                  <a:lnTo>
                    <a:pt x="19916" y="5283"/>
                  </a:lnTo>
                  <a:lnTo>
                    <a:pt x="19770" y="4845"/>
                  </a:lnTo>
                  <a:lnTo>
                    <a:pt x="19599" y="4407"/>
                  </a:lnTo>
                  <a:lnTo>
                    <a:pt x="19429" y="3993"/>
                  </a:lnTo>
                  <a:lnTo>
                    <a:pt x="19210" y="3555"/>
                  </a:lnTo>
                  <a:lnTo>
                    <a:pt x="18966" y="3068"/>
                  </a:lnTo>
                  <a:lnTo>
                    <a:pt x="18698" y="2605"/>
                  </a:lnTo>
                  <a:lnTo>
                    <a:pt x="18382" y="2167"/>
                  </a:lnTo>
                  <a:lnTo>
                    <a:pt x="18065" y="1729"/>
                  </a:lnTo>
                  <a:lnTo>
                    <a:pt x="17700" y="1339"/>
                  </a:lnTo>
                  <a:lnTo>
                    <a:pt x="17311" y="974"/>
                  </a:lnTo>
                  <a:lnTo>
                    <a:pt x="16872" y="657"/>
                  </a:lnTo>
                  <a:lnTo>
                    <a:pt x="16653" y="511"/>
                  </a:lnTo>
                  <a:lnTo>
                    <a:pt x="16410" y="390"/>
                  </a:lnTo>
                  <a:lnTo>
                    <a:pt x="16361" y="390"/>
                  </a:lnTo>
                  <a:lnTo>
                    <a:pt x="16069" y="244"/>
                  </a:lnTo>
                  <a:lnTo>
                    <a:pt x="15752" y="122"/>
                  </a:lnTo>
                  <a:lnTo>
                    <a:pt x="15436" y="49"/>
                  </a:lnTo>
                  <a:lnTo>
                    <a:pt x="151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87;p36">
              <a:extLst>
                <a:ext uri="{FF2B5EF4-FFF2-40B4-BE49-F238E27FC236}">
                  <a16:creationId xmlns:a16="http://schemas.microsoft.com/office/drawing/2014/main" id="{A9BA3D51-5F5E-8942-B1C8-D9A4F19371AC}"/>
                </a:ext>
              </a:extLst>
            </p:cNvPr>
            <p:cNvSpPr/>
            <p:nvPr/>
          </p:nvSpPr>
          <p:spPr>
            <a:xfrm>
              <a:off x="1763050" y="1205875"/>
              <a:ext cx="546625" cy="672000"/>
            </a:xfrm>
            <a:custGeom>
              <a:avLst/>
              <a:gdLst/>
              <a:ahLst/>
              <a:cxnLst/>
              <a:rect l="l" t="t" r="r" b="b"/>
              <a:pathLst>
                <a:path w="21865" h="26880" extrusionOk="0">
                  <a:moveTo>
                    <a:pt x="11298" y="1"/>
                  </a:moveTo>
                  <a:lnTo>
                    <a:pt x="10908" y="25"/>
                  </a:lnTo>
                  <a:lnTo>
                    <a:pt x="10494" y="74"/>
                  </a:lnTo>
                  <a:lnTo>
                    <a:pt x="9934" y="147"/>
                  </a:lnTo>
                  <a:lnTo>
                    <a:pt x="9399" y="269"/>
                  </a:lnTo>
                  <a:lnTo>
                    <a:pt x="8839" y="390"/>
                  </a:lnTo>
                  <a:lnTo>
                    <a:pt x="8303" y="536"/>
                  </a:lnTo>
                  <a:lnTo>
                    <a:pt x="7743" y="731"/>
                  </a:lnTo>
                  <a:lnTo>
                    <a:pt x="7207" y="926"/>
                  </a:lnTo>
                  <a:lnTo>
                    <a:pt x="6696" y="1145"/>
                  </a:lnTo>
                  <a:lnTo>
                    <a:pt x="6161" y="1389"/>
                  </a:lnTo>
                  <a:lnTo>
                    <a:pt x="5649" y="1656"/>
                  </a:lnTo>
                  <a:lnTo>
                    <a:pt x="5162" y="1949"/>
                  </a:lnTo>
                  <a:lnTo>
                    <a:pt x="4675" y="2265"/>
                  </a:lnTo>
                  <a:lnTo>
                    <a:pt x="4213" y="2582"/>
                  </a:lnTo>
                  <a:lnTo>
                    <a:pt x="3775" y="2947"/>
                  </a:lnTo>
                  <a:lnTo>
                    <a:pt x="3361" y="3312"/>
                  </a:lnTo>
                  <a:lnTo>
                    <a:pt x="2947" y="3702"/>
                  </a:lnTo>
                  <a:lnTo>
                    <a:pt x="2557" y="4115"/>
                  </a:lnTo>
                  <a:lnTo>
                    <a:pt x="2216" y="4554"/>
                  </a:lnTo>
                  <a:lnTo>
                    <a:pt x="1876" y="4992"/>
                  </a:lnTo>
                  <a:lnTo>
                    <a:pt x="1583" y="5454"/>
                  </a:lnTo>
                  <a:lnTo>
                    <a:pt x="1316" y="5917"/>
                  </a:lnTo>
                  <a:lnTo>
                    <a:pt x="1072" y="6380"/>
                  </a:lnTo>
                  <a:lnTo>
                    <a:pt x="877" y="6842"/>
                  </a:lnTo>
                  <a:lnTo>
                    <a:pt x="683" y="7329"/>
                  </a:lnTo>
                  <a:lnTo>
                    <a:pt x="512" y="7816"/>
                  </a:lnTo>
                  <a:lnTo>
                    <a:pt x="390" y="8303"/>
                  </a:lnTo>
                  <a:lnTo>
                    <a:pt x="269" y="8790"/>
                  </a:lnTo>
                  <a:lnTo>
                    <a:pt x="171" y="9301"/>
                  </a:lnTo>
                  <a:lnTo>
                    <a:pt x="98" y="9813"/>
                  </a:lnTo>
                  <a:lnTo>
                    <a:pt x="50" y="10299"/>
                  </a:lnTo>
                  <a:lnTo>
                    <a:pt x="25" y="10811"/>
                  </a:lnTo>
                  <a:lnTo>
                    <a:pt x="1" y="11346"/>
                  </a:lnTo>
                  <a:lnTo>
                    <a:pt x="1" y="11858"/>
                  </a:lnTo>
                  <a:lnTo>
                    <a:pt x="25" y="12296"/>
                  </a:lnTo>
                  <a:lnTo>
                    <a:pt x="98" y="12734"/>
                  </a:lnTo>
                  <a:lnTo>
                    <a:pt x="269" y="13611"/>
                  </a:lnTo>
                  <a:lnTo>
                    <a:pt x="439" y="14487"/>
                  </a:lnTo>
                  <a:lnTo>
                    <a:pt x="488" y="14950"/>
                  </a:lnTo>
                  <a:lnTo>
                    <a:pt x="537" y="15388"/>
                  </a:lnTo>
                  <a:lnTo>
                    <a:pt x="561" y="15802"/>
                  </a:lnTo>
                  <a:lnTo>
                    <a:pt x="537" y="16216"/>
                  </a:lnTo>
                  <a:lnTo>
                    <a:pt x="488" y="17043"/>
                  </a:lnTo>
                  <a:lnTo>
                    <a:pt x="415" y="17847"/>
                  </a:lnTo>
                  <a:lnTo>
                    <a:pt x="342" y="18650"/>
                  </a:lnTo>
                  <a:lnTo>
                    <a:pt x="317" y="19064"/>
                  </a:lnTo>
                  <a:lnTo>
                    <a:pt x="317" y="19454"/>
                  </a:lnTo>
                  <a:lnTo>
                    <a:pt x="317" y="19843"/>
                  </a:lnTo>
                  <a:lnTo>
                    <a:pt x="342" y="20233"/>
                  </a:lnTo>
                  <a:lnTo>
                    <a:pt x="415" y="20622"/>
                  </a:lnTo>
                  <a:lnTo>
                    <a:pt x="512" y="20988"/>
                  </a:lnTo>
                  <a:lnTo>
                    <a:pt x="634" y="21353"/>
                  </a:lnTo>
                  <a:lnTo>
                    <a:pt x="780" y="21718"/>
                  </a:lnTo>
                  <a:lnTo>
                    <a:pt x="975" y="22059"/>
                  </a:lnTo>
                  <a:lnTo>
                    <a:pt x="1170" y="22375"/>
                  </a:lnTo>
                  <a:lnTo>
                    <a:pt x="1364" y="22692"/>
                  </a:lnTo>
                  <a:lnTo>
                    <a:pt x="1583" y="22984"/>
                  </a:lnTo>
                  <a:lnTo>
                    <a:pt x="1827" y="23276"/>
                  </a:lnTo>
                  <a:lnTo>
                    <a:pt x="2070" y="23544"/>
                  </a:lnTo>
                  <a:lnTo>
                    <a:pt x="2582" y="24080"/>
                  </a:lnTo>
                  <a:lnTo>
                    <a:pt x="3117" y="24566"/>
                  </a:lnTo>
                  <a:lnTo>
                    <a:pt x="3702" y="25005"/>
                  </a:lnTo>
                  <a:lnTo>
                    <a:pt x="4310" y="25394"/>
                  </a:lnTo>
                  <a:lnTo>
                    <a:pt x="4919" y="25759"/>
                  </a:lnTo>
                  <a:lnTo>
                    <a:pt x="5528" y="26052"/>
                  </a:lnTo>
                  <a:lnTo>
                    <a:pt x="6161" y="26319"/>
                  </a:lnTo>
                  <a:lnTo>
                    <a:pt x="6769" y="26539"/>
                  </a:lnTo>
                  <a:lnTo>
                    <a:pt x="7354" y="26685"/>
                  </a:lnTo>
                  <a:lnTo>
                    <a:pt x="7938" y="26806"/>
                  </a:lnTo>
                  <a:lnTo>
                    <a:pt x="8498" y="26855"/>
                  </a:lnTo>
                  <a:lnTo>
                    <a:pt x="9009" y="26879"/>
                  </a:lnTo>
                  <a:lnTo>
                    <a:pt x="9496" y="26831"/>
                  </a:lnTo>
                  <a:lnTo>
                    <a:pt x="9788" y="26758"/>
                  </a:lnTo>
                  <a:lnTo>
                    <a:pt x="10080" y="26709"/>
                  </a:lnTo>
                  <a:lnTo>
                    <a:pt x="10640" y="26514"/>
                  </a:lnTo>
                  <a:lnTo>
                    <a:pt x="11200" y="26295"/>
                  </a:lnTo>
                  <a:lnTo>
                    <a:pt x="11760" y="26003"/>
                  </a:lnTo>
                  <a:lnTo>
                    <a:pt x="12296" y="25686"/>
                  </a:lnTo>
                  <a:lnTo>
                    <a:pt x="12832" y="25321"/>
                  </a:lnTo>
                  <a:lnTo>
                    <a:pt x="13367" y="24907"/>
                  </a:lnTo>
                  <a:lnTo>
                    <a:pt x="13854" y="24469"/>
                  </a:lnTo>
                  <a:lnTo>
                    <a:pt x="14365" y="24006"/>
                  </a:lnTo>
                  <a:lnTo>
                    <a:pt x="14828" y="23520"/>
                  </a:lnTo>
                  <a:lnTo>
                    <a:pt x="15291" y="23008"/>
                  </a:lnTo>
                  <a:lnTo>
                    <a:pt x="15729" y="22497"/>
                  </a:lnTo>
                  <a:lnTo>
                    <a:pt x="16167" y="21961"/>
                  </a:lnTo>
                  <a:lnTo>
                    <a:pt x="16581" y="21401"/>
                  </a:lnTo>
                  <a:lnTo>
                    <a:pt x="16970" y="20841"/>
                  </a:lnTo>
                  <a:lnTo>
                    <a:pt x="17360" y="20306"/>
                  </a:lnTo>
                  <a:lnTo>
                    <a:pt x="18066" y="19186"/>
                  </a:lnTo>
                  <a:lnTo>
                    <a:pt x="18699" y="18139"/>
                  </a:lnTo>
                  <a:lnTo>
                    <a:pt x="19235" y="17165"/>
                  </a:lnTo>
                  <a:lnTo>
                    <a:pt x="19673" y="16289"/>
                  </a:lnTo>
                  <a:lnTo>
                    <a:pt x="20038" y="15558"/>
                  </a:lnTo>
                  <a:lnTo>
                    <a:pt x="20306" y="14998"/>
                  </a:lnTo>
                  <a:lnTo>
                    <a:pt x="20525" y="14511"/>
                  </a:lnTo>
                  <a:lnTo>
                    <a:pt x="20817" y="13903"/>
                  </a:lnTo>
                  <a:lnTo>
                    <a:pt x="21109" y="13318"/>
                  </a:lnTo>
                  <a:lnTo>
                    <a:pt x="21353" y="12758"/>
                  </a:lnTo>
                  <a:lnTo>
                    <a:pt x="21548" y="12174"/>
                  </a:lnTo>
                  <a:lnTo>
                    <a:pt x="21694" y="11614"/>
                  </a:lnTo>
                  <a:lnTo>
                    <a:pt x="21815" y="11005"/>
                  </a:lnTo>
                  <a:lnTo>
                    <a:pt x="21840" y="10713"/>
                  </a:lnTo>
                  <a:lnTo>
                    <a:pt x="21864" y="10397"/>
                  </a:lnTo>
                  <a:lnTo>
                    <a:pt x="21864" y="10056"/>
                  </a:lnTo>
                  <a:lnTo>
                    <a:pt x="21840" y="9739"/>
                  </a:lnTo>
                  <a:lnTo>
                    <a:pt x="21791" y="9131"/>
                  </a:lnTo>
                  <a:lnTo>
                    <a:pt x="21694" y="8522"/>
                  </a:lnTo>
                  <a:lnTo>
                    <a:pt x="21548" y="7938"/>
                  </a:lnTo>
                  <a:lnTo>
                    <a:pt x="21377" y="7354"/>
                  </a:lnTo>
                  <a:lnTo>
                    <a:pt x="21182" y="6794"/>
                  </a:lnTo>
                  <a:lnTo>
                    <a:pt x="20963" y="6234"/>
                  </a:lnTo>
                  <a:lnTo>
                    <a:pt x="20695" y="5698"/>
                  </a:lnTo>
                  <a:lnTo>
                    <a:pt x="20403" y="5187"/>
                  </a:lnTo>
                  <a:lnTo>
                    <a:pt x="20014" y="4578"/>
                  </a:lnTo>
                  <a:lnTo>
                    <a:pt x="19600" y="3994"/>
                  </a:lnTo>
                  <a:lnTo>
                    <a:pt x="19137" y="3434"/>
                  </a:lnTo>
                  <a:lnTo>
                    <a:pt x="18626" y="2922"/>
                  </a:lnTo>
                  <a:lnTo>
                    <a:pt x="18115" y="2436"/>
                  </a:lnTo>
                  <a:lnTo>
                    <a:pt x="17555" y="1973"/>
                  </a:lnTo>
                  <a:lnTo>
                    <a:pt x="16946" y="1559"/>
                  </a:lnTo>
                  <a:lnTo>
                    <a:pt x="16337" y="1194"/>
                  </a:lnTo>
                  <a:lnTo>
                    <a:pt x="15680" y="853"/>
                  </a:lnTo>
                  <a:lnTo>
                    <a:pt x="14998" y="585"/>
                  </a:lnTo>
                  <a:lnTo>
                    <a:pt x="14317" y="366"/>
                  </a:lnTo>
                  <a:lnTo>
                    <a:pt x="13951" y="269"/>
                  </a:lnTo>
                  <a:lnTo>
                    <a:pt x="13586" y="196"/>
                  </a:lnTo>
                  <a:lnTo>
                    <a:pt x="13221" y="123"/>
                  </a:lnTo>
                  <a:lnTo>
                    <a:pt x="12832" y="74"/>
                  </a:lnTo>
                  <a:lnTo>
                    <a:pt x="12466" y="25"/>
                  </a:lnTo>
                  <a:lnTo>
                    <a:pt x="120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88;p36">
              <a:extLst>
                <a:ext uri="{FF2B5EF4-FFF2-40B4-BE49-F238E27FC236}">
                  <a16:creationId xmlns:a16="http://schemas.microsoft.com/office/drawing/2014/main" id="{E36228CD-48C7-6A4F-BC4D-5BDB1C6B55BC}"/>
                </a:ext>
              </a:extLst>
            </p:cNvPr>
            <p:cNvSpPr/>
            <p:nvPr/>
          </p:nvSpPr>
          <p:spPr>
            <a:xfrm>
              <a:off x="1912800" y="1751850"/>
              <a:ext cx="236175" cy="280625"/>
            </a:xfrm>
            <a:custGeom>
              <a:avLst/>
              <a:gdLst/>
              <a:ahLst/>
              <a:cxnLst/>
              <a:rect l="l" t="t" r="r" b="b"/>
              <a:pathLst>
                <a:path w="9447" h="11225" extrusionOk="0">
                  <a:moveTo>
                    <a:pt x="0" y="1"/>
                  </a:moveTo>
                  <a:lnTo>
                    <a:pt x="365" y="8984"/>
                  </a:lnTo>
                  <a:lnTo>
                    <a:pt x="487" y="9204"/>
                  </a:lnTo>
                  <a:lnTo>
                    <a:pt x="682" y="9423"/>
                  </a:lnTo>
                  <a:lnTo>
                    <a:pt x="901" y="9642"/>
                  </a:lnTo>
                  <a:lnTo>
                    <a:pt x="1169" y="9837"/>
                  </a:lnTo>
                  <a:lnTo>
                    <a:pt x="1461" y="10031"/>
                  </a:lnTo>
                  <a:lnTo>
                    <a:pt x="1802" y="10226"/>
                  </a:lnTo>
                  <a:lnTo>
                    <a:pt x="2143" y="10397"/>
                  </a:lnTo>
                  <a:lnTo>
                    <a:pt x="2532" y="10543"/>
                  </a:lnTo>
                  <a:lnTo>
                    <a:pt x="2922" y="10689"/>
                  </a:lnTo>
                  <a:lnTo>
                    <a:pt x="3311" y="10835"/>
                  </a:lnTo>
                  <a:lnTo>
                    <a:pt x="3725" y="10957"/>
                  </a:lnTo>
                  <a:lnTo>
                    <a:pt x="4115" y="11054"/>
                  </a:lnTo>
                  <a:lnTo>
                    <a:pt x="4504" y="11127"/>
                  </a:lnTo>
                  <a:lnTo>
                    <a:pt x="4894" y="11176"/>
                  </a:lnTo>
                  <a:lnTo>
                    <a:pt x="5235" y="11200"/>
                  </a:lnTo>
                  <a:lnTo>
                    <a:pt x="5575" y="11224"/>
                  </a:lnTo>
                  <a:lnTo>
                    <a:pt x="5941" y="11200"/>
                  </a:lnTo>
                  <a:lnTo>
                    <a:pt x="6330" y="11151"/>
                  </a:lnTo>
                  <a:lnTo>
                    <a:pt x="6720" y="11078"/>
                  </a:lnTo>
                  <a:lnTo>
                    <a:pt x="7085" y="10981"/>
                  </a:lnTo>
                  <a:lnTo>
                    <a:pt x="7426" y="10884"/>
                  </a:lnTo>
                  <a:lnTo>
                    <a:pt x="7767" y="10786"/>
                  </a:lnTo>
                  <a:lnTo>
                    <a:pt x="8375" y="10543"/>
                  </a:lnTo>
                  <a:lnTo>
                    <a:pt x="8570" y="10445"/>
                  </a:lnTo>
                  <a:lnTo>
                    <a:pt x="8741" y="10324"/>
                  </a:lnTo>
                  <a:lnTo>
                    <a:pt x="8887" y="10202"/>
                  </a:lnTo>
                  <a:lnTo>
                    <a:pt x="9033" y="10031"/>
                  </a:lnTo>
                  <a:lnTo>
                    <a:pt x="9130" y="9861"/>
                  </a:lnTo>
                  <a:lnTo>
                    <a:pt x="9203" y="9666"/>
                  </a:lnTo>
                  <a:lnTo>
                    <a:pt x="9276" y="9471"/>
                  </a:lnTo>
                  <a:lnTo>
                    <a:pt x="9301" y="9252"/>
                  </a:lnTo>
                  <a:lnTo>
                    <a:pt x="9447" y="5673"/>
                  </a:lnTo>
                  <a:lnTo>
                    <a:pt x="9447" y="5673"/>
                  </a:lnTo>
                  <a:lnTo>
                    <a:pt x="8911" y="5819"/>
                  </a:lnTo>
                  <a:lnTo>
                    <a:pt x="8400" y="5917"/>
                  </a:lnTo>
                  <a:lnTo>
                    <a:pt x="7888" y="5990"/>
                  </a:lnTo>
                  <a:lnTo>
                    <a:pt x="7377" y="5990"/>
                  </a:lnTo>
                  <a:lnTo>
                    <a:pt x="6915" y="5941"/>
                  </a:lnTo>
                  <a:lnTo>
                    <a:pt x="6428" y="5868"/>
                  </a:lnTo>
                  <a:lnTo>
                    <a:pt x="5989" y="5746"/>
                  </a:lnTo>
                  <a:lnTo>
                    <a:pt x="5527" y="5600"/>
                  </a:lnTo>
                  <a:lnTo>
                    <a:pt x="5113" y="5430"/>
                  </a:lnTo>
                  <a:lnTo>
                    <a:pt x="4699" y="5211"/>
                  </a:lnTo>
                  <a:lnTo>
                    <a:pt x="4309" y="4967"/>
                  </a:lnTo>
                  <a:lnTo>
                    <a:pt x="3920" y="4724"/>
                  </a:lnTo>
                  <a:lnTo>
                    <a:pt x="3555" y="4456"/>
                  </a:lnTo>
                  <a:lnTo>
                    <a:pt x="3214" y="4164"/>
                  </a:lnTo>
                  <a:lnTo>
                    <a:pt x="2873" y="3872"/>
                  </a:lnTo>
                  <a:lnTo>
                    <a:pt x="2557" y="3555"/>
                  </a:lnTo>
                  <a:lnTo>
                    <a:pt x="2264" y="3239"/>
                  </a:lnTo>
                  <a:lnTo>
                    <a:pt x="1972" y="2922"/>
                  </a:lnTo>
                  <a:lnTo>
                    <a:pt x="1461" y="2314"/>
                  </a:lnTo>
                  <a:lnTo>
                    <a:pt x="1023" y="1705"/>
                  </a:lnTo>
                  <a:lnTo>
                    <a:pt x="682" y="1145"/>
                  </a:lnTo>
                  <a:lnTo>
                    <a:pt x="390" y="682"/>
                  </a:lnTo>
                  <a:lnTo>
                    <a:pt x="171" y="317"/>
                  </a:lnTo>
                  <a:lnTo>
                    <a:pt x="0"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89;p36">
              <a:extLst>
                <a:ext uri="{FF2B5EF4-FFF2-40B4-BE49-F238E27FC236}">
                  <a16:creationId xmlns:a16="http://schemas.microsoft.com/office/drawing/2014/main" id="{79FEE4F0-300A-0C4B-8F19-793284EB70B0}"/>
                </a:ext>
              </a:extLst>
            </p:cNvPr>
            <p:cNvSpPr/>
            <p:nvPr/>
          </p:nvSpPr>
          <p:spPr>
            <a:xfrm>
              <a:off x="1813575" y="1342225"/>
              <a:ext cx="505825" cy="581900"/>
            </a:xfrm>
            <a:custGeom>
              <a:avLst/>
              <a:gdLst/>
              <a:ahLst/>
              <a:cxnLst/>
              <a:rect l="l" t="t" r="r" b="b"/>
              <a:pathLst>
                <a:path w="20233" h="23276" extrusionOk="0">
                  <a:moveTo>
                    <a:pt x="12661" y="0"/>
                  </a:moveTo>
                  <a:lnTo>
                    <a:pt x="12052" y="25"/>
                  </a:lnTo>
                  <a:lnTo>
                    <a:pt x="11419" y="49"/>
                  </a:lnTo>
                  <a:lnTo>
                    <a:pt x="10811" y="122"/>
                  </a:lnTo>
                  <a:lnTo>
                    <a:pt x="10226" y="244"/>
                  </a:lnTo>
                  <a:lnTo>
                    <a:pt x="9618" y="366"/>
                  </a:lnTo>
                  <a:lnTo>
                    <a:pt x="9009" y="512"/>
                  </a:lnTo>
                  <a:lnTo>
                    <a:pt x="8400" y="707"/>
                  </a:lnTo>
                  <a:lnTo>
                    <a:pt x="7816" y="901"/>
                  </a:lnTo>
                  <a:lnTo>
                    <a:pt x="7232" y="1145"/>
                  </a:lnTo>
                  <a:lnTo>
                    <a:pt x="6647" y="1388"/>
                  </a:lnTo>
                  <a:lnTo>
                    <a:pt x="6087" y="1656"/>
                  </a:lnTo>
                  <a:lnTo>
                    <a:pt x="5552" y="1973"/>
                  </a:lnTo>
                  <a:lnTo>
                    <a:pt x="5333" y="2119"/>
                  </a:lnTo>
                  <a:lnTo>
                    <a:pt x="5186" y="2265"/>
                  </a:lnTo>
                  <a:lnTo>
                    <a:pt x="5065" y="2411"/>
                  </a:lnTo>
                  <a:lnTo>
                    <a:pt x="4992" y="2581"/>
                  </a:lnTo>
                  <a:lnTo>
                    <a:pt x="4967" y="2727"/>
                  </a:lnTo>
                  <a:lnTo>
                    <a:pt x="4967" y="2898"/>
                  </a:lnTo>
                  <a:lnTo>
                    <a:pt x="4992" y="3068"/>
                  </a:lnTo>
                  <a:lnTo>
                    <a:pt x="5040" y="3214"/>
                  </a:lnTo>
                  <a:lnTo>
                    <a:pt x="5211" y="3579"/>
                  </a:lnTo>
                  <a:lnTo>
                    <a:pt x="5430" y="3920"/>
                  </a:lnTo>
                  <a:lnTo>
                    <a:pt x="5649" y="4285"/>
                  </a:lnTo>
                  <a:lnTo>
                    <a:pt x="5819" y="4651"/>
                  </a:lnTo>
                  <a:lnTo>
                    <a:pt x="6014" y="5211"/>
                  </a:lnTo>
                  <a:lnTo>
                    <a:pt x="6160" y="5795"/>
                  </a:lnTo>
                  <a:lnTo>
                    <a:pt x="6233" y="6404"/>
                  </a:lnTo>
                  <a:lnTo>
                    <a:pt x="6258" y="6720"/>
                  </a:lnTo>
                  <a:lnTo>
                    <a:pt x="6282" y="7037"/>
                  </a:lnTo>
                  <a:lnTo>
                    <a:pt x="6282" y="7353"/>
                  </a:lnTo>
                  <a:lnTo>
                    <a:pt x="6258" y="7645"/>
                  </a:lnTo>
                  <a:lnTo>
                    <a:pt x="6209" y="7962"/>
                  </a:lnTo>
                  <a:lnTo>
                    <a:pt x="6160" y="8254"/>
                  </a:lnTo>
                  <a:lnTo>
                    <a:pt x="6087" y="8546"/>
                  </a:lnTo>
                  <a:lnTo>
                    <a:pt x="5990" y="8838"/>
                  </a:lnTo>
                  <a:lnTo>
                    <a:pt x="5868" y="9106"/>
                  </a:lnTo>
                  <a:lnTo>
                    <a:pt x="5722" y="9374"/>
                  </a:lnTo>
                  <a:lnTo>
                    <a:pt x="5625" y="9520"/>
                  </a:lnTo>
                  <a:lnTo>
                    <a:pt x="5503" y="9666"/>
                  </a:lnTo>
                  <a:lnTo>
                    <a:pt x="5357" y="9788"/>
                  </a:lnTo>
                  <a:lnTo>
                    <a:pt x="5211" y="9909"/>
                  </a:lnTo>
                  <a:lnTo>
                    <a:pt x="4870" y="10104"/>
                  </a:lnTo>
                  <a:lnTo>
                    <a:pt x="4529" y="10275"/>
                  </a:lnTo>
                  <a:lnTo>
                    <a:pt x="4067" y="10445"/>
                  </a:lnTo>
                  <a:lnTo>
                    <a:pt x="3628" y="10591"/>
                  </a:lnTo>
                  <a:lnTo>
                    <a:pt x="2703" y="10883"/>
                  </a:lnTo>
                  <a:lnTo>
                    <a:pt x="2362" y="10981"/>
                  </a:lnTo>
                  <a:lnTo>
                    <a:pt x="1997" y="11078"/>
                  </a:lnTo>
                  <a:lnTo>
                    <a:pt x="1632" y="11176"/>
                  </a:lnTo>
                  <a:lnTo>
                    <a:pt x="1291" y="11297"/>
                  </a:lnTo>
                  <a:lnTo>
                    <a:pt x="1048" y="11395"/>
                  </a:lnTo>
                  <a:lnTo>
                    <a:pt x="828" y="11541"/>
                  </a:lnTo>
                  <a:lnTo>
                    <a:pt x="634" y="11687"/>
                  </a:lnTo>
                  <a:lnTo>
                    <a:pt x="463" y="11857"/>
                  </a:lnTo>
                  <a:lnTo>
                    <a:pt x="317" y="12028"/>
                  </a:lnTo>
                  <a:lnTo>
                    <a:pt x="195" y="12222"/>
                  </a:lnTo>
                  <a:lnTo>
                    <a:pt x="98" y="12442"/>
                  </a:lnTo>
                  <a:lnTo>
                    <a:pt x="25" y="12685"/>
                  </a:lnTo>
                  <a:lnTo>
                    <a:pt x="1" y="12928"/>
                  </a:lnTo>
                  <a:lnTo>
                    <a:pt x="1" y="13148"/>
                  </a:lnTo>
                  <a:lnTo>
                    <a:pt x="25" y="13391"/>
                  </a:lnTo>
                  <a:lnTo>
                    <a:pt x="74" y="13635"/>
                  </a:lnTo>
                  <a:lnTo>
                    <a:pt x="171" y="13854"/>
                  </a:lnTo>
                  <a:lnTo>
                    <a:pt x="293" y="14073"/>
                  </a:lnTo>
                  <a:lnTo>
                    <a:pt x="463" y="14268"/>
                  </a:lnTo>
                  <a:lnTo>
                    <a:pt x="658" y="14438"/>
                  </a:lnTo>
                  <a:lnTo>
                    <a:pt x="950" y="14608"/>
                  </a:lnTo>
                  <a:lnTo>
                    <a:pt x="1267" y="14754"/>
                  </a:lnTo>
                  <a:lnTo>
                    <a:pt x="1608" y="14876"/>
                  </a:lnTo>
                  <a:lnTo>
                    <a:pt x="1948" y="14949"/>
                  </a:lnTo>
                  <a:lnTo>
                    <a:pt x="2314" y="14974"/>
                  </a:lnTo>
                  <a:lnTo>
                    <a:pt x="2703" y="14998"/>
                  </a:lnTo>
                  <a:lnTo>
                    <a:pt x="3458" y="14998"/>
                  </a:lnTo>
                  <a:lnTo>
                    <a:pt x="3434" y="15022"/>
                  </a:lnTo>
                  <a:lnTo>
                    <a:pt x="3409" y="15047"/>
                  </a:lnTo>
                  <a:lnTo>
                    <a:pt x="3409" y="15144"/>
                  </a:lnTo>
                  <a:lnTo>
                    <a:pt x="3434" y="15314"/>
                  </a:lnTo>
                  <a:lnTo>
                    <a:pt x="3482" y="15534"/>
                  </a:lnTo>
                  <a:lnTo>
                    <a:pt x="3628" y="16069"/>
                  </a:lnTo>
                  <a:lnTo>
                    <a:pt x="3847" y="16702"/>
                  </a:lnTo>
                  <a:lnTo>
                    <a:pt x="4286" y="17919"/>
                  </a:lnTo>
                  <a:lnTo>
                    <a:pt x="4480" y="18358"/>
                  </a:lnTo>
                  <a:lnTo>
                    <a:pt x="4578" y="18577"/>
                  </a:lnTo>
                  <a:lnTo>
                    <a:pt x="4846" y="18991"/>
                  </a:lnTo>
                  <a:lnTo>
                    <a:pt x="5138" y="19405"/>
                  </a:lnTo>
                  <a:lnTo>
                    <a:pt x="5430" y="19794"/>
                  </a:lnTo>
                  <a:lnTo>
                    <a:pt x="5771" y="20184"/>
                  </a:lnTo>
                  <a:lnTo>
                    <a:pt x="6112" y="20525"/>
                  </a:lnTo>
                  <a:lnTo>
                    <a:pt x="6501" y="20890"/>
                  </a:lnTo>
                  <a:lnTo>
                    <a:pt x="6891" y="21206"/>
                  </a:lnTo>
                  <a:lnTo>
                    <a:pt x="7305" y="21523"/>
                  </a:lnTo>
                  <a:lnTo>
                    <a:pt x="8132" y="22083"/>
                  </a:lnTo>
                  <a:lnTo>
                    <a:pt x="8522" y="22351"/>
                  </a:lnTo>
                  <a:lnTo>
                    <a:pt x="8936" y="22570"/>
                  </a:lnTo>
                  <a:lnTo>
                    <a:pt x="9350" y="22764"/>
                  </a:lnTo>
                  <a:lnTo>
                    <a:pt x="9739" y="22935"/>
                  </a:lnTo>
                  <a:lnTo>
                    <a:pt x="10153" y="23081"/>
                  </a:lnTo>
                  <a:lnTo>
                    <a:pt x="10543" y="23178"/>
                  </a:lnTo>
                  <a:lnTo>
                    <a:pt x="10957" y="23227"/>
                  </a:lnTo>
                  <a:lnTo>
                    <a:pt x="11395" y="23276"/>
                  </a:lnTo>
                  <a:lnTo>
                    <a:pt x="11833" y="23251"/>
                  </a:lnTo>
                  <a:lnTo>
                    <a:pt x="12271" y="23203"/>
                  </a:lnTo>
                  <a:lnTo>
                    <a:pt x="12734" y="23105"/>
                  </a:lnTo>
                  <a:lnTo>
                    <a:pt x="13196" y="22959"/>
                  </a:lnTo>
                  <a:lnTo>
                    <a:pt x="13708" y="22764"/>
                  </a:lnTo>
                  <a:lnTo>
                    <a:pt x="14219" y="22521"/>
                  </a:lnTo>
                  <a:lnTo>
                    <a:pt x="14755" y="22229"/>
                  </a:lnTo>
                  <a:lnTo>
                    <a:pt x="15290" y="21912"/>
                  </a:lnTo>
                  <a:lnTo>
                    <a:pt x="15777" y="21571"/>
                  </a:lnTo>
                  <a:lnTo>
                    <a:pt x="16264" y="21231"/>
                  </a:lnTo>
                  <a:lnTo>
                    <a:pt x="16727" y="20841"/>
                  </a:lnTo>
                  <a:lnTo>
                    <a:pt x="17141" y="20427"/>
                  </a:lnTo>
                  <a:lnTo>
                    <a:pt x="17554" y="20013"/>
                  </a:lnTo>
                  <a:lnTo>
                    <a:pt x="17920" y="19551"/>
                  </a:lnTo>
                  <a:lnTo>
                    <a:pt x="18285" y="19088"/>
                  </a:lnTo>
                  <a:lnTo>
                    <a:pt x="18601" y="18601"/>
                  </a:lnTo>
                  <a:lnTo>
                    <a:pt x="18894" y="18114"/>
                  </a:lnTo>
                  <a:lnTo>
                    <a:pt x="19161" y="17603"/>
                  </a:lnTo>
                  <a:lnTo>
                    <a:pt x="19405" y="17067"/>
                  </a:lnTo>
                  <a:lnTo>
                    <a:pt x="19624" y="16507"/>
                  </a:lnTo>
                  <a:lnTo>
                    <a:pt x="19794" y="15947"/>
                  </a:lnTo>
                  <a:lnTo>
                    <a:pt x="19940" y="15387"/>
                  </a:lnTo>
                  <a:lnTo>
                    <a:pt x="20013" y="14949"/>
                  </a:lnTo>
                  <a:lnTo>
                    <a:pt x="20087" y="14487"/>
                  </a:lnTo>
                  <a:lnTo>
                    <a:pt x="20184" y="13610"/>
                  </a:lnTo>
                  <a:lnTo>
                    <a:pt x="20233" y="12709"/>
                  </a:lnTo>
                  <a:lnTo>
                    <a:pt x="20233" y="11809"/>
                  </a:lnTo>
                  <a:lnTo>
                    <a:pt x="20208" y="10932"/>
                  </a:lnTo>
                  <a:lnTo>
                    <a:pt x="20135" y="10031"/>
                  </a:lnTo>
                  <a:lnTo>
                    <a:pt x="20038" y="9130"/>
                  </a:lnTo>
                  <a:lnTo>
                    <a:pt x="19940" y="8254"/>
                  </a:lnTo>
                  <a:lnTo>
                    <a:pt x="19770" y="6988"/>
                  </a:lnTo>
                  <a:lnTo>
                    <a:pt x="19648" y="6355"/>
                  </a:lnTo>
                  <a:lnTo>
                    <a:pt x="19527" y="5722"/>
                  </a:lnTo>
                  <a:lnTo>
                    <a:pt x="19380" y="5113"/>
                  </a:lnTo>
                  <a:lnTo>
                    <a:pt x="19210" y="4480"/>
                  </a:lnTo>
                  <a:lnTo>
                    <a:pt x="19015" y="3896"/>
                  </a:lnTo>
                  <a:lnTo>
                    <a:pt x="18772" y="3312"/>
                  </a:lnTo>
                  <a:lnTo>
                    <a:pt x="18601" y="2995"/>
                  </a:lnTo>
                  <a:lnTo>
                    <a:pt x="18455" y="2727"/>
                  </a:lnTo>
                  <a:lnTo>
                    <a:pt x="18285" y="2459"/>
                  </a:lnTo>
                  <a:lnTo>
                    <a:pt x="18090" y="2216"/>
                  </a:lnTo>
                  <a:lnTo>
                    <a:pt x="17895" y="1973"/>
                  </a:lnTo>
                  <a:lnTo>
                    <a:pt x="17676" y="1753"/>
                  </a:lnTo>
                  <a:lnTo>
                    <a:pt x="17457" y="1559"/>
                  </a:lnTo>
                  <a:lnTo>
                    <a:pt x="17238" y="1364"/>
                  </a:lnTo>
                  <a:lnTo>
                    <a:pt x="16995" y="1193"/>
                  </a:lnTo>
                  <a:lnTo>
                    <a:pt x="16751" y="1023"/>
                  </a:lnTo>
                  <a:lnTo>
                    <a:pt x="16483" y="877"/>
                  </a:lnTo>
                  <a:lnTo>
                    <a:pt x="16215" y="731"/>
                  </a:lnTo>
                  <a:lnTo>
                    <a:pt x="15680" y="512"/>
                  </a:lnTo>
                  <a:lnTo>
                    <a:pt x="15095" y="317"/>
                  </a:lnTo>
                  <a:lnTo>
                    <a:pt x="14511" y="171"/>
                  </a:lnTo>
                  <a:lnTo>
                    <a:pt x="13903" y="74"/>
                  </a:lnTo>
                  <a:lnTo>
                    <a:pt x="13294" y="25"/>
                  </a:lnTo>
                  <a:lnTo>
                    <a:pt x="12661" y="0"/>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0;p36">
              <a:extLst>
                <a:ext uri="{FF2B5EF4-FFF2-40B4-BE49-F238E27FC236}">
                  <a16:creationId xmlns:a16="http://schemas.microsoft.com/office/drawing/2014/main" id="{4E2112C5-F41A-CF4E-B637-5D3C825C597F}"/>
                </a:ext>
              </a:extLst>
            </p:cNvPr>
            <p:cNvSpPr/>
            <p:nvPr/>
          </p:nvSpPr>
          <p:spPr>
            <a:xfrm>
              <a:off x="2172075" y="1614900"/>
              <a:ext cx="34125" cy="78550"/>
            </a:xfrm>
            <a:custGeom>
              <a:avLst/>
              <a:gdLst/>
              <a:ahLst/>
              <a:cxnLst/>
              <a:rect l="l" t="t" r="r" b="b"/>
              <a:pathLst>
                <a:path w="1365" h="3142" extrusionOk="0">
                  <a:moveTo>
                    <a:pt x="1" y="1"/>
                  </a:moveTo>
                  <a:lnTo>
                    <a:pt x="1" y="1754"/>
                  </a:lnTo>
                  <a:lnTo>
                    <a:pt x="196" y="1681"/>
                  </a:lnTo>
                  <a:lnTo>
                    <a:pt x="512" y="1583"/>
                  </a:lnTo>
                  <a:lnTo>
                    <a:pt x="780" y="1535"/>
                  </a:lnTo>
                  <a:lnTo>
                    <a:pt x="975" y="1510"/>
                  </a:lnTo>
                  <a:lnTo>
                    <a:pt x="1023" y="1510"/>
                  </a:lnTo>
                  <a:lnTo>
                    <a:pt x="1072" y="1535"/>
                  </a:lnTo>
                  <a:lnTo>
                    <a:pt x="1072" y="1583"/>
                  </a:lnTo>
                  <a:lnTo>
                    <a:pt x="1023" y="1705"/>
                  </a:lnTo>
                  <a:lnTo>
                    <a:pt x="902" y="1948"/>
                  </a:lnTo>
                  <a:lnTo>
                    <a:pt x="755" y="2192"/>
                  </a:lnTo>
                  <a:lnTo>
                    <a:pt x="488" y="2581"/>
                  </a:lnTo>
                  <a:lnTo>
                    <a:pt x="293" y="2849"/>
                  </a:lnTo>
                  <a:lnTo>
                    <a:pt x="196" y="2947"/>
                  </a:lnTo>
                  <a:lnTo>
                    <a:pt x="439" y="3141"/>
                  </a:lnTo>
                  <a:lnTo>
                    <a:pt x="512" y="3020"/>
                  </a:lnTo>
                  <a:lnTo>
                    <a:pt x="731" y="2752"/>
                  </a:lnTo>
                  <a:lnTo>
                    <a:pt x="999" y="2338"/>
                  </a:lnTo>
                  <a:lnTo>
                    <a:pt x="1145" y="2094"/>
                  </a:lnTo>
                  <a:lnTo>
                    <a:pt x="1291" y="1827"/>
                  </a:lnTo>
                  <a:lnTo>
                    <a:pt x="1340" y="1681"/>
                  </a:lnTo>
                  <a:lnTo>
                    <a:pt x="1364" y="1535"/>
                  </a:lnTo>
                  <a:lnTo>
                    <a:pt x="1340" y="1437"/>
                  </a:lnTo>
                  <a:lnTo>
                    <a:pt x="1291" y="1340"/>
                  </a:lnTo>
                  <a:lnTo>
                    <a:pt x="1194" y="1267"/>
                  </a:lnTo>
                  <a:lnTo>
                    <a:pt x="1096" y="1242"/>
                  </a:lnTo>
                  <a:lnTo>
                    <a:pt x="975" y="1218"/>
                  </a:lnTo>
                  <a:lnTo>
                    <a:pt x="829" y="1218"/>
                  </a:lnTo>
                  <a:lnTo>
                    <a:pt x="561" y="1267"/>
                  </a:lnTo>
                  <a:lnTo>
                    <a:pt x="293" y="1340"/>
                  </a:lnTo>
                  <a:lnTo>
                    <a:pt x="2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1;p36">
              <a:extLst>
                <a:ext uri="{FF2B5EF4-FFF2-40B4-BE49-F238E27FC236}">
                  <a16:creationId xmlns:a16="http://schemas.microsoft.com/office/drawing/2014/main" id="{BE51E331-E872-0245-9587-88F10BB7AB0C}"/>
                </a:ext>
              </a:extLst>
            </p:cNvPr>
            <p:cNvSpPr/>
            <p:nvPr/>
          </p:nvSpPr>
          <p:spPr>
            <a:xfrm>
              <a:off x="2074075" y="1583875"/>
              <a:ext cx="34725" cy="31675"/>
            </a:xfrm>
            <a:custGeom>
              <a:avLst/>
              <a:gdLst/>
              <a:ahLst/>
              <a:cxnLst/>
              <a:rect l="l" t="t" r="r" b="b"/>
              <a:pathLst>
                <a:path w="1389" h="1267" extrusionOk="0">
                  <a:moveTo>
                    <a:pt x="683" y="0"/>
                  </a:moveTo>
                  <a:lnTo>
                    <a:pt x="561" y="24"/>
                  </a:lnTo>
                  <a:lnTo>
                    <a:pt x="415" y="49"/>
                  </a:lnTo>
                  <a:lnTo>
                    <a:pt x="293" y="122"/>
                  </a:lnTo>
                  <a:lnTo>
                    <a:pt x="196" y="195"/>
                  </a:lnTo>
                  <a:lnTo>
                    <a:pt x="123" y="292"/>
                  </a:lnTo>
                  <a:lnTo>
                    <a:pt x="50" y="390"/>
                  </a:lnTo>
                  <a:lnTo>
                    <a:pt x="25" y="511"/>
                  </a:lnTo>
                  <a:lnTo>
                    <a:pt x="1" y="633"/>
                  </a:lnTo>
                  <a:lnTo>
                    <a:pt x="25" y="755"/>
                  </a:lnTo>
                  <a:lnTo>
                    <a:pt x="50" y="877"/>
                  </a:lnTo>
                  <a:lnTo>
                    <a:pt x="123" y="974"/>
                  </a:lnTo>
                  <a:lnTo>
                    <a:pt x="220" y="1071"/>
                  </a:lnTo>
                  <a:lnTo>
                    <a:pt x="317" y="1144"/>
                  </a:lnTo>
                  <a:lnTo>
                    <a:pt x="439" y="1217"/>
                  </a:lnTo>
                  <a:lnTo>
                    <a:pt x="561" y="1242"/>
                  </a:lnTo>
                  <a:lnTo>
                    <a:pt x="707" y="1266"/>
                  </a:lnTo>
                  <a:lnTo>
                    <a:pt x="829" y="1242"/>
                  </a:lnTo>
                  <a:lnTo>
                    <a:pt x="975" y="1193"/>
                  </a:lnTo>
                  <a:lnTo>
                    <a:pt x="1097" y="1144"/>
                  </a:lnTo>
                  <a:lnTo>
                    <a:pt x="1194" y="1071"/>
                  </a:lnTo>
                  <a:lnTo>
                    <a:pt x="1267" y="974"/>
                  </a:lnTo>
                  <a:lnTo>
                    <a:pt x="1340" y="877"/>
                  </a:lnTo>
                  <a:lnTo>
                    <a:pt x="1364" y="755"/>
                  </a:lnTo>
                  <a:lnTo>
                    <a:pt x="1389" y="633"/>
                  </a:lnTo>
                  <a:lnTo>
                    <a:pt x="1364" y="487"/>
                  </a:lnTo>
                  <a:lnTo>
                    <a:pt x="1340" y="390"/>
                  </a:lnTo>
                  <a:lnTo>
                    <a:pt x="1267" y="268"/>
                  </a:lnTo>
                  <a:lnTo>
                    <a:pt x="1194" y="170"/>
                  </a:lnTo>
                  <a:lnTo>
                    <a:pt x="1072" y="97"/>
                  </a:lnTo>
                  <a:lnTo>
                    <a:pt x="950" y="49"/>
                  </a:lnTo>
                  <a:lnTo>
                    <a:pt x="829" y="24"/>
                  </a:lnTo>
                  <a:lnTo>
                    <a:pt x="68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92;p36">
              <a:extLst>
                <a:ext uri="{FF2B5EF4-FFF2-40B4-BE49-F238E27FC236}">
                  <a16:creationId xmlns:a16="http://schemas.microsoft.com/office/drawing/2014/main" id="{70F0AA84-9180-2747-8F15-DDD7143364D5}"/>
                </a:ext>
              </a:extLst>
            </p:cNvPr>
            <p:cNvSpPr/>
            <p:nvPr/>
          </p:nvSpPr>
          <p:spPr>
            <a:xfrm>
              <a:off x="2052775" y="1579600"/>
              <a:ext cx="85250" cy="20725"/>
            </a:xfrm>
            <a:custGeom>
              <a:avLst/>
              <a:gdLst/>
              <a:ahLst/>
              <a:cxnLst/>
              <a:rect l="l" t="t" r="r" b="b"/>
              <a:pathLst>
                <a:path w="3410" h="829" extrusionOk="0">
                  <a:moveTo>
                    <a:pt x="1802" y="1"/>
                  </a:moveTo>
                  <a:lnTo>
                    <a:pt x="1535" y="25"/>
                  </a:lnTo>
                  <a:lnTo>
                    <a:pt x="1291" y="49"/>
                  </a:lnTo>
                  <a:lnTo>
                    <a:pt x="1096" y="98"/>
                  </a:lnTo>
                  <a:lnTo>
                    <a:pt x="707" y="195"/>
                  </a:lnTo>
                  <a:lnTo>
                    <a:pt x="415" y="341"/>
                  </a:lnTo>
                  <a:lnTo>
                    <a:pt x="171" y="463"/>
                  </a:lnTo>
                  <a:lnTo>
                    <a:pt x="1" y="585"/>
                  </a:lnTo>
                  <a:lnTo>
                    <a:pt x="171" y="828"/>
                  </a:lnTo>
                  <a:lnTo>
                    <a:pt x="342" y="707"/>
                  </a:lnTo>
                  <a:lnTo>
                    <a:pt x="561" y="585"/>
                  </a:lnTo>
                  <a:lnTo>
                    <a:pt x="829" y="463"/>
                  </a:lnTo>
                  <a:lnTo>
                    <a:pt x="1169" y="366"/>
                  </a:lnTo>
                  <a:lnTo>
                    <a:pt x="1364" y="317"/>
                  </a:lnTo>
                  <a:lnTo>
                    <a:pt x="1583" y="293"/>
                  </a:lnTo>
                  <a:lnTo>
                    <a:pt x="2095" y="293"/>
                  </a:lnTo>
                  <a:lnTo>
                    <a:pt x="2362" y="317"/>
                  </a:lnTo>
                  <a:lnTo>
                    <a:pt x="2655" y="366"/>
                  </a:lnTo>
                  <a:lnTo>
                    <a:pt x="2971" y="439"/>
                  </a:lnTo>
                  <a:lnTo>
                    <a:pt x="3312" y="536"/>
                  </a:lnTo>
                  <a:lnTo>
                    <a:pt x="3409" y="244"/>
                  </a:lnTo>
                  <a:lnTo>
                    <a:pt x="3044" y="147"/>
                  </a:lnTo>
                  <a:lnTo>
                    <a:pt x="2703" y="74"/>
                  </a:lnTo>
                  <a:lnTo>
                    <a:pt x="2362" y="25"/>
                  </a:lnTo>
                  <a:lnTo>
                    <a:pt x="20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93;p36">
              <a:extLst>
                <a:ext uri="{FF2B5EF4-FFF2-40B4-BE49-F238E27FC236}">
                  <a16:creationId xmlns:a16="http://schemas.microsoft.com/office/drawing/2014/main" id="{7293892C-3A65-644C-958A-4569A229C766}"/>
                </a:ext>
              </a:extLst>
            </p:cNvPr>
            <p:cNvSpPr/>
            <p:nvPr/>
          </p:nvSpPr>
          <p:spPr>
            <a:xfrm>
              <a:off x="2210425" y="1583875"/>
              <a:ext cx="34725" cy="31675"/>
            </a:xfrm>
            <a:custGeom>
              <a:avLst/>
              <a:gdLst/>
              <a:ahLst/>
              <a:cxnLst/>
              <a:rect l="l" t="t" r="r" b="b"/>
              <a:pathLst>
                <a:path w="1389" h="1267" extrusionOk="0">
                  <a:moveTo>
                    <a:pt x="707" y="0"/>
                  </a:moveTo>
                  <a:lnTo>
                    <a:pt x="561" y="24"/>
                  </a:lnTo>
                  <a:lnTo>
                    <a:pt x="414" y="49"/>
                  </a:lnTo>
                  <a:lnTo>
                    <a:pt x="317" y="122"/>
                  </a:lnTo>
                  <a:lnTo>
                    <a:pt x="195" y="195"/>
                  </a:lnTo>
                  <a:lnTo>
                    <a:pt x="122" y="292"/>
                  </a:lnTo>
                  <a:lnTo>
                    <a:pt x="49" y="390"/>
                  </a:lnTo>
                  <a:lnTo>
                    <a:pt x="25" y="511"/>
                  </a:lnTo>
                  <a:lnTo>
                    <a:pt x="1" y="633"/>
                  </a:lnTo>
                  <a:lnTo>
                    <a:pt x="25" y="755"/>
                  </a:lnTo>
                  <a:lnTo>
                    <a:pt x="74" y="877"/>
                  </a:lnTo>
                  <a:lnTo>
                    <a:pt x="122" y="974"/>
                  </a:lnTo>
                  <a:lnTo>
                    <a:pt x="220" y="1071"/>
                  </a:lnTo>
                  <a:lnTo>
                    <a:pt x="317" y="1144"/>
                  </a:lnTo>
                  <a:lnTo>
                    <a:pt x="439" y="1217"/>
                  </a:lnTo>
                  <a:lnTo>
                    <a:pt x="561" y="1242"/>
                  </a:lnTo>
                  <a:lnTo>
                    <a:pt x="707" y="1266"/>
                  </a:lnTo>
                  <a:lnTo>
                    <a:pt x="853" y="1242"/>
                  </a:lnTo>
                  <a:lnTo>
                    <a:pt x="974" y="1193"/>
                  </a:lnTo>
                  <a:lnTo>
                    <a:pt x="1096" y="1144"/>
                  </a:lnTo>
                  <a:lnTo>
                    <a:pt x="1194" y="1071"/>
                  </a:lnTo>
                  <a:lnTo>
                    <a:pt x="1291" y="974"/>
                  </a:lnTo>
                  <a:lnTo>
                    <a:pt x="1340" y="877"/>
                  </a:lnTo>
                  <a:lnTo>
                    <a:pt x="1388" y="755"/>
                  </a:lnTo>
                  <a:lnTo>
                    <a:pt x="1388" y="633"/>
                  </a:lnTo>
                  <a:lnTo>
                    <a:pt x="1388" y="487"/>
                  </a:lnTo>
                  <a:lnTo>
                    <a:pt x="1340" y="390"/>
                  </a:lnTo>
                  <a:lnTo>
                    <a:pt x="1267" y="268"/>
                  </a:lnTo>
                  <a:lnTo>
                    <a:pt x="1194" y="170"/>
                  </a:lnTo>
                  <a:lnTo>
                    <a:pt x="1096" y="97"/>
                  </a:lnTo>
                  <a:lnTo>
                    <a:pt x="974" y="49"/>
                  </a:lnTo>
                  <a:lnTo>
                    <a:pt x="828" y="24"/>
                  </a:lnTo>
                  <a:lnTo>
                    <a:pt x="7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94;p36">
              <a:extLst>
                <a:ext uri="{FF2B5EF4-FFF2-40B4-BE49-F238E27FC236}">
                  <a16:creationId xmlns:a16="http://schemas.microsoft.com/office/drawing/2014/main" id="{149FB87C-3302-1945-A573-5439BB14AA6D}"/>
                </a:ext>
              </a:extLst>
            </p:cNvPr>
            <p:cNvSpPr/>
            <p:nvPr/>
          </p:nvSpPr>
          <p:spPr>
            <a:xfrm>
              <a:off x="2189125" y="1579600"/>
              <a:ext cx="85225" cy="20725"/>
            </a:xfrm>
            <a:custGeom>
              <a:avLst/>
              <a:gdLst/>
              <a:ahLst/>
              <a:cxnLst/>
              <a:rect l="l" t="t" r="r" b="b"/>
              <a:pathLst>
                <a:path w="3409" h="829" extrusionOk="0">
                  <a:moveTo>
                    <a:pt x="1802" y="1"/>
                  </a:moveTo>
                  <a:lnTo>
                    <a:pt x="1534" y="25"/>
                  </a:lnTo>
                  <a:lnTo>
                    <a:pt x="1315" y="49"/>
                  </a:lnTo>
                  <a:lnTo>
                    <a:pt x="1096" y="98"/>
                  </a:lnTo>
                  <a:lnTo>
                    <a:pt x="706" y="195"/>
                  </a:lnTo>
                  <a:lnTo>
                    <a:pt x="414" y="341"/>
                  </a:lnTo>
                  <a:lnTo>
                    <a:pt x="171" y="463"/>
                  </a:lnTo>
                  <a:lnTo>
                    <a:pt x="0" y="585"/>
                  </a:lnTo>
                  <a:lnTo>
                    <a:pt x="171" y="828"/>
                  </a:lnTo>
                  <a:lnTo>
                    <a:pt x="414" y="682"/>
                  </a:lnTo>
                  <a:lnTo>
                    <a:pt x="682" y="536"/>
                  </a:lnTo>
                  <a:lnTo>
                    <a:pt x="999" y="414"/>
                  </a:lnTo>
                  <a:lnTo>
                    <a:pt x="1339" y="341"/>
                  </a:lnTo>
                  <a:lnTo>
                    <a:pt x="1753" y="293"/>
                  </a:lnTo>
                  <a:lnTo>
                    <a:pt x="2216" y="293"/>
                  </a:lnTo>
                  <a:lnTo>
                    <a:pt x="2459" y="341"/>
                  </a:lnTo>
                  <a:lnTo>
                    <a:pt x="2727" y="390"/>
                  </a:lnTo>
                  <a:lnTo>
                    <a:pt x="3019" y="439"/>
                  </a:lnTo>
                  <a:lnTo>
                    <a:pt x="3336" y="536"/>
                  </a:lnTo>
                  <a:lnTo>
                    <a:pt x="3409" y="244"/>
                  </a:lnTo>
                  <a:lnTo>
                    <a:pt x="3044" y="147"/>
                  </a:lnTo>
                  <a:lnTo>
                    <a:pt x="2703" y="74"/>
                  </a:lnTo>
                  <a:lnTo>
                    <a:pt x="2386" y="25"/>
                  </a:lnTo>
                  <a:lnTo>
                    <a:pt x="20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95;p36">
              <a:extLst>
                <a:ext uri="{FF2B5EF4-FFF2-40B4-BE49-F238E27FC236}">
                  <a16:creationId xmlns:a16="http://schemas.microsoft.com/office/drawing/2014/main" id="{7EF6FE37-B4F2-7349-8F09-09977B762C79}"/>
                </a:ext>
              </a:extLst>
            </p:cNvPr>
            <p:cNvSpPr/>
            <p:nvPr/>
          </p:nvSpPr>
          <p:spPr>
            <a:xfrm>
              <a:off x="2043650" y="1535775"/>
              <a:ext cx="71850" cy="18900"/>
            </a:xfrm>
            <a:custGeom>
              <a:avLst/>
              <a:gdLst/>
              <a:ahLst/>
              <a:cxnLst/>
              <a:rect l="l" t="t" r="r" b="b"/>
              <a:pathLst>
                <a:path w="2874" h="756" extrusionOk="0">
                  <a:moveTo>
                    <a:pt x="1218" y="1"/>
                  </a:moveTo>
                  <a:lnTo>
                    <a:pt x="877" y="49"/>
                  </a:lnTo>
                  <a:lnTo>
                    <a:pt x="536" y="147"/>
                  </a:lnTo>
                  <a:lnTo>
                    <a:pt x="390" y="195"/>
                  </a:lnTo>
                  <a:lnTo>
                    <a:pt x="244" y="293"/>
                  </a:lnTo>
                  <a:lnTo>
                    <a:pt x="122" y="366"/>
                  </a:lnTo>
                  <a:lnTo>
                    <a:pt x="49" y="463"/>
                  </a:lnTo>
                  <a:lnTo>
                    <a:pt x="1" y="585"/>
                  </a:lnTo>
                  <a:lnTo>
                    <a:pt x="1" y="731"/>
                  </a:lnTo>
                  <a:lnTo>
                    <a:pt x="1" y="755"/>
                  </a:lnTo>
                  <a:lnTo>
                    <a:pt x="49" y="755"/>
                  </a:lnTo>
                  <a:lnTo>
                    <a:pt x="731" y="682"/>
                  </a:lnTo>
                  <a:lnTo>
                    <a:pt x="1096" y="634"/>
                  </a:lnTo>
                  <a:lnTo>
                    <a:pt x="2800" y="634"/>
                  </a:lnTo>
                  <a:lnTo>
                    <a:pt x="2849" y="609"/>
                  </a:lnTo>
                  <a:lnTo>
                    <a:pt x="2874" y="585"/>
                  </a:lnTo>
                  <a:lnTo>
                    <a:pt x="2874" y="488"/>
                  </a:lnTo>
                  <a:lnTo>
                    <a:pt x="2849" y="415"/>
                  </a:lnTo>
                  <a:lnTo>
                    <a:pt x="2825" y="342"/>
                  </a:lnTo>
                  <a:lnTo>
                    <a:pt x="2752" y="293"/>
                  </a:lnTo>
                  <a:lnTo>
                    <a:pt x="2581" y="195"/>
                  </a:lnTo>
                  <a:lnTo>
                    <a:pt x="2362" y="98"/>
                  </a:lnTo>
                  <a:lnTo>
                    <a:pt x="2119" y="49"/>
                  </a:lnTo>
                  <a:lnTo>
                    <a:pt x="1900" y="25"/>
                  </a:lnTo>
                  <a:lnTo>
                    <a:pt x="15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96;p36">
              <a:extLst>
                <a:ext uri="{FF2B5EF4-FFF2-40B4-BE49-F238E27FC236}">
                  <a16:creationId xmlns:a16="http://schemas.microsoft.com/office/drawing/2014/main" id="{8DC97A82-315F-0344-96CA-A15FD077D941}"/>
                </a:ext>
              </a:extLst>
            </p:cNvPr>
            <p:cNvSpPr/>
            <p:nvPr/>
          </p:nvSpPr>
          <p:spPr>
            <a:xfrm>
              <a:off x="2197025" y="1535775"/>
              <a:ext cx="71850" cy="18900"/>
            </a:xfrm>
            <a:custGeom>
              <a:avLst/>
              <a:gdLst/>
              <a:ahLst/>
              <a:cxnLst/>
              <a:rect l="l" t="t" r="r" b="b"/>
              <a:pathLst>
                <a:path w="2874" h="756" extrusionOk="0">
                  <a:moveTo>
                    <a:pt x="1218" y="1"/>
                  </a:moveTo>
                  <a:lnTo>
                    <a:pt x="877" y="49"/>
                  </a:lnTo>
                  <a:lnTo>
                    <a:pt x="537" y="147"/>
                  </a:lnTo>
                  <a:lnTo>
                    <a:pt x="390" y="195"/>
                  </a:lnTo>
                  <a:lnTo>
                    <a:pt x="244" y="293"/>
                  </a:lnTo>
                  <a:lnTo>
                    <a:pt x="123" y="366"/>
                  </a:lnTo>
                  <a:lnTo>
                    <a:pt x="50" y="463"/>
                  </a:lnTo>
                  <a:lnTo>
                    <a:pt x="1" y="585"/>
                  </a:lnTo>
                  <a:lnTo>
                    <a:pt x="1" y="731"/>
                  </a:lnTo>
                  <a:lnTo>
                    <a:pt x="1" y="755"/>
                  </a:lnTo>
                  <a:lnTo>
                    <a:pt x="50" y="755"/>
                  </a:lnTo>
                  <a:lnTo>
                    <a:pt x="731" y="682"/>
                  </a:lnTo>
                  <a:lnTo>
                    <a:pt x="1072" y="634"/>
                  </a:lnTo>
                  <a:lnTo>
                    <a:pt x="2801" y="634"/>
                  </a:lnTo>
                  <a:lnTo>
                    <a:pt x="2849" y="609"/>
                  </a:lnTo>
                  <a:lnTo>
                    <a:pt x="2874" y="585"/>
                  </a:lnTo>
                  <a:lnTo>
                    <a:pt x="2874" y="488"/>
                  </a:lnTo>
                  <a:lnTo>
                    <a:pt x="2849" y="415"/>
                  </a:lnTo>
                  <a:lnTo>
                    <a:pt x="2825" y="342"/>
                  </a:lnTo>
                  <a:lnTo>
                    <a:pt x="2752" y="293"/>
                  </a:lnTo>
                  <a:lnTo>
                    <a:pt x="2582" y="195"/>
                  </a:lnTo>
                  <a:lnTo>
                    <a:pt x="2363" y="98"/>
                  </a:lnTo>
                  <a:lnTo>
                    <a:pt x="2119" y="49"/>
                  </a:lnTo>
                  <a:lnTo>
                    <a:pt x="1900" y="25"/>
                  </a:lnTo>
                  <a:lnTo>
                    <a:pt x="15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97;p36">
              <a:extLst>
                <a:ext uri="{FF2B5EF4-FFF2-40B4-BE49-F238E27FC236}">
                  <a16:creationId xmlns:a16="http://schemas.microsoft.com/office/drawing/2014/main" id="{33CB1CB3-3F48-8C4C-82A6-359BDDF54DAA}"/>
                </a:ext>
              </a:extLst>
            </p:cNvPr>
            <p:cNvSpPr/>
            <p:nvPr/>
          </p:nvSpPr>
          <p:spPr>
            <a:xfrm>
              <a:off x="2075300" y="1739675"/>
              <a:ext cx="94975" cy="24375"/>
            </a:xfrm>
            <a:custGeom>
              <a:avLst/>
              <a:gdLst/>
              <a:ahLst/>
              <a:cxnLst/>
              <a:rect l="l" t="t" r="r" b="b"/>
              <a:pathLst>
                <a:path w="3799" h="975" extrusionOk="0">
                  <a:moveTo>
                    <a:pt x="195" y="1"/>
                  </a:moveTo>
                  <a:lnTo>
                    <a:pt x="1" y="195"/>
                  </a:lnTo>
                  <a:lnTo>
                    <a:pt x="147" y="317"/>
                  </a:lnTo>
                  <a:lnTo>
                    <a:pt x="293" y="439"/>
                  </a:lnTo>
                  <a:lnTo>
                    <a:pt x="463" y="536"/>
                  </a:lnTo>
                  <a:lnTo>
                    <a:pt x="634" y="634"/>
                  </a:lnTo>
                  <a:lnTo>
                    <a:pt x="1023" y="780"/>
                  </a:lnTo>
                  <a:lnTo>
                    <a:pt x="1461" y="877"/>
                  </a:lnTo>
                  <a:lnTo>
                    <a:pt x="1948" y="950"/>
                  </a:lnTo>
                  <a:lnTo>
                    <a:pt x="2411" y="975"/>
                  </a:lnTo>
                  <a:lnTo>
                    <a:pt x="2825" y="950"/>
                  </a:lnTo>
                  <a:lnTo>
                    <a:pt x="3190" y="926"/>
                  </a:lnTo>
                  <a:lnTo>
                    <a:pt x="3799" y="829"/>
                  </a:lnTo>
                  <a:lnTo>
                    <a:pt x="3726" y="536"/>
                  </a:lnTo>
                  <a:lnTo>
                    <a:pt x="3312" y="609"/>
                  </a:lnTo>
                  <a:lnTo>
                    <a:pt x="2776" y="658"/>
                  </a:lnTo>
                  <a:lnTo>
                    <a:pt x="2484" y="682"/>
                  </a:lnTo>
                  <a:lnTo>
                    <a:pt x="2167" y="658"/>
                  </a:lnTo>
                  <a:lnTo>
                    <a:pt x="1827" y="634"/>
                  </a:lnTo>
                  <a:lnTo>
                    <a:pt x="1510" y="585"/>
                  </a:lnTo>
                  <a:lnTo>
                    <a:pt x="1121" y="488"/>
                  </a:lnTo>
                  <a:lnTo>
                    <a:pt x="780" y="366"/>
                  </a:lnTo>
                  <a:lnTo>
                    <a:pt x="463" y="195"/>
                  </a:lnTo>
                  <a:lnTo>
                    <a:pt x="1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98;p36">
              <a:extLst>
                <a:ext uri="{FF2B5EF4-FFF2-40B4-BE49-F238E27FC236}">
                  <a16:creationId xmlns:a16="http://schemas.microsoft.com/office/drawing/2014/main" id="{22DE7CC8-81CE-0C43-9389-D8D8E7075B5E}"/>
                </a:ext>
              </a:extLst>
            </p:cNvPr>
            <p:cNvSpPr/>
            <p:nvPr/>
          </p:nvSpPr>
          <p:spPr>
            <a:xfrm>
              <a:off x="1879325" y="1298400"/>
              <a:ext cx="368875" cy="221575"/>
            </a:xfrm>
            <a:custGeom>
              <a:avLst/>
              <a:gdLst/>
              <a:ahLst/>
              <a:cxnLst/>
              <a:rect l="l" t="t" r="r" b="b"/>
              <a:pathLst>
                <a:path w="14755" h="8863" extrusionOk="0">
                  <a:moveTo>
                    <a:pt x="6574" y="1"/>
                  </a:moveTo>
                  <a:lnTo>
                    <a:pt x="1047" y="658"/>
                  </a:lnTo>
                  <a:lnTo>
                    <a:pt x="828" y="1340"/>
                  </a:lnTo>
                  <a:lnTo>
                    <a:pt x="609" y="2046"/>
                  </a:lnTo>
                  <a:lnTo>
                    <a:pt x="390" y="2849"/>
                  </a:lnTo>
                  <a:lnTo>
                    <a:pt x="171" y="3701"/>
                  </a:lnTo>
                  <a:lnTo>
                    <a:pt x="97" y="4091"/>
                  </a:lnTo>
                  <a:lnTo>
                    <a:pt x="24" y="4480"/>
                  </a:lnTo>
                  <a:lnTo>
                    <a:pt x="0" y="4797"/>
                  </a:lnTo>
                  <a:lnTo>
                    <a:pt x="0" y="5089"/>
                  </a:lnTo>
                  <a:lnTo>
                    <a:pt x="24" y="5308"/>
                  </a:lnTo>
                  <a:lnTo>
                    <a:pt x="49" y="5381"/>
                  </a:lnTo>
                  <a:lnTo>
                    <a:pt x="97" y="5454"/>
                  </a:lnTo>
                  <a:lnTo>
                    <a:pt x="706" y="6209"/>
                  </a:lnTo>
                  <a:lnTo>
                    <a:pt x="1631" y="7329"/>
                  </a:lnTo>
                  <a:lnTo>
                    <a:pt x="2800" y="8790"/>
                  </a:lnTo>
                  <a:lnTo>
                    <a:pt x="3019" y="8814"/>
                  </a:lnTo>
                  <a:lnTo>
                    <a:pt x="3652" y="8863"/>
                  </a:lnTo>
                  <a:lnTo>
                    <a:pt x="5089" y="8863"/>
                  </a:lnTo>
                  <a:lnTo>
                    <a:pt x="5673" y="8814"/>
                  </a:lnTo>
                  <a:lnTo>
                    <a:pt x="6281" y="8765"/>
                  </a:lnTo>
                  <a:lnTo>
                    <a:pt x="6914" y="8668"/>
                  </a:lnTo>
                  <a:lnTo>
                    <a:pt x="7523" y="8522"/>
                  </a:lnTo>
                  <a:lnTo>
                    <a:pt x="8156" y="8351"/>
                  </a:lnTo>
                  <a:lnTo>
                    <a:pt x="8448" y="8230"/>
                  </a:lnTo>
                  <a:lnTo>
                    <a:pt x="8740" y="8132"/>
                  </a:lnTo>
                  <a:lnTo>
                    <a:pt x="9033" y="7986"/>
                  </a:lnTo>
                  <a:lnTo>
                    <a:pt x="9325" y="7840"/>
                  </a:lnTo>
                  <a:lnTo>
                    <a:pt x="9593" y="7670"/>
                  </a:lnTo>
                  <a:lnTo>
                    <a:pt x="9860" y="7499"/>
                  </a:lnTo>
                  <a:lnTo>
                    <a:pt x="10104" y="7304"/>
                  </a:lnTo>
                  <a:lnTo>
                    <a:pt x="10323" y="7085"/>
                  </a:lnTo>
                  <a:lnTo>
                    <a:pt x="10518" y="6891"/>
                  </a:lnTo>
                  <a:lnTo>
                    <a:pt x="10688" y="6671"/>
                  </a:lnTo>
                  <a:lnTo>
                    <a:pt x="10834" y="6477"/>
                  </a:lnTo>
                  <a:lnTo>
                    <a:pt x="10980" y="6258"/>
                  </a:lnTo>
                  <a:lnTo>
                    <a:pt x="11199" y="5844"/>
                  </a:lnTo>
                  <a:lnTo>
                    <a:pt x="11394" y="5405"/>
                  </a:lnTo>
                  <a:lnTo>
                    <a:pt x="11540" y="4992"/>
                  </a:lnTo>
                  <a:lnTo>
                    <a:pt x="11686" y="4602"/>
                  </a:lnTo>
                  <a:lnTo>
                    <a:pt x="11808" y="4212"/>
                  </a:lnTo>
                  <a:lnTo>
                    <a:pt x="11954" y="3872"/>
                  </a:lnTo>
                  <a:lnTo>
                    <a:pt x="12100" y="3579"/>
                  </a:lnTo>
                  <a:lnTo>
                    <a:pt x="12198" y="3433"/>
                  </a:lnTo>
                  <a:lnTo>
                    <a:pt x="12295" y="3312"/>
                  </a:lnTo>
                  <a:lnTo>
                    <a:pt x="12392" y="3190"/>
                  </a:lnTo>
                  <a:lnTo>
                    <a:pt x="12514" y="3093"/>
                  </a:lnTo>
                  <a:lnTo>
                    <a:pt x="12636" y="3020"/>
                  </a:lnTo>
                  <a:lnTo>
                    <a:pt x="12806" y="2946"/>
                  </a:lnTo>
                  <a:lnTo>
                    <a:pt x="12952" y="2898"/>
                  </a:lnTo>
                  <a:lnTo>
                    <a:pt x="13147" y="2873"/>
                  </a:lnTo>
                  <a:lnTo>
                    <a:pt x="13366" y="2849"/>
                  </a:lnTo>
                  <a:lnTo>
                    <a:pt x="13585" y="2849"/>
                  </a:lnTo>
                  <a:lnTo>
                    <a:pt x="13829" y="2873"/>
                  </a:lnTo>
                  <a:lnTo>
                    <a:pt x="14121" y="2922"/>
                  </a:lnTo>
                  <a:lnTo>
                    <a:pt x="14413" y="2995"/>
                  </a:lnTo>
                  <a:lnTo>
                    <a:pt x="14754" y="3093"/>
                  </a:lnTo>
                  <a:lnTo>
                    <a:pt x="14754" y="3093"/>
                  </a:lnTo>
                  <a:lnTo>
                    <a:pt x="13220" y="853"/>
                  </a:lnTo>
                  <a:lnTo>
                    <a:pt x="657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99;p36">
              <a:extLst>
                <a:ext uri="{FF2B5EF4-FFF2-40B4-BE49-F238E27FC236}">
                  <a16:creationId xmlns:a16="http://schemas.microsoft.com/office/drawing/2014/main" id="{E6D346BF-FE66-7F4B-8788-8B0BB86D22D7}"/>
                </a:ext>
              </a:extLst>
            </p:cNvPr>
            <p:cNvSpPr/>
            <p:nvPr/>
          </p:nvSpPr>
          <p:spPr>
            <a:xfrm>
              <a:off x="2116075" y="4523700"/>
              <a:ext cx="726175" cy="387125"/>
            </a:xfrm>
            <a:custGeom>
              <a:avLst/>
              <a:gdLst/>
              <a:ahLst/>
              <a:cxnLst/>
              <a:rect l="l" t="t" r="r" b="b"/>
              <a:pathLst>
                <a:path w="29047" h="15485" extrusionOk="0">
                  <a:moveTo>
                    <a:pt x="27999" y="0"/>
                  </a:moveTo>
                  <a:lnTo>
                    <a:pt x="4773" y="25"/>
                  </a:lnTo>
                  <a:lnTo>
                    <a:pt x="4773" y="10713"/>
                  </a:lnTo>
                  <a:lnTo>
                    <a:pt x="4748" y="11200"/>
                  </a:lnTo>
                  <a:lnTo>
                    <a:pt x="4675" y="11687"/>
                  </a:lnTo>
                  <a:lnTo>
                    <a:pt x="4554" y="12149"/>
                  </a:lnTo>
                  <a:lnTo>
                    <a:pt x="4408" y="12588"/>
                  </a:lnTo>
                  <a:lnTo>
                    <a:pt x="4213" y="13001"/>
                  </a:lnTo>
                  <a:lnTo>
                    <a:pt x="3969" y="13391"/>
                  </a:lnTo>
                  <a:lnTo>
                    <a:pt x="3677" y="13756"/>
                  </a:lnTo>
                  <a:lnTo>
                    <a:pt x="3385" y="14097"/>
                  </a:lnTo>
                  <a:lnTo>
                    <a:pt x="3044" y="14389"/>
                  </a:lnTo>
                  <a:lnTo>
                    <a:pt x="2679" y="14681"/>
                  </a:lnTo>
                  <a:lnTo>
                    <a:pt x="2289" y="14925"/>
                  </a:lnTo>
                  <a:lnTo>
                    <a:pt x="1876" y="15120"/>
                  </a:lnTo>
                  <a:lnTo>
                    <a:pt x="1437" y="15266"/>
                  </a:lnTo>
                  <a:lnTo>
                    <a:pt x="975" y="15387"/>
                  </a:lnTo>
                  <a:lnTo>
                    <a:pt x="488" y="15460"/>
                  </a:lnTo>
                  <a:lnTo>
                    <a:pt x="1" y="15485"/>
                  </a:lnTo>
                  <a:lnTo>
                    <a:pt x="29046" y="15485"/>
                  </a:lnTo>
                  <a:lnTo>
                    <a:pt x="28827" y="13318"/>
                  </a:lnTo>
                  <a:lnTo>
                    <a:pt x="28632" y="11224"/>
                  </a:lnTo>
                  <a:lnTo>
                    <a:pt x="28486" y="9179"/>
                  </a:lnTo>
                  <a:lnTo>
                    <a:pt x="28340" y="7207"/>
                  </a:lnTo>
                  <a:lnTo>
                    <a:pt x="28218" y="5308"/>
                  </a:lnTo>
                  <a:lnTo>
                    <a:pt x="28121" y="3482"/>
                  </a:lnTo>
                  <a:lnTo>
                    <a:pt x="28048" y="1705"/>
                  </a:lnTo>
                  <a:lnTo>
                    <a:pt x="27999"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0;p36">
              <a:extLst>
                <a:ext uri="{FF2B5EF4-FFF2-40B4-BE49-F238E27FC236}">
                  <a16:creationId xmlns:a16="http://schemas.microsoft.com/office/drawing/2014/main" id="{25A58F58-12BD-F848-A11E-FB722D70F7FD}"/>
                </a:ext>
              </a:extLst>
            </p:cNvPr>
            <p:cNvSpPr/>
            <p:nvPr/>
          </p:nvSpPr>
          <p:spPr>
            <a:xfrm>
              <a:off x="2028425" y="3793300"/>
              <a:ext cx="206975" cy="1117525"/>
            </a:xfrm>
            <a:custGeom>
              <a:avLst/>
              <a:gdLst/>
              <a:ahLst/>
              <a:cxnLst/>
              <a:rect l="l" t="t" r="r" b="b"/>
              <a:pathLst>
                <a:path w="8279" h="44701" extrusionOk="0">
                  <a:moveTo>
                    <a:pt x="4943" y="1"/>
                  </a:moveTo>
                  <a:lnTo>
                    <a:pt x="4773" y="25"/>
                  </a:lnTo>
                  <a:lnTo>
                    <a:pt x="4773" y="39929"/>
                  </a:lnTo>
                  <a:lnTo>
                    <a:pt x="4749" y="40416"/>
                  </a:lnTo>
                  <a:lnTo>
                    <a:pt x="4676" y="40903"/>
                  </a:lnTo>
                  <a:lnTo>
                    <a:pt x="4578" y="41365"/>
                  </a:lnTo>
                  <a:lnTo>
                    <a:pt x="4408" y="41804"/>
                  </a:lnTo>
                  <a:lnTo>
                    <a:pt x="4213" y="42217"/>
                  </a:lnTo>
                  <a:lnTo>
                    <a:pt x="3969" y="42607"/>
                  </a:lnTo>
                  <a:lnTo>
                    <a:pt x="3702" y="42972"/>
                  </a:lnTo>
                  <a:lnTo>
                    <a:pt x="3385" y="43313"/>
                  </a:lnTo>
                  <a:lnTo>
                    <a:pt x="3044" y="43605"/>
                  </a:lnTo>
                  <a:lnTo>
                    <a:pt x="2679" y="43897"/>
                  </a:lnTo>
                  <a:lnTo>
                    <a:pt x="2290" y="44141"/>
                  </a:lnTo>
                  <a:lnTo>
                    <a:pt x="1876" y="44336"/>
                  </a:lnTo>
                  <a:lnTo>
                    <a:pt x="1437" y="44482"/>
                  </a:lnTo>
                  <a:lnTo>
                    <a:pt x="975" y="44603"/>
                  </a:lnTo>
                  <a:lnTo>
                    <a:pt x="488" y="44676"/>
                  </a:lnTo>
                  <a:lnTo>
                    <a:pt x="1" y="44701"/>
                  </a:lnTo>
                  <a:lnTo>
                    <a:pt x="3507" y="44701"/>
                  </a:lnTo>
                  <a:lnTo>
                    <a:pt x="3994" y="44676"/>
                  </a:lnTo>
                  <a:lnTo>
                    <a:pt x="4481" y="44603"/>
                  </a:lnTo>
                  <a:lnTo>
                    <a:pt x="4943" y="44482"/>
                  </a:lnTo>
                  <a:lnTo>
                    <a:pt x="5382" y="44336"/>
                  </a:lnTo>
                  <a:lnTo>
                    <a:pt x="5795" y="44141"/>
                  </a:lnTo>
                  <a:lnTo>
                    <a:pt x="6185" y="43897"/>
                  </a:lnTo>
                  <a:lnTo>
                    <a:pt x="6550" y="43605"/>
                  </a:lnTo>
                  <a:lnTo>
                    <a:pt x="6891" y="43313"/>
                  </a:lnTo>
                  <a:lnTo>
                    <a:pt x="7183" y="42972"/>
                  </a:lnTo>
                  <a:lnTo>
                    <a:pt x="7475" y="42607"/>
                  </a:lnTo>
                  <a:lnTo>
                    <a:pt x="7719" y="42217"/>
                  </a:lnTo>
                  <a:lnTo>
                    <a:pt x="7914" y="41804"/>
                  </a:lnTo>
                  <a:lnTo>
                    <a:pt x="8060" y="41365"/>
                  </a:lnTo>
                  <a:lnTo>
                    <a:pt x="8181" y="40903"/>
                  </a:lnTo>
                  <a:lnTo>
                    <a:pt x="8254" y="40416"/>
                  </a:lnTo>
                  <a:lnTo>
                    <a:pt x="8279" y="39929"/>
                  </a:lnTo>
                  <a:lnTo>
                    <a:pt x="8279" y="29241"/>
                  </a:lnTo>
                  <a:lnTo>
                    <a:pt x="7889" y="29241"/>
                  </a:lnTo>
                  <a:lnTo>
                    <a:pt x="8230" y="74"/>
                  </a:lnTo>
                  <a:lnTo>
                    <a:pt x="6526" y="25"/>
                  </a:lnTo>
                  <a:lnTo>
                    <a:pt x="5333" y="1"/>
                  </a:lnTo>
                  <a:close/>
                </a:path>
              </a:pathLst>
            </a:custGeom>
            <a:solidFill>
              <a:srgbClr val="9AD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1;p36">
              <a:extLst>
                <a:ext uri="{FF2B5EF4-FFF2-40B4-BE49-F238E27FC236}">
                  <a16:creationId xmlns:a16="http://schemas.microsoft.com/office/drawing/2014/main" id="{64283472-D6FA-8C44-9FDD-696521EACDCD}"/>
                </a:ext>
              </a:extLst>
            </p:cNvPr>
            <p:cNvSpPr/>
            <p:nvPr/>
          </p:nvSpPr>
          <p:spPr>
            <a:xfrm>
              <a:off x="2028425" y="3793300"/>
              <a:ext cx="793725" cy="1117525"/>
            </a:xfrm>
            <a:custGeom>
              <a:avLst/>
              <a:gdLst/>
              <a:ahLst/>
              <a:cxnLst/>
              <a:rect l="l" t="t" r="r" b="b"/>
              <a:pathLst>
                <a:path w="31749" h="44701" extrusionOk="0">
                  <a:moveTo>
                    <a:pt x="4943" y="1"/>
                  </a:moveTo>
                  <a:lnTo>
                    <a:pt x="4773" y="25"/>
                  </a:lnTo>
                  <a:lnTo>
                    <a:pt x="4773" y="39929"/>
                  </a:lnTo>
                  <a:lnTo>
                    <a:pt x="4749" y="40416"/>
                  </a:lnTo>
                  <a:lnTo>
                    <a:pt x="4676" y="40903"/>
                  </a:lnTo>
                  <a:lnTo>
                    <a:pt x="4578" y="41365"/>
                  </a:lnTo>
                  <a:lnTo>
                    <a:pt x="4408" y="41804"/>
                  </a:lnTo>
                  <a:lnTo>
                    <a:pt x="4213" y="42217"/>
                  </a:lnTo>
                  <a:lnTo>
                    <a:pt x="3969" y="42607"/>
                  </a:lnTo>
                  <a:lnTo>
                    <a:pt x="3702" y="42972"/>
                  </a:lnTo>
                  <a:lnTo>
                    <a:pt x="3385" y="43313"/>
                  </a:lnTo>
                  <a:lnTo>
                    <a:pt x="3044" y="43605"/>
                  </a:lnTo>
                  <a:lnTo>
                    <a:pt x="2679" y="43897"/>
                  </a:lnTo>
                  <a:lnTo>
                    <a:pt x="2290" y="44141"/>
                  </a:lnTo>
                  <a:lnTo>
                    <a:pt x="1876" y="44336"/>
                  </a:lnTo>
                  <a:lnTo>
                    <a:pt x="1437" y="44482"/>
                  </a:lnTo>
                  <a:lnTo>
                    <a:pt x="975" y="44603"/>
                  </a:lnTo>
                  <a:lnTo>
                    <a:pt x="488" y="44676"/>
                  </a:lnTo>
                  <a:lnTo>
                    <a:pt x="1" y="44701"/>
                  </a:lnTo>
                  <a:lnTo>
                    <a:pt x="31749" y="44701"/>
                  </a:lnTo>
                  <a:lnTo>
                    <a:pt x="31627" y="42412"/>
                  </a:lnTo>
                  <a:lnTo>
                    <a:pt x="31554" y="40221"/>
                  </a:lnTo>
                  <a:lnTo>
                    <a:pt x="31505" y="38127"/>
                  </a:lnTo>
                  <a:lnTo>
                    <a:pt x="31481" y="36131"/>
                  </a:lnTo>
                  <a:lnTo>
                    <a:pt x="31481" y="34256"/>
                  </a:lnTo>
                  <a:lnTo>
                    <a:pt x="31481" y="32479"/>
                  </a:lnTo>
                  <a:lnTo>
                    <a:pt x="31530" y="29192"/>
                  </a:lnTo>
                  <a:lnTo>
                    <a:pt x="31530" y="28583"/>
                  </a:lnTo>
                  <a:lnTo>
                    <a:pt x="31505" y="27975"/>
                  </a:lnTo>
                  <a:lnTo>
                    <a:pt x="31481" y="26830"/>
                  </a:lnTo>
                  <a:lnTo>
                    <a:pt x="31432" y="25735"/>
                  </a:lnTo>
                  <a:lnTo>
                    <a:pt x="31432" y="25199"/>
                  </a:lnTo>
                  <a:lnTo>
                    <a:pt x="31481" y="24712"/>
                  </a:lnTo>
                  <a:lnTo>
                    <a:pt x="8230" y="24761"/>
                  </a:lnTo>
                  <a:lnTo>
                    <a:pt x="8230" y="74"/>
                  </a:lnTo>
                  <a:lnTo>
                    <a:pt x="6526" y="25"/>
                  </a:lnTo>
                  <a:lnTo>
                    <a:pt x="533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2;p36">
              <a:extLst>
                <a:ext uri="{FF2B5EF4-FFF2-40B4-BE49-F238E27FC236}">
                  <a16:creationId xmlns:a16="http://schemas.microsoft.com/office/drawing/2014/main" id="{98711B70-2283-D74C-A304-655D9776F593}"/>
                </a:ext>
              </a:extLst>
            </p:cNvPr>
            <p:cNvSpPr/>
            <p:nvPr/>
          </p:nvSpPr>
          <p:spPr>
            <a:xfrm>
              <a:off x="856775" y="3654525"/>
              <a:ext cx="1290975" cy="1256300"/>
            </a:xfrm>
            <a:custGeom>
              <a:avLst/>
              <a:gdLst/>
              <a:ahLst/>
              <a:cxnLst/>
              <a:rect l="l" t="t" r="r" b="b"/>
              <a:pathLst>
                <a:path w="51639" h="50252" extrusionOk="0">
                  <a:moveTo>
                    <a:pt x="7280" y="1"/>
                  </a:moveTo>
                  <a:lnTo>
                    <a:pt x="6890" y="25"/>
                  </a:lnTo>
                  <a:lnTo>
                    <a:pt x="6525" y="49"/>
                  </a:lnTo>
                  <a:lnTo>
                    <a:pt x="6160" y="122"/>
                  </a:lnTo>
                  <a:lnTo>
                    <a:pt x="5795" y="195"/>
                  </a:lnTo>
                  <a:lnTo>
                    <a:pt x="5454" y="269"/>
                  </a:lnTo>
                  <a:lnTo>
                    <a:pt x="5113" y="390"/>
                  </a:lnTo>
                  <a:lnTo>
                    <a:pt x="4772" y="512"/>
                  </a:lnTo>
                  <a:lnTo>
                    <a:pt x="4431" y="634"/>
                  </a:lnTo>
                  <a:lnTo>
                    <a:pt x="4115" y="804"/>
                  </a:lnTo>
                  <a:lnTo>
                    <a:pt x="3798" y="950"/>
                  </a:lnTo>
                  <a:lnTo>
                    <a:pt x="3482" y="1145"/>
                  </a:lnTo>
                  <a:lnTo>
                    <a:pt x="3189" y="1340"/>
                  </a:lnTo>
                  <a:lnTo>
                    <a:pt x="2897" y="1559"/>
                  </a:lnTo>
                  <a:lnTo>
                    <a:pt x="2630" y="1778"/>
                  </a:lnTo>
                  <a:lnTo>
                    <a:pt x="2362" y="1997"/>
                  </a:lnTo>
                  <a:lnTo>
                    <a:pt x="2118" y="2241"/>
                  </a:lnTo>
                  <a:lnTo>
                    <a:pt x="1875" y="2508"/>
                  </a:lnTo>
                  <a:lnTo>
                    <a:pt x="1656" y="2776"/>
                  </a:lnTo>
                  <a:lnTo>
                    <a:pt x="1437" y="3068"/>
                  </a:lnTo>
                  <a:lnTo>
                    <a:pt x="1217" y="3361"/>
                  </a:lnTo>
                  <a:lnTo>
                    <a:pt x="1047" y="3653"/>
                  </a:lnTo>
                  <a:lnTo>
                    <a:pt x="877" y="3969"/>
                  </a:lnTo>
                  <a:lnTo>
                    <a:pt x="706" y="4286"/>
                  </a:lnTo>
                  <a:lnTo>
                    <a:pt x="560" y="4602"/>
                  </a:lnTo>
                  <a:lnTo>
                    <a:pt x="438" y="4943"/>
                  </a:lnTo>
                  <a:lnTo>
                    <a:pt x="317" y="5284"/>
                  </a:lnTo>
                  <a:lnTo>
                    <a:pt x="219" y="5625"/>
                  </a:lnTo>
                  <a:lnTo>
                    <a:pt x="146" y="5990"/>
                  </a:lnTo>
                  <a:lnTo>
                    <a:pt x="73" y="6355"/>
                  </a:lnTo>
                  <a:lnTo>
                    <a:pt x="24" y="6720"/>
                  </a:lnTo>
                  <a:lnTo>
                    <a:pt x="0" y="7086"/>
                  </a:lnTo>
                  <a:lnTo>
                    <a:pt x="0" y="7475"/>
                  </a:lnTo>
                  <a:lnTo>
                    <a:pt x="0" y="28316"/>
                  </a:lnTo>
                  <a:lnTo>
                    <a:pt x="0" y="28924"/>
                  </a:lnTo>
                  <a:lnTo>
                    <a:pt x="24" y="29533"/>
                  </a:lnTo>
                  <a:lnTo>
                    <a:pt x="49" y="30142"/>
                  </a:lnTo>
                  <a:lnTo>
                    <a:pt x="97" y="30750"/>
                  </a:lnTo>
                  <a:lnTo>
                    <a:pt x="171" y="31359"/>
                  </a:lnTo>
                  <a:lnTo>
                    <a:pt x="268" y="31968"/>
                  </a:lnTo>
                  <a:lnTo>
                    <a:pt x="365" y="32552"/>
                  </a:lnTo>
                  <a:lnTo>
                    <a:pt x="463" y="33161"/>
                  </a:lnTo>
                  <a:lnTo>
                    <a:pt x="584" y="33745"/>
                  </a:lnTo>
                  <a:lnTo>
                    <a:pt x="730" y="34329"/>
                  </a:lnTo>
                  <a:lnTo>
                    <a:pt x="877" y="34914"/>
                  </a:lnTo>
                  <a:lnTo>
                    <a:pt x="1047" y="35498"/>
                  </a:lnTo>
                  <a:lnTo>
                    <a:pt x="1242" y="36082"/>
                  </a:lnTo>
                  <a:lnTo>
                    <a:pt x="1437" y="36642"/>
                  </a:lnTo>
                  <a:lnTo>
                    <a:pt x="1656" y="37202"/>
                  </a:lnTo>
                  <a:lnTo>
                    <a:pt x="1875" y="37762"/>
                  </a:lnTo>
                  <a:lnTo>
                    <a:pt x="2094" y="38322"/>
                  </a:lnTo>
                  <a:lnTo>
                    <a:pt x="2362" y="38858"/>
                  </a:lnTo>
                  <a:lnTo>
                    <a:pt x="2630" y="39418"/>
                  </a:lnTo>
                  <a:lnTo>
                    <a:pt x="2897" y="39953"/>
                  </a:lnTo>
                  <a:lnTo>
                    <a:pt x="3189" y="40465"/>
                  </a:lnTo>
                  <a:lnTo>
                    <a:pt x="3482" y="41000"/>
                  </a:lnTo>
                  <a:lnTo>
                    <a:pt x="3798" y="41511"/>
                  </a:lnTo>
                  <a:lnTo>
                    <a:pt x="4139" y="42023"/>
                  </a:lnTo>
                  <a:lnTo>
                    <a:pt x="4480" y="42510"/>
                  </a:lnTo>
                  <a:lnTo>
                    <a:pt x="4845" y="42997"/>
                  </a:lnTo>
                  <a:lnTo>
                    <a:pt x="5210" y="43483"/>
                  </a:lnTo>
                  <a:lnTo>
                    <a:pt x="5575" y="43970"/>
                  </a:lnTo>
                  <a:lnTo>
                    <a:pt x="5965" y="44433"/>
                  </a:lnTo>
                  <a:lnTo>
                    <a:pt x="6379" y="44896"/>
                  </a:lnTo>
                  <a:lnTo>
                    <a:pt x="6793" y="45334"/>
                  </a:lnTo>
                  <a:lnTo>
                    <a:pt x="7231" y="45772"/>
                  </a:lnTo>
                  <a:lnTo>
                    <a:pt x="11711" y="50252"/>
                  </a:lnTo>
                  <a:lnTo>
                    <a:pt x="44944" y="50252"/>
                  </a:lnTo>
                  <a:lnTo>
                    <a:pt x="51639" y="45480"/>
                  </a:lnTo>
                  <a:lnTo>
                    <a:pt x="51639" y="5576"/>
                  </a:lnTo>
                  <a:lnTo>
                    <a:pt x="49156" y="5576"/>
                  </a:lnTo>
                  <a:lnTo>
                    <a:pt x="48742" y="5600"/>
                  </a:lnTo>
                  <a:lnTo>
                    <a:pt x="48352" y="5649"/>
                  </a:lnTo>
                  <a:lnTo>
                    <a:pt x="47963" y="5771"/>
                  </a:lnTo>
                  <a:lnTo>
                    <a:pt x="47573" y="5893"/>
                  </a:lnTo>
                  <a:lnTo>
                    <a:pt x="47232" y="6063"/>
                  </a:lnTo>
                  <a:lnTo>
                    <a:pt x="46891" y="6258"/>
                  </a:lnTo>
                  <a:lnTo>
                    <a:pt x="46575" y="6501"/>
                  </a:lnTo>
                  <a:lnTo>
                    <a:pt x="46283" y="6769"/>
                  </a:lnTo>
                  <a:lnTo>
                    <a:pt x="46039" y="7061"/>
                  </a:lnTo>
                  <a:lnTo>
                    <a:pt x="45796" y="7353"/>
                  </a:lnTo>
                  <a:lnTo>
                    <a:pt x="45601" y="7694"/>
                  </a:lnTo>
                  <a:lnTo>
                    <a:pt x="45431" y="8059"/>
                  </a:lnTo>
                  <a:lnTo>
                    <a:pt x="45284" y="8425"/>
                  </a:lnTo>
                  <a:lnTo>
                    <a:pt x="45187" y="8814"/>
                  </a:lnTo>
                  <a:lnTo>
                    <a:pt x="45138" y="9228"/>
                  </a:lnTo>
                  <a:lnTo>
                    <a:pt x="45114" y="9642"/>
                  </a:lnTo>
                  <a:lnTo>
                    <a:pt x="45114" y="14633"/>
                  </a:lnTo>
                  <a:lnTo>
                    <a:pt x="15071" y="14706"/>
                  </a:lnTo>
                  <a:lnTo>
                    <a:pt x="11175" y="14706"/>
                  </a:lnTo>
                  <a:lnTo>
                    <a:pt x="11175" y="7280"/>
                  </a:lnTo>
                  <a:lnTo>
                    <a:pt x="11199" y="7037"/>
                  </a:lnTo>
                  <a:lnTo>
                    <a:pt x="11175" y="6428"/>
                  </a:lnTo>
                  <a:lnTo>
                    <a:pt x="11151" y="6014"/>
                  </a:lnTo>
                  <a:lnTo>
                    <a:pt x="11078" y="5527"/>
                  </a:lnTo>
                  <a:lnTo>
                    <a:pt x="11005" y="4992"/>
                  </a:lnTo>
                  <a:lnTo>
                    <a:pt x="10859" y="4432"/>
                  </a:lnTo>
                  <a:lnTo>
                    <a:pt x="10664" y="3823"/>
                  </a:lnTo>
                  <a:lnTo>
                    <a:pt x="10420" y="3214"/>
                  </a:lnTo>
                  <a:lnTo>
                    <a:pt x="10274" y="2922"/>
                  </a:lnTo>
                  <a:lnTo>
                    <a:pt x="10104" y="2606"/>
                  </a:lnTo>
                  <a:lnTo>
                    <a:pt x="9909" y="2314"/>
                  </a:lnTo>
                  <a:lnTo>
                    <a:pt x="9714" y="2021"/>
                  </a:lnTo>
                  <a:lnTo>
                    <a:pt x="9495" y="1729"/>
                  </a:lnTo>
                  <a:lnTo>
                    <a:pt x="9252" y="1461"/>
                  </a:lnTo>
                  <a:lnTo>
                    <a:pt x="8984" y="1169"/>
                  </a:lnTo>
                  <a:lnTo>
                    <a:pt x="8692" y="926"/>
                  </a:lnTo>
                  <a:lnTo>
                    <a:pt x="8375" y="658"/>
                  </a:lnTo>
                  <a:lnTo>
                    <a:pt x="8034" y="439"/>
                  </a:lnTo>
                  <a:lnTo>
                    <a:pt x="7669" y="220"/>
                  </a:lnTo>
                  <a:lnTo>
                    <a:pt x="72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03;p36">
              <a:extLst>
                <a:ext uri="{FF2B5EF4-FFF2-40B4-BE49-F238E27FC236}">
                  <a16:creationId xmlns:a16="http://schemas.microsoft.com/office/drawing/2014/main" id="{708B9131-7A65-7B4C-8D1E-E235BE64411E}"/>
                </a:ext>
              </a:extLst>
            </p:cNvPr>
            <p:cNvSpPr/>
            <p:nvPr/>
          </p:nvSpPr>
          <p:spPr>
            <a:xfrm>
              <a:off x="1980350" y="4791500"/>
              <a:ext cx="167400" cy="119325"/>
            </a:xfrm>
            <a:custGeom>
              <a:avLst/>
              <a:gdLst/>
              <a:ahLst/>
              <a:cxnLst/>
              <a:rect l="l" t="t" r="r" b="b"/>
              <a:pathLst>
                <a:path w="6696" h="4773" extrusionOk="0">
                  <a:moveTo>
                    <a:pt x="6696" y="1"/>
                  </a:moveTo>
                  <a:lnTo>
                    <a:pt x="1" y="4773"/>
                  </a:lnTo>
                  <a:lnTo>
                    <a:pt x="1924" y="4773"/>
                  </a:lnTo>
                  <a:lnTo>
                    <a:pt x="2411" y="4748"/>
                  </a:lnTo>
                  <a:lnTo>
                    <a:pt x="2898" y="4675"/>
                  </a:lnTo>
                  <a:lnTo>
                    <a:pt x="3360" y="4554"/>
                  </a:lnTo>
                  <a:lnTo>
                    <a:pt x="3799" y="4408"/>
                  </a:lnTo>
                  <a:lnTo>
                    <a:pt x="4213" y="4213"/>
                  </a:lnTo>
                  <a:lnTo>
                    <a:pt x="4602" y="3969"/>
                  </a:lnTo>
                  <a:lnTo>
                    <a:pt x="4967" y="3677"/>
                  </a:lnTo>
                  <a:lnTo>
                    <a:pt x="5308" y="3385"/>
                  </a:lnTo>
                  <a:lnTo>
                    <a:pt x="5625" y="3044"/>
                  </a:lnTo>
                  <a:lnTo>
                    <a:pt x="5892" y="2679"/>
                  </a:lnTo>
                  <a:lnTo>
                    <a:pt x="6136" y="2289"/>
                  </a:lnTo>
                  <a:lnTo>
                    <a:pt x="6331" y="1876"/>
                  </a:lnTo>
                  <a:lnTo>
                    <a:pt x="6501" y="1437"/>
                  </a:lnTo>
                  <a:lnTo>
                    <a:pt x="6599" y="975"/>
                  </a:lnTo>
                  <a:lnTo>
                    <a:pt x="6672" y="488"/>
                  </a:lnTo>
                  <a:lnTo>
                    <a:pt x="66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04;p36">
              <a:extLst>
                <a:ext uri="{FF2B5EF4-FFF2-40B4-BE49-F238E27FC236}">
                  <a16:creationId xmlns:a16="http://schemas.microsoft.com/office/drawing/2014/main" id="{1FB706EB-6F90-134A-96B9-2FD7D2DD924B}"/>
                </a:ext>
              </a:extLst>
            </p:cNvPr>
            <p:cNvSpPr/>
            <p:nvPr/>
          </p:nvSpPr>
          <p:spPr>
            <a:xfrm>
              <a:off x="1036325" y="3653325"/>
              <a:ext cx="197225" cy="368850"/>
            </a:xfrm>
            <a:custGeom>
              <a:avLst/>
              <a:gdLst/>
              <a:ahLst/>
              <a:cxnLst/>
              <a:rect l="l" t="t" r="r" b="b"/>
              <a:pathLst>
                <a:path w="7889" h="14754" extrusionOk="0">
                  <a:moveTo>
                    <a:pt x="0" y="0"/>
                  </a:moveTo>
                  <a:lnTo>
                    <a:pt x="98" y="49"/>
                  </a:lnTo>
                  <a:lnTo>
                    <a:pt x="658" y="49"/>
                  </a:lnTo>
                  <a:lnTo>
                    <a:pt x="1047" y="73"/>
                  </a:lnTo>
                  <a:lnTo>
                    <a:pt x="1412" y="122"/>
                  </a:lnTo>
                  <a:lnTo>
                    <a:pt x="1802" y="195"/>
                  </a:lnTo>
                  <a:lnTo>
                    <a:pt x="2143" y="268"/>
                  </a:lnTo>
                  <a:lnTo>
                    <a:pt x="2508" y="390"/>
                  </a:lnTo>
                  <a:lnTo>
                    <a:pt x="2849" y="487"/>
                  </a:lnTo>
                  <a:lnTo>
                    <a:pt x="3190" y="633"/>
                  </a:lnTo>
                  <a:lnTo>
                    <a:pt x="3531" y="779"/>
                  </a:lnTo>
                  <a:lnTo>
                    <a:pt x="3847" y="950"/>
                  </a:lnTo>
                  <a:lnTo>
                    <a:pt x="4164" y="1120"/>
                  </a:lnTo>
                  <a:lnTo>
                    <a:pt x="4456" y="1315"/>
                  </a:lnTo>
                  <a:lnTo>
                    <a:pt x="4748" y="1534"/>
                  </a:lnTo>
                  <a:lnTo>
                    <a:pt x="5040" y="1753"/>
                  </a:lnTo>
                  <a:lnTo>
                    <a:pt x="5308" y="1972"/>
                  </a:lnTo>
                  <a:lnTo>
                    <a:pt x="5576" y="2240"/>
                  </a:lnTo>
                  <a:lnTo>
                    <a:pt x="5819" y="2483"/>
                  </a:lnTo>
                  <a:lnTo>
                    <a:pt x="6063" y="2751"/>
                  </a:lnTo>
                  <a:lnTo>
                    <a:pt x="6282" y="3043"/>
                  </a:lnTo>
                  <a:lnTo>
                    <a:pt x="6476" y="3335"/>
                  </a:lnTo>
                  <a:lnTo>
                    <a:pt x="6671" y="3652"/>
                  </a:lnTo>
                  <a:lnTo>
                    <a:pt x="6866" y="3944"/>
                  </a:lnTo>
                  <a:lnTo>
                    <a:pt x="7012" y="4285"/>
                  </a:lnTo>
                  <a:lnTo>
                    <a:pt x="7182" y="4601"/>
                  </a:lnTo>
                  <a:lnTo>
                    <a:pt x="7304" y="4942"/>
                  </a:lnTo>
                  <a:lnTo>
                    <a:pt x="7426" y="5283"/>
                  </a:lnTo>
                  <a:lnTo>
                    <a:pt x="7523" y="5648"/>
                  </a:lnTo>
                  <a:lnTo>
                    <a:pt x="7621" y="6014"/>
                  </a:lnTo>
                  <a:lnTo>
                    <a:pt x="7669" y="6379"/>
                  </a:lnTo>
                  <a:lnTo>
                    <a:pt x="7718" y="6744"/>
                  </a:lnTo>
                  <a:lnTo>
                    <a:pt x="7742" y="7134"/>
                  </a:lnTo>
                  <a:lnTo>
                    <a:pt x="7767" y="7523"/>
                  </a:lnTo>
                  <a:lnTo>
                    <a:pt x="7767" y="7572"/>
                  </a:lnTo>
                  <a:lnTo>
                    <a:pt x="7767" y="14754"/>
                  </a:lnTo>
                  <a:lnTo>
                    <a:pt x="7889" y="14754"/>
                  </a:lnTo>
                  <a:lnTo>
                    <a:pt x="7864" y="14535"/>
                  </a:lnTo>
                  <a:lnTo>
                    <a:pt x="7840" y="13975"/>
                  </a:lnTo>
                  <a:lnTo>
                    <a:pt x="7815" y="12125"/>
                  </a:lnTo>
                  <a:lnTo>
                    <a:pt x="7815" y="7767"/>
                  </a:lnTo>
                  <a:lnTo>
                    <a:pt x="7815" y="7353"/>
                  </a:lnTo>
                  <a:lnTo>
                    <a:pt x="7791" y="6914"/>
                  </a:lnTo>
                  <a:lnTo>
                    <a:pt x="7742" y="6476"/>
                  </a:lnTo>
                  <a:lnTo>
                    <a:pt x="7669" y="6062"/>
                  </a:lnTo>
                  <a:lnTo>
                    <a:pt x="7572" y="5648"/>
                  </a:lnTo>
                  <a:lnTo>
                    <a:pt x="7450" y="5234"/>
                  </a:lnTo>
                  <a:lnTo>
                    <a:pt x="7329" y="4821"/>
                  </a:lnTo>
                  <a:lnTo>
                    <a:pt x="7158" y="4431"/>
                  </a:lnTo>
                  <a:lnTo>
                    <a:pt x="6939" y="3993"/>
                  </a:lnTo>
                  <a:lnTo>
                    <a:pt x="6720" y="3579"/>
                  </a:lnTo>
                  <a:lnTo>
                    <a:pt x="6476" y="3214"/>
                  </a:lnTo>
                  <a:lnTo>
                    <a:pt x="6233" y="2849"/>
                  </a:lnTo>
                  <a:lnTo>
                    <a:pt x="5965" y="2532"/>
                  </a:lnTo>
                  <a:lnTo>
                    <a:pt x="5673" y="2216"/>
                  </a:lnTo>
                  <a:lnTo>
                    <a:pt x="5405" y="1948"/>
                  </a:lnTo>
                  <a:lnTo>
                    <a:pt x="5113" y="1704"/>
                  </a:lnTo>
                  <a:lnTo>
                    <a:pt x="4821" y="1461"/>
                  </a:lnTo>
                  <a:lnTo>
                    <a:pt x="4529" y="1266"/>
                  </a:lnTo>
                  <a:lnTo>
                    <a:pt x="4237" y="1071"/>
                  </a:lnTo>
                  <a:lnTo>
                    <a:pt x="3944" y="901"/>
                  </a:lnTo>
                  <a:lnTo>
                    <a:pt x="3628" y="755"/>
                  </a:lnTo>
                  <a:lnTo>
                    <a:pt x="3336" y="633"/>
                  </a:lnTo>
                  <a:lnTo>
                    <a:pt x="2751" y="414"/>
                  </a:lnTo>
                  <a:lnTo>
                    <a:pt x="2216" y="243"/>
                  </a:lnTo>
                  <a:lnTo>
                    <a:pt x="1680" y="122"/>
                  </a:lnTo>
                  <a:lnTo>
                    <a:pt x="1218" y="49"/>
                  </a:lnTo>
                  <a:lnTo>
                    <a:pt x="804" y="24"/>
                  </a:lnTo>
                  <a:lnTo>
                    <a:pt x="463" y="0"/>
                  </a:lnTo>
                  <a:close/>
                </a:path>
              </a:pathLst>
            </a:custGeom>
            <a:solidFill>
              <a:srgbClr val="9AD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05;p36">
              <a:extLst>
                <a:ext uri="{FF2B5EF4-FFF2-40B4-BE49-F238E27FC236}">
                  <a16:creationId xmlns:a16="http://schemas.microsoft.com/office/drawing/2014/main" id="{0D7B133B-10A5-9B40-83B2-403862E61078}"/>
                </a:ext>
              </a:extLst>
            </p:cNvPr>
            <p:cNvSpPr/>
            <p:nvPr/>
          </p:nvSpPr>
          <p:spPr>
            <a:xfrm>
              <a:off x="1230475" y="4022150"/>
              <a:ext cx="3075" cy="25"/>
            </a:xfrm>
            <a:custGeom>
              <a:avLst/>
              <a:gdLst/>
              <a:ahLst/>
              <a:cxnLst/>
              <a:rect l="l" t="t" r="r" b="b"/>
              <a:pathLst>
                <a:path w="123" h="1" extrusionOk="0">
                  <a:moveTo>
                    <a:pt x="123" y="1"/>
                  </a:moveTo>
                  <a:lnTo>
                    <a:pt x="123" y="1"/>
                  </a:lnTo>
                  <a:lnTo>
                    <a:pt x="123" y="1"/>
                  </a:lnTo>
                  <a:lnTo>
                    <a:pt x="1" y="1"/>
                  </a:lnTo>
                  <a:lnTo>
                    <a:pt x="123" y="1"/>
                  </a:lnTo>
                  <a:close/>
                </a:path>
              </a:pathLst>
            </a:custGeom>
            <a:solidFill>
              <a:srgbClr val="9AD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06;p36">
              <a:extLst>
                <a:ext uri="{FF2B5EF4-FFF2-40B4-BE49-F238E27FC236}">
                  <a16:creationId xmlns:a16="http://schemas.microsoft.com/office/drawing/2014/main" id="{DA2312EF-942E-034A-91DF-A8311C286255}"/>
                </a:ext>
              </a:extLst>
            </p:cNvPr>
            <p:cNvSpPr/>
            <p:nvPr/>
          </p:nvSpPr>
          <p:spPr>
            <a:xfrm>
              <a:off x="1038750" y="3654525"/>
              <a:ext cx="191750" cy="367650"/>
            </a:xfrm>
            <a:custGeom>
              <a:avLst/>
              <a:gdLst/>
              <a:ahLst/>
              <a:cxnLst/>
              <a:rect l="l" t="t" r="r" b="b"/>
              <a:pathLst>
                <a:path w="7670" h="14706" extrusionOk="0">
                  <a:moveTo>
                    <a:pt x="1" y="1"/>
                  </a:moveTo>
                  <a:lnTo>
                    <a:pt x="390" y="220"/>
                  </a:lnTo>
                  <a:lnTo>
                    <a:pt x="755" y="439"/>
                  </a:lnTo>
                  <a:lnTo>
                    <a:pt x="1096" y="658"/>
                  </a:lnTo>
                  <a:lnTo>
                    <a:pt x="1413" y="926"/>
                  </a:lnTo>
                  <a:lnTo>
                    <a:pt x="1705" y="1169"/>
                  </a:lnTo>
                  <a:lnTo>
                    <a:pt x="1973" y="1461"/>
                  </a:lnTo>
                  <a:lnTo>
                    <a:pt x="2216" y="1729"/>
                  </a:lnTo>
                  <a:lnTo>
                    <a:pt x="2435" y="2021"/>
                  </a:lnTo>
                  <a:lnTo>
                    <a:pt x="2630" y="2314"/>
                  </a:lnTo>
                  <a:lnTo>
                    <a:pt x="2825" y="2606"/>
                  </a:lnTo>
                  <a:lnTo>
                    <a:pt x="2995" y="2922"/>
                  </a:lnTo>
                  <a:lnTo>
                    <a:pt x="3141" y="3214"/>
                  </a:lnTo>
                  <a:lnTo>
                    <a:pt x="3385" y="3823"/>
                  </a:lnTo>
                  <a:lnTo>
                    <a:pt x="3580" y="4432"/>
                  </a:lnTo>
                  <a:lnTo>
                    <a:pt x="3726" y="4992"/>
                  </a:lnTo>
                  <a:lnTo>
                    <a:pt x="3799" y="5527"/>
                  </a:lnTo>
                  <a:lnTo>
                    <a:pt x="3872" y="6014"/>
                  </a:lnTo>
                  <a:lnTo>
                    <a:pt x="3896" y="6428"/>
                  </a:lnTo>
                  <a:lnTo>
                    <a:pt x="3920" y="7037"/>
                  </a:lnTo>
                  <a:lnTo>
                    <a:pt x="3896" y="7280"/>
                  </a:lnTo>
                  <a:lnTo>
                    <a:pt x="3896" y="14706"/>
                  </a:lnTo>
                  <a:lnTo>
                    <a:pt x="7670" y="14706"/>
                  </a:lnTo>
                  <a:lnTo>
                    <a:pt x="7670" y="7524"/>
                  </a:lnTo>
                  <a:lnTo>
                    <a:pt x="7670" y="7475"/>
                  </a:lnTo>
                  <a:lnTo>
                    <a:pt x="7645" y="7086"/>
                  </a:lnTo>
                  <a:lnTo>
                    <a:pt x="7621" y="6696"/>
                  </a:lnTo>
                  <a:lnTo>
                    <a:pt x="7572" y="6331"/>
                  </a:lnTo>
                  <a:lnTo>
                    <a:pt x="7524" y="5966"/>
                  </a:lnTo>
                  <a:lnTo>
                    <a:pt x="7426" y="5600"/>
                  </a:lnTo>
                  <a:lnTo>
                    <a:pt x="7329" y="5235"/>
                  </a:lnTo>
                  <a:lnTo>
                    <a:pt x="7207" y="4894"/>
                  </a:lnTo>
                  <a:lnTo>
                    <a:pt x="7085" y="4553"/>
                  </a:lnTo>
                  <a:lnTo>
                    <a:pt x="6915" y="4237"/>
                  </a:lnTo>
                  <a:lnTo>
                    <a:pt x="6769" y="3896"/>
                  </a:lnTo>
                  <a:lnTo>
                    <a:pt x="6574" y="3604"/>
                  </a:lnTo>
                  <a:lnTo>
                    <a:pt x="6379" y="3287"/>
                  </a:lnTo>
                  <a:lnTo>
                    <a:pt x="6185" y="2995"/>
                  </a:lnTo>
                  <a:lnTo>
                    <a:pt x="5966" y="2703"/>
                  </a:lnTo>
                  <a:lnTo>
                    <a:pt x="5722" y="2435"/>
                  </a:lnTo>
                  <a:lnTo>
                    <a:pt x="5479" y="2192"/>
                  </a:lnTo>
                  <a:lnTo>
                    <a:pt x="5211" y="1924"/>
                  </a:lnTo>
                  <a:lnTo>
                    <a:pt x="4943" y="1705"/>
                  </a:lnTo>
                  <a:lnTo>
                    <a:pt x="4651" y="1486"/>
                  </a:lnTo>
                  <a:lnTo>
                    <a:pt x="4359" y="1267"/>
                  </a:lnTo>
                  <a:lnTo>
                    <a:pt x="4067" y="1072"/>
                  </a:lnTo>
                  <a:lnTo>
                    <a:pt x="3750" y="902"/>
                  </a:lnTo>
                  <a:lnTo>
                    <a:pt x="3434" y="731"/>
                  </a:lnTo>
                  <a:lnTo>
                    <a:pt x="3093" y="585"/>
                  </a:lnTo>
                  <a:lnTo>
                    <a:pt x="2752" y="439"/>
                  </a:lnTo>
                  <a:lnTo>
                    <a:pt x="2411" y="342"/>
                  </a:lnTo>
                  <a:lnTo>
                    <a:pt x="2046" y="220"/>
                  </a:lnTo>
                  <a:lnTo>
                    <a:pt x="1705" y="147"/>
                  </a:lnTo>
                  <a:lnTo>
                    <a:pt x="1315" y="74"/>
                  </a:lnTo>
                  <a:lnTo>
                    <a:pt x="950" y="25"/>
                  </a:lnTo>
                  <a:lnTo>
                    <a:pt x="5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07;p36">
              <a:extLst>
                <a:ext uri="{FF2B5EF4-FFF2-40B4-BE49-F238E27FC236}">
                  <a16:creationId xmlns:a16="http://schemas.microsoft.com/office/drawing/2014/main" id="{BB75E03D-0E83-124B-B03E-100E5927C2BE}"/>
                </a:ext>
              </a:extLst>
            </p:cNvPr>
            <p:cNvSpPr/>
            <p:nvPr/>
          </p:nvSpPr>
          <p:spPr>
            <a:xfrm>
              <a:off x="2108775" y="4910200"/>
              <a:ext cx="165575" cy="130875"/>
            </a:xfrm>
            <a:custGeom>
              <a:avLst/>
              <a:gdLst/>
              <a:ahLst/>
              <a:cxnLst/>
              <a:rect l="l" t="t" r="r" b="b"/>
              <a:pathLst>
                <a:path w="6623" h="5235" extrusionOk="0">
                  <a:moveTo>
                    <a:pt x="1" y="0"/>
                  </a:moveTo>
                  <a:lnTo>
                    <a:pt x="317" y="25"/>
                  </a:lnTo>
                  <a:lnTo>
                    <a:pt x="634" y="73"/>
                  </a:lnTo>
                  <a:lnTo>
                    <a:pt x="950" y="147"/>
                  </a:lnTo>
                  <a:lnTo>
                    <a:pt x="1242" y="268"/>
                  </a:lnTo>
                  <a:lnTo>
                    <a:pt x="1510" y="390"/>
                  </a:lnTo>
                  <a:lnTo>
                    <a:pt x="1778" y="560"/>
                  </a:lnTo>
                  <a:lnTo>
                    <a:pt x="2021" y="731"/>
                  </a:lnTo>
                  <a:lnTo>
                    <a:pt x="2265" y="950"/>
                  </a:lnTo>
                  <a:lnTo>
                    <a:pt x="2460" y="1169"/>
                  </a:lnTo>
                  <a:lnTo>
                    <a:pt x="2654" y="1413"/>
                  </a:lnTo>
                  <a:lnTo>
                    <a:pt x="2801" y="1680"/>
                  </a:lnTo>
                  <a:lnTo>
                    <a:pt x="2947" y="1973"/>
                  </a:lnTo>
                  <a:lnTo>
                    <a:pt x="3044" y="2265"/>
                  </a:lnTo>
                  <a:lnTo>
                    <a:pt x="3141" y="2557"/>
                  </a:lnTo>
                  <a:lnTo>
                    <a:pt x="3190" y="2873"/>
                  </a:lnTo>
                  <a:lnTo>
                    <a:pt x="3190" y="3214"/>
                  </a:lnTo>
                  <a:lnTo>
                    <a:pt x="3190" y="4358"/>
                  </a:lnTo>
                  <a:lnTo>
                    <a:pt x="3166" y="4529"/>
                  </a:lnTo>
                  <a:lnTo>
                    <a:pt x="3117" y="4699"/>
                  </a:lnTo>
                  <a:lnTo>
                    <a:pt x="3044" y="4845"/>
                  </a:lnTo>
                  <a:lnTo>
                    <a:pt x="2947" y="4991"/>
                  </a:lnTo>
                  <a:lnTo>
                    <a:pt x="2801" y="5089"/>
                  </a:lnTo>
                  <a:lnTo>
                    <a:pt x="2654" y="5162"/>
                  </a:lnTo>
                  <a:lnTo>
                    <a:pt x="2484" y="5235"/>
                  </a:lnTo>
                  <a:lnTo>
                    <a:pt x="5917" y="5235"/>
                  </a:lnTo>
                  <a:lnTo>
                    <a:pt x="6087" y="5162"/>
                  </a:lnTo>
                  <a:lnTo>
                    <a:pt x="6233" y="5089"/>
                  </a:lnTo>
                  <a:lnTo>
                    <a:pt x="6355" y="4991"/>
                  </a:lnTo>
                  <a:lnTo>
                    <a:pt x="6477" y="4845"/>
                  </a:lnTo>
                  <a:lnTo>
                    <a:pt x="6550" y="4699"/>
                  </a:lnTo>
                  <a:lnTo>
                    <a:pt x="6599" y="4529"/>
                  </a:lnTo>
                  <a:lnTo>
                    <a:pt x="6623" y="4358"/>
                  </a:lnTo>
                  <a:lnTo>
                    <a:pt x="6623" y="3214"/>
                  </a:lnTo>
                  <a:lnTo>
                    <a:pt x="6599" y="2873"/>
                  </a:lnTo>
                  <a:lnTo>
                    <a:pt x="6550" y="2557"/>
                  </a:lnTo>
                  <a:lnTo>
                    <a:pt x="6477" y="2265"/>
                  </a:lnTo>
                  <a:lnTo>
                    <a:pt x="6379" y="1973"/>
                  </a:lnTo>
                  <a:lnTo>
                    <a:pt x="6233" y="1680"/>
                  </a:lnTo>
                  <a:lnTo>
                    <a:pt x="6087" y="1413"/>
                  </a:lnTo>
                  <a:lnTo>
                    <a:pt x="5893" y="1169"/>
                  </a:lnTo>
                  <a:lnTo>
                    <a:pt x="5698" y="950"/>
                  </a:lnTo>
                  <a:lnTo>
                    <a:pt x="5454" y="731"/>
                  </a:lnTo>
                  <a:lnTo>
                    <a:pt x="5211" y="560"/>
                  </a:lnTo>
                  <a:lnTo>
                    <a:pt x="4943" y="390"/>
                  </a:lnTo>
                  <a:lnTo>
                    <a:pt x="4675" y="268"/>
                  </a:lnTo>
                  <a:lnTo>
                    <a:pt x="4383" y="147"/>
                  </a:lnTo>
                  <a:lnTo>
                    <a:pt x="4067" y="73"/>
                  </a:lnTo>
                  <a:lnTo>
                    <a:pt x="3750" y="25"/>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08;p36">
              <a:extLst>
                <a:ext uri="{FF2B5EF4-FFF2-40B4-BE49-F238E27FC236}">
                  <a16:creationId xmlns:a16="http://schemas.microsoft.com/office/drawing/2014/main" id="{A9948018-D533-BA43-BD92-0B97C8BDC600}"/>
                </a:ext>
              </a:extLst>
            </p:cNvPr>
            <p:cNvSpPr/>
            <p:nvPr/>
          </p:nvSpPr>
          <p:spPr>
            <a:xfrm>
              <a:off x="803200" y="4910200"/>
              <a:ext cx="1385350" cy="130875"/>
            </a:xfrm>
            <a:custGeom>
              <a:avLst/>
              <a:gdLst/>
              <a:ahLst/>
              <a:cxnLst/>
              <a:rect l="l" t="t" r="r" b="b"/>
              <a:pathLst>
                <a:path w="55414" h="5235" extrusionOk="0">
                  <a:moveTo>
                    <a:pt x="4359" y="0"/>
                  </a:moveTo>
                  <a:lnTo>
                    <a:pt x="3920" y="25"/>
                  </a:lnTo>
                  <a:lnTo>
                    <a:pt x="3482" y="98"/>
                  </a:lnTo>
                  <a:lnTo>
                    <a:pt x="3068" y="195"/>
                  </a:lnTo>
                  <a:lnTo>
                    <a:pt x="2654" y="341"/>
                  </a:lnTo>
                  <a:lnTo>
                    <a:pt x="2289" y="536"/>
                  </a:lnTo>
                  <a:lnTo>
                    <a:pt x="1924" y="755"/>
                  </a:lnTo>
                  <a:lnTo>
                    <a:pt x="1583" y="999"/>
                  </a:lnTo>
                  <a:lnTo>
                    <a:pt x="1291" y="1291"/>
                  </a:lnTo>
                  <a:lnTo>
                    <a:pt x="999" y="1607"/>
                  </a:lnTo>
                  <a:lnTo>
                    <a:pt x="755" y="1924"/>
                  </a:lnTo>
                  <a:lnTo>
                    <a:pt x="536" y="2289"/>
                  </a:lnTo>
                  <a:lnTo>
                    <a:pt x="341" y="2679"/>
                  </a:lnTo>
                  <a:lnTo>
                    <a:pt x="195" y="3068"/>
                  </a:lnTo>
                  <a:lnTo>
                    <a:pt x="98" y="3482"/>
                  </a:lnTo>
                  <a:lnTo>
                    <a:pt x="25" y="3920"/>
                  </a:lnTo>
                  <a:lnTo>
                    <a:pt x="1" y="4358"/>
                  </a:lnTo>
                  <a:lnTo>
                    <a:pt x="25" y="4529"/>
                  </a:lnTo>
                  <a:lnTo>
                    <a:pt x="74" y="4699"/>
                  </a:lnTo>
                  <a:lnTo>
                    <a:pt x="147" y="4845"/>
                  </a:lnTo>
                  <a:lnTo>
                    <a:pt x="268" y="4991"/>
                  </a:lnTo>
                  <a:lnTo>
                    <a:pt x="390" y="5089"/>
                  </a:lnTo>
                  <a:lnTo>
                    <a:pt x="536" y="5162"/>
                  </a:lnTo>
                  <a:lnTo>
                    <a:pt x="707" y="5235"/>
                  </a:lnTo>
                  <a:lnTo>
                    <a:pt x="54707" y="5235"/>
                  </a:lnTo>
                  <a:lnTo>
                    <a:pt x="54877" y="5162"/>
                  </a:lnTo>
                  <a:lnTo>
                    <a:pt x="55024" y="5089"/>
                  </a:lnTo>
                  <a:lnTo>
                    <a:pt x="55170" y="4991"/>
                  </a:lnTo>
                  <a:lnTo>
                    <a:pt x="55267" y="4845"/>
                  </a:lnTo>
                  <a:lnTo>
                    <a:pt x="55340" y="4699"/>
                  </a:lnTo>
                  <a:lnTo>
                    <a:pt x="55389" y="4529"/>
                  </a:lnTo>
                  <a:lnTo>
                    <a:pt x="55413" y="4358"/>
                  </a:lnTo>
                  <a:lnTo>
                    <a:pt x="55413" y="3214"/>
                  </a:lnTo>
                  <a:lnTo>
                    <a:pt x="55413" y="2873"/>
                  </a:lnTo>
                  <a:lnTo>
                    <a:pt x="55364" y="2557"/>
                  </a:lnTo>
                  <a:lnTo>
                    <a:pt x="55267" y="2265"/>
                  </a:lnTo>
                  <a:lnTo>
                    <a:pt x="55170" y="1973"/>
                  </a:lnTo>
                  <a:lnTo>
                    <a:pt x="55024" y="1680"/>
                  </a:lnTo>
                  <a:lnTo>
                    <a:pt x="54877" y="1413"/>
                  </a:lnTo>
                  <a:lnTo>
                    <a:pt x="54683" y="1169"/>
                  </a:lnTo>
                  <a:lnTo>
                    <a:pt x="54488" y="950"/>
                  </a:lnTo>
                  <a:lnTo>
                    <a:pt x="54244" y="731"/>
                  </a:lnTo>
                  <a:lnTo>
                    <a:pt x="54001" y="560"/>
                  </a:lnTo>
                  <a:lnTo>
                    <a:pt x="53733" y="390"/>
                  </a:lnTo>
                  <a:lnTo>
                    <a:pt x="53465" y="268"/>
                  </a:lnTo>
                  <a:lnTo>
                    <a:pt x="53173" y="147"/>
                  </a:lnTo>
                  <a:lnTo>
                    <a:pt x="52857" y="73"/>
                  </a:lnTo>
                  <a:lnTo>
                    <a:pt x="52540" y="25"/>
                  </a:lnTo>
                  <a:lnTo>
                    <a:pt x="522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09;p36">
              <a:extLst>
                <a:ext uri="{FF2B5EF4-FFF2-40B4-BE49-F238E27FC236}">
                  <a16:creationId xmlns:a16="http://schemas.microsoft.com/office/drawing/2014/main" id="{9EF7762D-2952-4242-9402-5A13C5221C53}"/>
                </a:ext>
              </a:extLst>
            </p:cNvPr>
            <p:cNvSpPr/>
            <p:nvPr/>
          </p:nvSpPr>
          <p:spPr>
            <a:xfrm>
              <a:off x="2052175" y="5129925"/>
              <a:ext cx="144875" cy="91925"/>
            </a:xfrm>
            <a:custGeom>
              <a:avLst/>
              <a:gdLst/>
              <a:ahLst/>
              <a:cxnLst/>
              <a:rect l="l" t="t" r="r" b="b"/>
              <a:pathLst>
                <a:path w="5795" h="3677" extrusionOk="0">
                  <a:moveTo>
                    <a:pt x="2849" y="1"/>
                  </a:moveTo>
                  <a:lnTo>
                    <a:pt x="2606" y="25"/>
                  </a:lnTo>
                  <a:lnTo>
                    <a:pt x="2411" y="49"/>
                  </a:lnTo>
                  <a:lnTo>
                    <a:pt x="2192" y="98"/>
                  </a:lnTo>
                  <a:lnTo>
                    <a:pt x="1997" y="171"/>
                  </a:lnTo>
                  <a:lnTo>
                    <a:pt x="1802" y="268"/>
                  </a:lnTo>
                  <a:lnTo>
                    <a:pt x="1607" y="390"/>
                  </a:lnTo>
                  <a:lnTo>
                    <a:pt x="1437" y="512"/>
                  </a:lnTo>
                  <a:lnTo>
                    <a:pt x="1291" y="658"/>
                  </a:lnTo>
                  <a:lnTo>
                    <a:pt x="1145" y="804"/>
                  </a:lnTo>
                  <a:lnTo>
                    <a:pt x="1023" y="974"/>
                  </a:lnTo>
                  <a:lnTo>
                    <a:pt x="901" y="1169"/>
                  </a:lnTo>
                  <a:lnTo>
                    <a:pt x="828" y="1340"/>
                  </a:lnTo>
                  <a:lnTo>
                    <a:pt x="755" y="1559"/>
                  </a:lnTo>
                  <a:lnTo>
                    <a:pt x="682" y="1753"/>
                  </a:lnTo>
                  <a:lnTo>
                    <a:pt x="658" y="1973"/>
                  </a:lnTo>
                  <a:lnTo>
                    <a:pt x="658" y="2216"/>
                  </a:lnTo>
                  <a:lnTo>
                    <a:pt x="658" y="2873"/>
                  </a:lnTo>
                  <a:lnTo>
                    <a:pt x="634" y="3044"/>
                  </a:lnTo>
                  <a:lnTo>
                    <a:pt x="585" y="3190"/>
                  </a:lnTo>
                  <a:lnTo>
                    <a:pt x="512" y="3336"/>
                  </a:lnTo>
                  <a:lnTo>
                    <a:pt x="414" y="3458"/>
                  </a:lnTo>
                  <a:lnTo>
                    <a:pt x="293" y="3555"/>
                  </a:lnTo>
                  <a:lnTo>
                    <a:pt x="147" y="3628"/>
                  </a:lnTo>
                  <a:lnTo>
                    <a:pt x="0" y="3677"/>
                  </a:lnTo>
                  <a:lnTo>
                    <a:pt x="2971" y="3677"/>
                  </a:lnTo>
                  <a:lnTo>
                    <a:pt x="3117" y="3628"/>
                  </a:lnTo>
                  <a:lnTo>
                    <a:pt x="3239" y="3555"/>
                  </a:lnTo>
                  <a:lnTo>
                    <a:pt x="3360" y="3458"/>
                  </a:lnTo>
                  <a:lnTo>
                    <a:pt x="3458" y="3336"/>
                  </a:lnTo>
                  <a:lnTo>
                    <a:pt x="3531" y="3190"/>
                  </a:lnTo>
                  <a:lnTo>
                    <a:pt x="3579" y="3044"/>
                  </a:lnTo>
                  <a:lnTo>
                    <a:pt x="3604" y="2873"/>
                  </a:lnTo>
                  <a:lnTo>
                    <a:pt x="3604" y="2216"/>
                  </a:lnTo>
                  <a:lnTo>
                    <a:pt x="3628" y="1973"/>
                  </a:lnTo>
                  <a:lnTo>
                    <a:pt x="3652" y="1753"/>
                  </a:lnTo>
                  <a:lnTo>
                    <a:pt x="3701" y="1559"/>
                  </a:lnTo>
                  <a:lnTo>
                    <a:pt x="3774" y="1340"/>
                  </a:lnTo>
                  <a:lnTo>
                    <a:pt x="3872" y="1169"/>
                  </a:lnTo>
                  <a:lnTo>
                    <a:pt x="3969" y="974"/>
                  </a:lnTo>
                  <a:lnTo>
                    <a:pt x="4115" y="804"/>
                  </a:lnTo>
                  <a:lnTo>
                    <a:pt x="4237" y="658"/>
                  </a:lnTo>
                  <a:lnTo>
                    <a:pt x="4407" y="512"/>
                  </a:lnTo>
                  <a:lnTo>
                    <a:pt x="4578" y="390"/>
                  </a:lnTo>
                  <a:lnTo>
                    <a:pt x="4748" y="268"/>
                  </a:lnTo>
                  <a:lnTo>
                    <a:pt x="4943" y="171"/>
                  </a:lnTo>
                  <a:lnTo>
                    <a:pt x="5138" y="98"/>
                  </a:lnTo>
                  <a:lnTo>
                    <a:pt x="5357" y="49"/>
                  </a:lnTo>
                  <a:lnTo>
                    <a:pt x="5576" y="25"/>
                  </a:lnTo>
                  <a:lnTo>
                    <a:pt x="579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10;p36">
              <a:extLst>
                <a:ext uri="{FF2B5EF4-FFF2-40B4-BE49-F238E27FC236}">
                  <a16:creationId xmlns:a16="http://schemas.microsoft.com/office/drawing/2014/main" id="{330809CD-5BEB-3844-A8AE-AAC4307A0FB2}"/>
                </a:ext>
              </a:extLst>
            </p:cNvPr>
            <p:cNvSpPr/>
            <p:nvPr/>
          </p:nvSpPr>
          <p:spPr>
            <a:xfrm>
              <a:off x="2209825" y="4999075"/>
              <a:ext cx="96175" cy="130875"/>
            </a:xfrm>
            <a:custGeom>
              <a:avLst/>
              <a:gdLst/>
              <a:ahLst/>
              <a:cxnLst/>
              <a:rect l="l" t="t" r="r" b="b"/>
              <a:pathLst>
                <a:path w="3847" h="5235" extrusionOk="0">
                  <a:moveTo>
                    <a:pt x="0" y="0"/>
                  </a:moveTo>
                  <a:lnTo>
                    <a:pt x="171" y="24"/>
                  </a:lnTo>
                  <a:lnTo>
                    <a:pt x="341" y="73"/>
                  </a:lnTo>
                  <a:lnTo>
                    <a:pt x="487" y="170"/>
                  </a:lnTo>
                  <a:lnTo>
                    <a:pt x="633" y="268"/>
                  </a:lnTo>
                  <a:lnTo>
                    <a:pt x="731" y="414"/>
                  </a:lnTo>
                  <a:lnTo>
                    <a:pt x="828" y="560"/>
                  </a:lnTo>
                  <a:lnTo>
                    <a:pt x="877" y="730"/>
                  </a:lnTo>
                  <a:lnTo>
                    <a:pt x="901" y="901"/>
                  </a:lnTo>
                  <a:lnTo>
                    <a:pt x="901" y="4334"/>
                  </a:lnTo>
                  <a:lnTo>
                    <a:pt x="877" y="4528"/>
                  </a:lnTo>
                  <a:lnTo>
                    <a:pt x="828" y="4699"/>
                  </a:lnTo>
                  <a:lnTo>
                    <a:pt x="731" y="4845"/>
                  </a:lnTo>
                  <a:lnTo>
                    <a:pt x="633" y="4967"/>
                  </a:lnTo>
                  <a:lnTo>
                    <a:pt x="487" y="5088"/>
                  </a:lnTo>
                  <a:lnTo>
                    <a:pt x="341" y="5161"/>
                  </a:lnTo>
                  <a:lnTo>
                    <a:pt x="171" y="5235"/>
                  </a:lnTo>
                  <a:lnTo>
                    <a:pt x="3141" y="5235"/>
                  </a:lnTo>
                  <a:lnTo>
                    <a:pt x="3287" y="5161"/>
                  </a:lnTo>
                  <a:lnTo>
                    <a:pt x="3457" y="5088"/>
                  </a:lnTo>
                  <a:lnTo>
                    <a:pt x="3579" y="4967"/>
                  </a:lnTo>
                  <a:lnTo>
                    <a:pt x="3701" y="4845"/>
                  </a:lnTo>
                  <a:lnTo>
                    <a:pt x="3774" y="4699"/>
                  </a:lnTo>
                  <a:lnTo>
                    <a:pt x="3823" y="4528"/>
                  </a:lnTo>
                  <a:lnTo>
                    <a:pt x="3847" y="4334"/>
                  </a:lnTo>
                  <a:lnTo>
                    <a:pt x="3847" y="901"/>
                  </a:lnTo>
                  <a:lnTo>
                    <a:pt x="3823" y="730"/>
                  </a:lnTo>
                  <a:lnTo>
                    <a:pt x="3774" y="560"/>
                  </a:lnTo>
                  <a:lnTo>
                    <a:pt x="3701" y="414"/>
                  </a:lnTo>
                  <a:lnTo>
                    <a:pt x="3579" y="268"/>
                  </a:lnTo>
                  <a:lnTo>
                    <a:pt x="3457" y="170"/>
                  </a:lnTo>
                  <a:lnTo>
                    <a:pt x="3287" y="73"/>
                  </a:lnTo>
                  <a:lnTo>
                    <a:pt x="3141" y="24"/>
                  </a:lnTo>
                  <a:lnTo>
                    <a:pt x="2946"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11;p36">
              <a:extLst>
                <a:ext uri="{FF2B5EF4-FFF2-40B4-BE49-F238E27FC236}">
                  <a16:creationId xmlns:a16="http://schemas.microsoft.com/office/drawing/2014/main" id="{74E0E332-BC1C-6741-BC29-EE120CEBBD8F}"/>
                </a:ext>
              </a:extLst>
            </p:cNvPr>
            <p:cNvSpPr/>
            <p:nvPr/>
          </p:nvSpPr>
          <p:spPr>
            <a:xfrm>
              <a:off x="744775" y="4999075"/>
              <a:ext cx="1487600" cy="222775"/>
            </a:xfrm>
            <a:custGeom>
              <a:avLst/>
              <a:gdLst/>
              <a:ahLst/>
              <a:cxnLst/>
              <a:rect l="l" t="t" r="r" b="b"/>
              <a:pathLst>
                <a:path w="59504" h="8911" extrusionOk="0">
                  <a:moveTo>
                    <a:pt x="901" y="0"/>
                  </a:moveTo>
                  <a:lnTo>
                    <a:pt x="731" y="24"/>
                  </a:lnTo>
                  <a:lnTo>
                    <a:pt x="560" y="73"/>
                  </a:lnTo>
                  <a:lnTo>
                    <a:pt x="414" y="170"/>
                  </a:lnTo>
                  <a:lnTo>
                    <a:pt x="268" y="268"/>
                  </a:lnTo>
                  <a:lnTo>
                    <a:pt x="171" y="414"/>
                  </a:lnTo>
                  <a:lnTo>
                    <a:pt x="73" y="560"/>
                  </a:lnTo>
                  <a:lnTo>
                    <a:pt x="25" y="730"/>
                  </a:lnTo>
                  <a:lnTo>
                    <a:pt x="0" y="901"/>
                  </a:lnTo>
                  <a:lnTo>
                    <a:pt x="0" y="4334"/>
                  </a:lnTo>
                  <a:lnTo>
                    <a:pt x="25" y="4528"/>
                  </a:lnTo>
                  <a:lnTo>
                    <a:pt x="73" y="4699"/>
                  </a:lnTo>
                  <a:lnTo>
                    <a:pt x="171" y="4845"/>
                  </a:lnTo>
                  <a:lnTo>
                    <a:pt x="268" y="4967"/>
                  </a:lnTo>
                  <a:lnTo>
                    <a:pt x="414" y="5088"/>
                  </a:lnTo>
                  <a:lnTo>
                    <a:pt x="560" y="5161"/>
                  </a:lnTo>
                  <a:lnTo>
                    <a:pt x="731" y="5235"/>
                  </a:lnTo>
                  <a:lnTo>
                    <a:pt x="2995" y="5235"/>
                  </a:lnTo>
                  <a:lnTo>
                    <a:pt x="3263" y="5259"/>
                  </a:lnTo>
                  <a:lnTo>
                    <a:pt x="3531" y="5308"/>
                  </a:lnTo>
                  <a:lnTo>
                    <a:pt x="3798" y="5356"/>
                  </a:lnTo>
                  <a:lnTo>
                    <a:pt x="4042" y="5454"/>
                  </a:lnTo>
                  <a:lnTo>
                    <a:pt x="4261" y="5575"/>
                  </a:lnTo>
                  <a:lnTo>
                    <a:pt x="4480" y="5697"/>
                  </a:lnTo>
                  <a:lnTo>
                    <a:pt x="4675" y="5843"/>
                  </a:lnTo>
                  <a:lnTo>
                    <a:pt x="4870" y="6014"/>
                  </a:lnTo>
                  <a:lnTo>
                    <a:pt x="5040" y="6208"/>
                  </a:lnTo>
                  <a:lnTo>
                    <a:pt x="5186" y="6403"/>
                  </a:lnTo>
                  <a:lnTo>
                    <a:pt x="5332" y="6622"/>
                  </a:lnTo>
                  <a:lnTo>
                    <a:pt x="5430" y="6866"/>
                  </a:lnTo>
                  <a:lnTo>
                    <a:pt x="5527" y="7109"/>
                  </a:lnTo>
                  <a:lnTo>
                    <a:pt x="5600" y="7353"/>
                  </a:lnTo>
                  <a:lnTo>
                    <a:pt x="5624" y="7620"/>
                  </a:lnTo>
                  <a:lnTo>
                    <a:pt x="5649" y="7888"/>
                  </a:lnTo>
                  <a:lnTo>
                    <a:pt x="5649" y="8107"/>
                  </a:lnTo>
                  <a:lnTo>
                    <a:pt x="5673" y="8278"/>
                  </a:lnTo>
                  <a:lnTo>
                    <a:pt x="5722" y="8424"/>
                  </a:lnTo>
                  <a:lnTo>
                    <a:pt x="5795" y="8570"/>
                  </a:lnTo>
                  <a:lnTo>
                    <a:pt x="5892" y="8692"/>
                  </a:lnTo>
                  <a:lnTo>
                    <a:pt x="6014" y="8789"/>
                  </a:lnTo>
                  <a:lnTo>
                    <a:pt x="6136" y="8862"/>
                  </a:lnTo>
                  <a:lnTo>
                    <a:pt x="6306" y="8911"/>
                  </a:lnTo>
                  <a:lnTo>
                    <a:pt x="52296" y="8911"/>
                  </a:lnTo>
                  <a:lnTo>
                    <a:pt x="52443" y="8862"/>
                  </a:lnTo>
                  <a:lnTo>
                    <a:pt x="52589" y="8789"/>
                  </a:lnTo>
                  <a:lnTo>
                    <a:pt x="52710" y="8692"/>
                  </a:lnTo>
                  <a:lnTo>
                    <a:pt x="52808" y="8570"/>
                  </a:lnTo>
                  <a:lnTo>
                    <a:pt x="52881" y="8424"/>
                  </a:lnTo>
                  <a:lnTo>
                    <a:pt x="52930" y="8278"/>
                  </a:lnTo>
                  <a:lnTo>
                    <a:pt x="52954" y="8107"/>
                  </a:lnTo>
                  <a:lnTo>
                    <a:pt x="52954" y="7450"/>
                  </a:lnTo>
                  <a:lnTo>
                    <a:pt x="52954" y="7207"/>
                  </a:lnTo>
                  <a:lnTo>
                    <a:pt x="52978" y="6987"/>
                  </a:lnTo>
                  <a:lnTo>
                    <a:pt x="53051" y="6793"/>
                  </a:lnTo>
                  <a:lnTo>
                    <a:pt x="53124" y="6574"/>
                  </a:lnTo>
                  <a:lnTo>
                    <a:pt x="53197" y="6403"/>
                  </a:lnTo>
                  <a:lnTo>
                    <a:pt x="53319" y="6208"/>
                  </a:lnTo>
                  <a:lnTo>
                    <a:pt x="53441" y="6038"/>
                  </a:lnTo>
                  <a:lnTo>
                    <a:pt x="53587" y="5892"/>
                  </a:lnTo>
                  <a:lnTo>
                    <a:pt x="53733" y="5746"/>
                  </a:lnTo>
                  <a:lnTo>
                    <a:pt x="53903" y="5624"/>
                  </a:lnTo>
                  <a:lnTo>
                    <a:pt x="54098" y="5502"/>
                  </a:lnTo>
                  <a:lnTo>
                    <a:pt x="54293" y="5405"/>
                  </a:lnTo>
                  <a:lnTo>
                    <a:pt x="54488" y="5332"/>
                  </a:lnTo>
                  <a:lnTo>
                    <a:pt x="54707" y="5283"/>
                  </a:lnTo>
                  <a:lnTo>
                    <a:pt x="54902" y="5259"/>
                  </a:lnTo>
                  <a:lnTo>
                    <a:pt x="55145" y="5235"/>
                  </a:lnTo>
                  <a:lnTo>
                    <a:pt x="58773" y="5235"/>
                  </a:lnTo>
                  <a:lnTo>
                    <a:pt x="58943" y="5161"/>
                  </a:lnTo>
                  <a:lnTo>
                    <a:pt x="59089" y="5088"/>
                  </a:lnTo>
                  <a:lnTo>
                    <a:pt x="59235" y="4967"/>
                  </a:lnTo>
                  <a:lnTo>
                    <a:pt x="59333" y="4845"/>
                  </a:lnTo>
                  <a:lnTo>
                    <a:pt x="59430" y="4699"/>
                  </a:lnTo>
                  <a:lnTo>
                    <a:pt x="59479" y="4528"/>
                  </a:lnTo>
                  <a:lnTo>
                    <a:pt x="59503" y="4334"/>
                  </a:lnTo>
                  <a:lnTo>
                    <a:pt x="59503" y="901"/>
                  </a:lnTo>
                  <a:lnTo>
                    <a:pt x="59479" y="730"/>
                  </a:lnTo>
                  <a:lnTo>
                    <a:pt x="59430" y="560"/>
                  </a:lnTo>
                  <a:lnTo>
                    <a:pt x="59333" y="414"/>
                  </a:lnTo>
                  <a:lnTo>
                    <a:pt x="59235" y="268"/>
                  </a:lnTo>
                  <a:lnTo>
                    <a:pt x="59089" y="170"/>
                  </a:lnTo>
                  <a:lnTo>
                    <a:pt x="58943" y="73"/>
                  </a:lnTo>
                  <a:lnTo>
                    <a:pt x="58773" y="24"/>
                  </a:lnTo>
                  <a:lnTo>
                    <a:pt x="5860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12;p36">
              <a:extLst>
                <a:ext uri="{FF2B5EF4-FFF2-40B4-BE49-F238E27FC236}">
                  <a16:creationId xmlns:a16="http://schemas.microsoft.com/office/drawing/2014/main" id="{D8CDDB21-A060-BE47-9305-B44A74DA6F27}"/>
                </a:ext>
              </a:extLst>
            </p:cNvPr>
            <p:cNvSpPr/>
            <p:nvPr/>
          </p:nvSpPr>
          <p:spPr>
            <a:xfrm>
              <a:off x="754500" y="5147575"/>
              <a:ext cx="186900" cy="186875"/>
            </a:xfrm>
            <a:custGeom>
              <a:avLst/>
              <a:gdLst/>
              <a:ahLst/>
              <a:cxnLst/>
              <a:rect l="l" t="t" r="r" b="b"/>
              <a:pathLst>
                <a:path w="7476" h="7475" extrusionOk="0">
                  <a:moveTo>
                    <a:pt x="3726" y="1"/>
                  </a:moveTo>
                  <a:lnTo>
                    <a:pt x="3361" y="25"/>
                  </a:lnTo>
                  <a:lnTo>
                    <a:pt x="2971" y="74"/>
                  </a:lnTo>
                  <a:lnTo>
                    <a:pt x="2630" y="171"/>
                  </a:lnTo>
                  <a:lnTo>
                    <a:pt x="2289" y="293"/>
                  </a:lnTo>
                  <a:lnTo>
                    <a:pt x="1949" y="463"/>
                  </a:lnTo>
                  <a:lnTo>
                    <a:pt x="1656" y="634"/>
                  </a:lnTo>
                  <a:lnTo>
                    <a:pt x="1364" y="853"/>
                  </a:lnTo>
                  <a:lnTo>
                    <a:pt x="1096" y="1096"/>
                  </a:lnTo>
                  <a:lnTo>
                    <a:pt x="853" y="1364"/>
                  </a:lnTo>
                  <a:lnTo>
                    <a:pt x="634" y="1656"/>
                  </a:lnTo>
                  <a:lnTo>
                    <a:pt x="439" y="1973"/>
                  </a:lnTo>
                  <a:lnTo>
                    <a:pt x="293" y="2289"/>
                  </a:lnTo>
                  <a:lnTo>
                    <a:pt x="171" y="2630"/>
                  </a:lnTo>
                  <a:lnTo>
                    <a:pt x="74" y="2995"/>
                  </a:lnTo>
                  <a:lnTo>
                    <a:pt x="25" y="3360"/>
                  </a:lnTo>
                  <a:lnTo>
                    <a:pt x="1" y="3750"/>
                  </a:lnTo>
                  <a:lnTo>
                    <a:pt x="25" y="4115"/>
                  </a:lnTo>
                  <a:lnTo>
                    <a:pt x="74" y="4505"/>
                  </a:lnTo>
                  <a:lnTo>
                    <a:pt x="171" y="4846"/>
                  </a:lnTo>
                  <a:lnTo>
                    <a:pt x="293" y="5186"/>
                  </a:lnTo>
                  <a:lnTo>
                    <a:pt x="439" y="5527"/>
                  </a:lnTo>
                  <a:lnTo>
                    <a:pt x="634" y="5819"/>
                  </a:lnTo>
                  <a:lnTo>
                    <a:pt x="853" y="6112"/>
                  </a:lnTo>
                  <a:lnTo>
                    <a:pt x="1096" y="6379"/>
                  </a:lnTo>
                  <a:lnTo>
                    <a:pt x="1364" y="6623"/>
                  </a:lnTo>
                  <a:lnTo>
                    <a:pt x="1656" y="6842"/>
                  </a:lnTo>
                  <a:lnTo>
                    <a:pt x="1949" y="7037"/>
                  </a:lnTo>
                  <a:lnTo>
                    <a:pt x="2289" y="7183"/>
                  </a:lnTo>
                  <a:lnTo>
                    <a:pt x="2630" y="7305"/>
                  </a:lnTo>
                  <a:lnTo>
                    <a:pt x="2971" y="7402"/>
                  </a:lnTo>
                  <a:lnTo>
                    <a:pt x="3361" y="7475"/>
                  </a:lnTo>
                  <a:lnTo>
                    <a:pt x="4115" y="7475"/>
                  </a:lnTo>
                  <a:lnTo>
                    <a:pt x="4481" y="7402"/>
                  </a:lnTo>
                  <a:lnTo>
                    <a:pt x="4846" y="7305"/>
                  </a:lnTo>
                  <a:lnTo>
                    <a:pt x="5187" y="7183"/>
                  </a:lnTo>
                  <a:lnTo>
                    <a:pt x="5503" y="7037"/>
                  </a:lnTo>
                  <a:lnTo>
                    <a:pt x="5820" y="6842"/>
                  </a:lnTo>
                  <a:lnTo>
                    <a:pt x="6112" y="6623"/>
                  </a:lnTo>
                  <a:lnTo>
                    <a:pt x="6380" y="6379"/>
                  </a:lnTo>
                  <a:lnTo>
                    <a:pt x="6623" y="6112"/>
                  </a:lnTo>
                  <a:lnTo>
                    <a:pt x="6842" y="5819"/>
                  </a:lnTo>
                  <a:lnTo>
                    <a:pt x="7013" y="5527"/>
                  </a:lnTo>
                  <a:lnTo>
                    <a:pt x="7183" y="5186"/>
                  </a:lnTo>
                  <a:lnTo>
                    <a:pt x="7305" y="4846"/>
                  </a:lnTo>
                  <a:lnTo>
                    <a:pt x="7402" y="4505"/>
                  </a:lnTo>
                  <a:lnTo>
                    <a:pt x="7451" y="4115"/>
                  </a:lnTo>
                  <a:lnTo>
                    <a:pt x="7475" y="3750"/>
                  </a:lnTo>
                  <a:lnTo>
                    <a:pt x="7451" y="3360"/>
                  </a:lnTo>
                  <a:lnTo>
                    <a:pt x="7402" y="2995"/>
                  </a:lnTo>
                  <a:lnTo>
                    <a:pt x="7305" y="2630"/>
                  </a:lnTo>
                  <a:lnTo>
                    <a:pt x="7183" y="2289"/>
                  </a:lnTo>
                  <a:lnTo>
                    <a:pt x="7013" y="1973"/>
                  </a:lnTo>
                  <a:lnTo>
                    <a:pt x="6842" y="1656"/>
                  </a:lnTo>
                  <a:lnTo>
                    <a:pt x="6623" y="1364"/>
                  </a:lnTo>
                  <a:lnTo>
                    <a:pt x="6380" y="1096"/>
                  </a:lnTo>
                  <a:lnTo>
                    <a:pt x="6112" y="853"/>
                  </a:lnTo>
                  <a:lnTo>
                    <a:pt x="5820" y="634"/>
                  </a:lnTo>
                  <a:lnTo>
                    <a:pt x="5503" y="463"/>
                  </a:lnTo>
                  <a:lnTo>
                    <a:pt x="5187" y="293"/>
                  </a:lnTo>
                  <a:lnTo>
                    <a:pt x="4846" y="171"/>
                  </a:lnTo>
                  <a:lnTo>
                    <a:pt x="4481" y="74"/>
                  </a:lnTo>
                  <a:lnTo>
                    <a:pt x="4115" y="25"/>
                  </a:lnTo>
                  <a:lnTo>
                    <a:pt x="3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13;p36">
              <a:extLst>
                <a:ext uri="{FF2B5EF4-FFF2-40B4-BE49-F238E27FC236}">
                  <a16:creationId xmlns:a16="http://schemas.microsoft.com/office/drawing/2014/main" id="{432F847E-5B35-3144-B1BB-2E53098FF7D7}"/>
                </a:ext>
              </a:extLst>
            </p:cNvPr>
            <p:cNvSpPr/>
            <p:nvPr/>
          </p:nvSpPr>
          <p:spPr>
            <a:xfrm>
              <a:off x="2107575" y="5147575"/>
              <a:ext cx="186875" cy="186875"/>
            </a:xfrm>
            <a:custGeom>
              <a:avLst/>
              <a:gdLst/>
              <a:ahLst/>
              <a:cxnLst/>
              <a:rect l="l" t="t" r="r" b="b"/>
              <a:pathLst>
                <a:path w="7475" h="7475" extrusionOk="0">
                  <a:moveTo>
                    <a:pt x="3725" y="1"/>
                  </a:moveTo>
                  <a:lnTo>
                    <a:pt x="3360" y="25"/>
                  </a:lnTo>
                  <a:lnTo>
                    <a:pt x="2970" y="74"/>
                  </a:lnTo>
                  <a:lnTo>
                    <a:pt x="2629" y="171"/>
                  </a:lnTo>
                  <a:lnTo>
                    <a:pt x="2289" y="293"/>
                  </a:lnTo>
                  <a:lnTo>
                    <a:pt x="1948" y="463"/>
                  </a:lnTo>
                  <a:lnTo>
                    <a:pt x="1656" y="634"/>
                  </a:lnTo>
                  <a:lnTo>
                    <a:pt x="1363" y="853"/>
                  </a:lnTo>
                  <a:lnTo>
                    <a:pt x="1096" y="1096"/>
                  </a:lnTo>
                  <a:lnTo>
                    <a:pt x="852" y="1364"/>
                  </a:lnTo>
                  <a:lnTo>
                    <a:pt x="633" y="1656"/>
                  </a:lnTo>
                  <a:lnTo>
                    <a:pt x="438" y="1973"/>
                  </a:lnTo>
                  <a:lnTo>
                    <a:pt x="292" y="2289"/>
                  </a:lnTo>
                  <a:lnTo>
                    <a:pt x="170" y="2630"/>
                  </a:lnTo>
                  <a:lnTo>
                    <a:pt x="73" y="2995"/>
                  </a:lnTo>
                  <a:lnTo>
                    <a:pt x="0" y="3360"/>
                  </a:lnTo>
                  <a:lnTo>
                    <a:pt x="0" y="3750"/>
                  </a:lnTo>
                  <a:lnTo>
                    <a:pt x="0" y="4115"/>
                  </a:lnTo>
                  <a:lnTo>
                    <a:pt x="73" y="4505"/>
                  </a:lnTo>
                  <a:lnTo>
                    <a:pt x="170" y="4846"/>
                  </a:lnTo>
                  <a:lnTo>
                    <a:pt x="292" y="5186"/>
                  </a:lnTo>
                  <a:lnTo>
                    <a:pt x="438" y="5527"/>
                  </a:lnTo>
                  <a:lnTo>
                    <a:pt x="633" y="5819"/>
                  </a:lnTo>
                  <a:lnTo>
                    <a:pt x="852" y="6112"/>
                  </a:lnTo>
                  <a:lnTo>
                    <a:pt x="1096" y="6379"/>
                  </a:lnTo>
                  <a:lnTo>
                    <a:pt x="1363" y="6623"/>
                  </a:lnTo>
                  <a:lnTo>
                    <a:pt x="1656" y="6842"/>
                  </a:lnTo>
                  <a:lnTo>
                    <a:pt x="1948" y="7037"/>
                  </a:lnTo>
                  <a:lnTo>
                    <a:pt x="2289" y="7183"/>
                  </a:lnTo>
                  <a:lnTo>
                    <a:pt x="2629" y="7305"/>
                  </a:lnTo>
                  <a:lnTo>
                    <a:pt x="2970" y="7402"/>
                  </a:lnTo>
                  <a:lnTo>
                    <a:pt x="3360" y="7475"/>
                  </a:lnTo>
                  <a:lnTo>
                    <a:pt x="4115" y="7475"/>
                  </a:lnTo>
                  <a:lnTo>
                    <a:pt x="4480" y="7402"/>
                  </a:lnTo>
                  <a:lnTo>
                    <a:pt x="4845" y="7305"/>
                  </a:lnTo>
                  <a:lnTo>
                    <a:pt x="5186" y="7183"/>
                  </a:lnTo>
                  <a:lnTo>
                    <a:pt x="5502" y="7037"/>
                  </a:lnTo>
                  <a:lnTo>
                    <a:pt x="5819" y="6842"/>
                  </a:lnTo>
                  <a:lnTo>
                    <a:pt x="6111" y="6623"/>
                  </a:lnTo>
                  <a:lnTo>
                    <a:pt x="6379" y="6379"/>
                  </a:lnTo>
                  <a:lnTo>
                    <a:pt x="6622" y="6112"/>
                  </a:lnTo>
                  <a:lnTo>
                    <a:pt x="6841" y="5819"/>
                  </a:lnTo>
                  <a:lnTo>
                    <a:pt x="7012" y="5527"/>
                  </a:lnTo>
                  <a:lnTo>
                    <a:pt x="7182" y="5186"/>
                  </a:lnTo>
                  <a:lnTo>
                    <a:pt x="7304" y="4846"/>
                  </a:lnTo>
                  <a:lnTo>
                    <a:pt x="7401" y="4505"/>
                  </a:lnTo>
                  <a:lnTo>
                    <a:pt x="7450" y="4115"/>
                  </a:lnTo>
                  <a:lnTo>
                    <a:pt x="7474" y="3750"/>
                  </a:lnTo>
                  <a:lnTo>
                    <a:pt x="7450" y="3360"/>
                  </a:lnTo>
                  <a:lnTo>
                    <a:pt x="7401" y="2995"/>
                  </a:lnTo>
                  <a:lnTo>
                    <a:pt x="7304" y="2630"/>
                  </a:lnTo>
                  <a:lnTo>
                    <a:pt x="7182" y="2289"/>
                  </a:lnTo>
                  <a:lnTo>
                    <a:pt x="7012" y="1973"/>
                  </a:lnTo>
                  <a:lnTo>
                    <a:pt x="6841" y="1656"/>
                  </a:lnTo>
                  <a:lnTo>
                    <a:pt x="6622" y="1364"/>
                  </a:lnTo>
                  <a:lnTo>
                    <a:pt x="6379" y="1096"/>
                  </a:lnTo>
                  <a:lnTo>
                    <a:pt x="6111" y="853"/>
                  </a:lnTo>
                  <a:lnTo>
                    <a:pt x="5819" y="634"/>
                  </a:lnTo>
                  <a:lnTo>
                    <a:pt x="5502" y="463"/>
                  </a:lnTo>
                  <a:lnTo>
                    <a:pt x="5186" y="293"/>
                  </a:lnTo>
                  <a:lnTo>
                    <a:pt x="4845" y="171"/>
                  </a:lnTo>
                  <a:lnTo>
                    <a:pt x="4480" y="74"/>
                  </a:lnTo>
                  <a:lnTo>
                    <a:pt x="4115" y="25"/>
                  </a:lnTo>
                  <a:lnTo>
                    <a:pt x="3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14;p36">
              <a:extLst>
                <a:ext uri="{FF2B5EF4-FFF2-40B4-BE49-F238E27FC236}">
                  <a16:creationId xmlns:a16="http://schemas.microsoft.com/office/drawing/2014/main" id="{3116B9C8-1F4D-F247-B576-18E60C7C302A}"/>
                </a:ext>
              </a:extLst>
            </p:cNvPr>
            <p:cNvSpPr/>
            <p:nvPr/>
          </p:nvSpPr>
          <p:spPr>
            <a:xfrm>
              <a:off x="1420375" y="3160300"/>
              <a:ext cx="367675" cy="1062125"/>
            </a:xfrm>
            <a:custGeom>
              <a:avLst/>
              <a:gdLst/>
              <a:ahLst/>
              <a:cxnLst/>
              <a:rect l="l" t="t" r="r" b="b"/>
              <a:pathLst>
                <a:path w="14707" h="42485" extrusionOk="0">
                  <a:moveTo>
                    <a:pt x="1" y="0"/>
                  </a:moveTo>
                  <a:lnTo>
                    <a:pt x="1" y="27755"/>
                  </a:lnTo>
                  <a:lnTo>
                    <a:pt x="1" y="28437"/>
                  </a:lnTo>
                  <a:lnTo>
                    <a:pt x="50" y="29119"/>
                  </a:lnTo>
                  <a:lnTo>
                    <a:pt x="147" y="29800"/>
                  </a:lnTo>
                  <a:lnTo>
                    <a:pt x="269" y="30458"/>
                  </a:lnTo>
                  <a:lnTo>
                    <a:pt x="415" y="31115"/>
                  </a:lnTo>
                  <a:lnTo>
                    <a:pt x="585" y="31773"/>
                  </a:lnTo>
                  <a:lnTo>
                    <a:pt x="804" y="32406"/>
                  </a:lnTo>
                  <a:lnTo>
                    <a:pt x="1048" y="33039"/>
                  </a:lnTo>
                  <a:lnTo>
                    <a:pt x="1316" y="33647"/>
                  </a:lnTo>
                  <a:lnTo>
                    <a:pt x="1608" y="34256"/>
                  </a:lnTo>
                  <a:lnTo>
                    <a:pt x="1949" y="34840"/>
                  </a:lnTo>
                  <a:lnTo>
                    <a:pt x="2314" y="35400"/>
                  </a:lnTo>
                  <a:lnTo>
                    <a:pt x="2703" y="35960"/>
                  </a:lnTo>
                  <a:lnTo>
                    <a:pt x="3117" y="36496"/>
                  </a:lnTo>
                  <a:lnTo>
                    <a:pt x="3555" y="37007"/>
                  </a:lnTo>
                  <a:lnTo>
                    <a:pt x="4042" y="37518"/>
                  </a:lnTo>
                  <a:lnTo>
                    <a:pt x="4943" y="38443"/>
                  </a:lnTo>
                  <a:lnTo>
                    <a:pt x="5454" y="38906"/>
                  </a:lnTo>
                  <a:lnTo>
                    <a:pt x="5966" y="39344"/>
                  </a:lnTo>
                  <a:lnTo>
                    <a:pt x="6501" y="39782"/>
                  </a:lnTo>
                  <a:lnTo>
                    <a:pt x="7061" y="40172"/>
                  </a:lnTo>
                  <a:lnTo>
                    <a:pt x="7621" y="40513"/>
                  </a:lnTo>
                  <a:lnTo>
                    <a:pt x="8206" y="40854"/>
                  </a:lnTo>
                  <a:lnTo>
                    <a:pt x="8814" y="41170"/>
                  </a:lnTo>
                  <a:lnTo>
                    <a:pt x="9423" y="41438"/>
                  </a:lnTo>
                  <a:lnTo>
                    <a:pt x="10056" y="41682"/>
                  </a:lnTo>
                  <a:lnTo>
                    <a:pt x="10689" y="41876"/>
                  </a:lnTo>
                  <a:lnTo>
                    <a:pt x="11346" y="42071"/>
                  </a:lnTo>
                  <a:lnTo>
                    <a:pt x="12004" y="42217"/>
                  </a:lnTo>
                  <a:lnTo>
                    <a:pt x="12661" y="42315"/>
                  </a:lnTo>
                  <a:lnTo>
                    <a:pt x="13343" y="42412"/>
                  </a:lnTo>
                  <a:lnTo>
                    <a:pt x="14024" y="42461"/>
                  </a:lnTo>
                  <a:lnTo>
                    <a:pt x="14706" y="42485"/>
                  </a:lnTo>
                  <a:lnTo>
                    <a:pt x="14706" y="41414"/>
                  </a:lnTo>
                  <a:lnTo>
                    <a:pt x="14073" y="41414"/>
                  </a:lnTo>
                  <a:lnTo>
                    <a:pt x="13440" y="41365"/>
                  </a:lnTo>
                  <a:lnTo>
                    <a:pt x="12831" y="41292"/>
                  </a:lnTo>
                  <a:lnTo>
                    <a:pt x="12198" y="41170"/>
                  </a:lnTo>
                  <a:lnTo>
                    <a:pt x="11590" y="41049"/>
                  </a:lnTo>
                  <a:lnTo>
                    <a:pt x="11005" y="40878"/>
                  </a:lnTo>
                  <a:lnTo>
                    <a:pt x="10421" y="40683"/>
                  </a:lnTo>
                  <a:lnTo>
                    <a:pt x="9837" y="40464"/>
                  </a:lnTo>
                  <a:lnTo>
                    <a:pt x="9253" y="40221"/>
                  </a:lnTo>
                  <a:lnTo>
                    <a:pt x="8717" y="39929"/>
                  </a:lnTo>
                  <a:lnTo>
                    <a:pt x="8157" y="39612"/>
                  </a:lnTo>
                  <a:lnTo>
                    <a:pt x="7646" y="39296"/>
                  </a:lnTo>
                  <a:lnTo>
                    <a:pt x="7134" y="38930"/>
                  </a:lnTo>
                  <a:lnTo>
                    <a:pt x="6623" y="38541"/>
                  </a:lnTo>
                  <a:lnTo>
                    <a:pt x="6161" y="38127"/>
                  </a:lnTo>
                  <a:lnTo>
                    <a:pt x="5698" y="37689"/>
                  </a:lnTo>
                  <a:lnTo>
                    <a:pt x="4773" y="36764"/>
                  </a:lnTo>
                  <a:lnTo>
                    <a:pt x="4335" y="36301"/>
                  </a:lnTo>
                  <a:lnTo>
                    <a:pt x="3921" y="35838"/>
                  </a:lnTo>
                  <a:lnTo>
                    <a:pt x="3531" y="35327"/>
                  </a:lnTo>
                  <a:lnTo>
                    <a:pt x="3166" y="34816"/>
                  </a:lnTo>
                  <a:lnTo>
                    <a:pt x="2849" y="34305"/>
                  </a:lnTo>
                  <a:lnTo>
                    <a:pt x="2533" y="33769"/>
                  </a:lnTo>
                  <a:lnTo>
                    <a:pt x="2265" y="33209"/>
                  </a:lnTo>
                  <a:lnTo>
                    <a:pt x="1997" y="32625"/>
                  </a:lnTo>
                  <a:lnTo>
                    <a:pt x="1778" y="32065"/>
                  </a:lnTo>
                  <a:lnTo>
                    <a:pt x="1583" y="31456"/>
                  </a:lnTo>
                  <a:lnTo>
                    <a:pt x="1413" y="30872"/>
                  </a:lnTo>
                  <a:lnTo>
                    <a:pt x="1291" y="30263"/>
                  </a:lnTo>
                  <a:lnTo>
                    <a:pt x="1170" y="29654"/>
                  </a:lnTo>
                  <a:lnTo>
                    <a:pt x="1096" y="29021"/>
                  </a:lnTo>
                  <a:lnTo>
                    <a:pt x="1048" y="28388"/>
                  </a:lnTo>
                  <a:lnTo>
                    <a:pt x="1048" y="27755"/>
                  </a:lnTo>
                  <a:lnTo>
                    <a:pt x="104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15;p36">
              <a:extLst>
                <a:ext uri="{FF2B5EF4-FFF2-40B4-BE49-F238E27FC236}">
                  <a16:creationId xmlns:a16="http://schemas.microsoft.com/office/drawing/2014/main" id="{25DEB60B-86F0-7041-83B5-F57185CB82A5}"/>
                </a:ext>
              </a:extLst>
            </p:cNvPr>
            <p:cNvSpPr/>
            <p:nvPr/>
          </p:nvSpPr>
          <p:spPr>
            <a:xfrm>
              <a:off x="1287100" y="3158475"/>
              <a:ext cx="457725" cy="1062125"/>
            </a:xfrm>
            <a:custGeom>
              <a:avLst/>
              <a:gdLst/>
              <a:ahLst/>
              <a:cxnLst/>
              <a:rect l="l" t="t" r="r" b="b"/>
              <a:pathLst>
                <a:path w="18309" h="42485" extrusionOk="0">
                  <a:moveTo>
                    <a:pt x="5308" y="0"/>
                  </a:moveTo>
                  <a:lnTo>
                    <a:pt x="0" y="73"/>
                  </a:lnTo>
                  <a:lnTo>
                    <a:pt x="0" y="28120"/>
                  </a:lnTo>
                  <a:lnTo>
                    <a:pt x="24" y="28778"/>
                  </a:lnTo>
                  <a:lnTo>
                    <a:pt x="73" y="29460"/>
                  </a:lnTo>
                  <a:lnTo>
                    <a:pt x="170" y="30093"/>
                  </a:lnTo>
                  <a:lnTo>
                    <a:pt x="268" y="30750"/>
                  </a:lnTo>
                  <a:lnTo>
                    <a:pt x="414" y="31383"/>
                  </a:lnTo>
                  <a:lnTo>
                    <a:pt x="584" y="32016"/>
                  </a:lnTo>
                  <a:lnTo>
                    <a:pt x="803" y="32649"/>
                  </a:lnTo>
                  <a:lnTo>
                    <a:pt x="1023" y="33258"/>
                  </a:lnTo>
                  <a:lnTo>
                    <a:pt x="1290" y="33866"/>
                  </a:lnTo>
                  <a:lnTo>
                    <a:pt x="1583" y="34451"/>
                  </a:lnTo>
                  <a:lnTo>
                    <a:pt x="1923" y="35011"/>
                  </a:lnTo>
                  <a:lnTo>
                    <a:pt x="2264" y="35571"/>
                  </a:lnTo>
                  <a:lnTo>
                    <a:pt x="2654" y="36106"/>
                  </a:lnTo>
                  <a:lnTo>
                    <a:pt x="3043" y="36642"/>
                  </a:lnTo>
                  <a:lnTo>
                    <a:pt x="3482" y="37129"/>
                  </a:lnTo>
                  <a:lnTo>
                    <a:pt x="3944" y="37616"/>
                  </a:lnTo>
                  <a:lnTo>
                    <a:pt x="4869" y="38541"/>
                  </a:lnTo>
                  <a:lnTo>
                    <a:pt x="5356" y="39003"/>
                  </a:lnTo>
                  <a:lnTo>
                    <a:pt x="5843" y="39442"/>
                  </a:lnTo>
                  <a:lnTo>
                    <a:pt x="6379" y="39831"/>
                  </a:lnTo>
                  <a:lnTo>
                    <a:pt x="6914" y="40221"/>
                  </a:lnTo>
                  <a:lnTo>
                    <a:pt x="7474" y="40562"/>
                  </a:lnTo>
                  <a:lnTo>
                    <a:pt x="8034" y="40902"/>
                  </a:lnTo>
                  <a:lnTo>
                    <a:pt x="8619" y="41195"/>
                  </a:lnTo>
                  <a:lnTo>
                    <a:pt x="9227" y="41462"/>
                  </a:lnTo>
                  <a:lnTo>
                    <a:pt x="9836" y="41681"/>
                  </a:lnTo>
                  <a:lnTo>
                    <a:pt x="10469" y="41901"/>
                  </a:lnTo>
                  <a:lnTo>
                    <a:pt x="11102" y="42071"/>
                  </a:lnTo>
                  <a:lnTo>
                    <a:pt x="11735" y="42217"/>
                  </a:lnTo>
                  <a:lnTo>
                    <a:pt x="12368" y="42314"/>
                  </a:lnTo>
                  <a:lnTo>
                    <a:pt x="13025" y="42412"/>
                  </a:lnTo>
                  <a:lnTo>
                    <a:pt x="13707" y="42461"/>
                  </a:lnTo>
                  <a:lnTo>
                    <a:pt x="14364" y="42485"/>
                  </a:lnTo>
                  <a:lnTo>
                    <a:pt x="18309" y="42485"/>
                  </a:lnTo>
                  <a:lnTo>
                    <a:pt x="18284" y="42412"/>
                  </a:lnTo>
                  <a:lnTo>
                    <a:pt x="17700" y="42339"/>
                  </a:lnTo>
                  <a:lnTo>
                    <a:pt x="17140" y="42241"/>
                  </a:lnTo>
                  <a:lnTo>
                    <a:pt x="16604" y="42120"/>
                  </a:lnTo>
                  <a:lnTo>
                    <a:pt x="16044" y="41974"/>
                  </a:lnTo>
                  <a:lnTo>
                    <a:pt x="15533" y="41803"/>
                  </a:lnTo>
                  <a:lnTo>
                    <a:pt x="14997" y="41608"/>
                  </a:lnTo>
                  <a:lnTo>
                    <a:pt x="14486" y="41389"/>
                  </a:lnTo>
                  <a:lnTo>
                    <a:pt x="13975" y="41146"/>
                  </a:lnTo>
                  <a:lnTo>
                    <a:pt x="13488" y="40878"/>
                  </a:lnTo>
                  <a:lnTo>
                    <a:pt x="13001" y="40610"/>
                  </a:lnTo>
                  <a:lnTo>
                    <a:pt x="12538" y="40294"/>
                  </a:lnTo>
                  <a:lnTo>
                    <a:pt x="12076" y="39977"/>
                  </a:lnTo>
                  <a:lnTo>
                    <a:pt x="11613" y="39636"/>
                  </a:lnTo>
                  <a:lnTo>
                    <a:pt x="11175" y="39271"/>
                  </a:lnTo>
                  <a:lnTo>
                    <a:pt x="10761" y="38882"/>
                  </a:lnTo>
                  <a:lnTo>
                    <a:pt x="10347" y="38492"/>
                  </a:lnTo>
                  <a:lnTo>
                    <a:pt x="9398" y="37567"/>
                  </a:lnTo>
                  <a:lnTo>
                    <a:pt x="8960" y="37080"/>
                  </a:lnTo>
                  <a:lnTo>
                    <a:pt x="8521" y="36569"/>
                  </a:lnTo>
                  <a:lnTo>
                    <a:pt x="8083" y="36057"/>
                  </a:lnTo>
                  <a:lnTo>
                    <a:pt x="7693" y="35522"/>
                  </a:lnTo>
                  <a:lnTo>
                    <a:pt x="7328" y="34962"/>
                  </a:lnTo>
                  <a:lnTo>
                    <a:pt x="7012" y="34402"/>
                  </a:lnTo>
                  <a:lnTo>
                    <a:pt x="6695" y="33818"/>
                  </a:lnTo>
                  <a:lnTo>
                    <a:pt x="6403" y="33233"/>
                  </a:lnTo>
                  <a:lnTo>
                    <a:pt x="6160" y="32625"/>
                  </a:lnTo>
                  <a:lnTo>
                    <a:pt x="5941" y="32016"/>
                  </a:lnTo>
                  <a:lnTo>
                    <a:pt x="5746" y="31383"/>
                  </a:lnTo>
                  <a:lnTo>
                    <a:pt x="5575" y="30750"/>
                  </a:lnTo>
                  <a:lnTo>
                    <a:pt x="5454" y="30093"/>
                  </a:lnTo>
                  <a:lnTo>
                    <a:pt x="5381" y="29435"/>
                  </a:lnTo>
                  <a:lnTo>
                    <a:pt x="5308" y="28778"/>
                  </a:lnTo>
                  <a:lnTo>
                    <a:pt x="5308" y="28120"/>
                  </a:lnTo>
                  <a:lnTo>
                    <a:pt x="5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16;p36">
              <a:extLst>
                <a:ext uri="{FF2B5EF4-FFF2-40B4-BE49-F238E27FC236}">
                  <a16:creationId xmlns:a16="http://schemas.microsoft.com/office/drawing/2014/main" id="{1E0DB3AD-7A84-6341-A1DC-0EDF6C3BAC83}"/>
                </a:ext>
              </a:extLst>
            </p:cNvPr>
            <p:cNvSpPr/>
            <p:nvPr/>
          </p:nvSpPr>
          <p:spPr>
            <a:xfrm>
              <a:off x="1173275" y="3020300"/>
              <a:ext cx="1104750" cy="214275"/>
            </a:xfrm>
            <a:custGeom>
              <a:avLst/>
              <a:gdLst/>
              <a:ahLst/>
              <a:cxnLst/>
              <a:rect l="l" t="t" r="r" b="b"/>
              <a:pathLst>
                <a:path w="44190" h="8571" extrusionOk="0">
                  <a:moveTo>
                    <a:pt x="4261" y="1"/>
                  </a:moveTo>
                  <a:lnTo>
                    <a:pt x="0" y="3312"/>
                  </a:lnTo>
                  <a:lnTo>
                    <a:pt x="0" y="8546"/>
                  </a:lnTo>
                  <a:lnTo>
                    <a:pt x="36666" y="8546"/>
                  </a:lnTo>
                  <a:lnTo>
                    <a:pt x="36763" y="8571"/>
                  </a:lnTo>
                  <a:lnTo>
                    <a:pt x="42680" y="8571"/>
                  </a:lnTo>
                  <a:lnTo>
                    <a:pt x="42850" y="8546"/>
                  </a:lnTo>
                  <a:lnTo>
                    <a:pt x="42996" y="8498"/>
                  </a:lnTo>
                  <a:lnTo>
                    <a:pt x="43166" y="8425"/>
                  </a:lnTo>
                  <a:lnTo>
                    <a:pt x="43313" y="8376"/>
                  </a:lnTo>
                  <a:lnTo>
                    <a:pt x="43434" y="8278"/>
                  </a:lnTo>
                  <a:lnTo>
                    <a:pt x="43580" y="8181"/>
                  </a:lnTo>
                  <a:lnTo>
                    <a:pt x="43702" y="8084"/>
                  </a:lnTo>
                  <a:lnTo>
                    <a:pt x="43799" y="7962"/>
                  </a:lnTo>
                  <a:lnTo>
                    <a:pt x="43897" y="7816"/>
                  </a:lnTo>
                  <a:lnTo>
                    <a:pt x="43994" y="7670"/>
                  </a:lnTo>
                  <a:lnTo>
                    <a:pt x="44067" y="7524"/>
                  </a:lnTo>
                  <a:lnTo>
                    <a:pt x="44116" y="7378"/>
                  </a:lnTo>
                  <a:lnTo>
                    <a:pt x="44165" y="7207"/>
                  </a:lnTo>
                  <a:lnTo>
                    <a:pt x="44189" y="7037"/>
                  </a:lnTo>
                  <a:lnTo>
                    <a:pt x="44189" y="6866"/>
                  </a:lnTo>
                  <a:lnTo>
                    <a:pt x="44189" y="1681"/>
                  </a:lnTo>
                  <a:lnTo>
                    <a:pt x="44189" y="1510"/>
                  </a:lnTo>
                  <a:lnTo>
                    <a:pt x="44165" y="1364"/>
                  </a:lnTo>
                  <a:lnTo>
                    <a:pt x="44116" y="1194"/>
                  </a:lnTo>
                  <a:lnTo>
                    <a:pt x="44067" y="1023"/>
                  </a:lnTo>
                  <a:lnTo>
                    <a:pt x="43994" y="877"/>
                  </a:lnTo>
                  <a:lnTo>
                    <a:pt x="43897" y="755"/>
                  </a:lnTo>
                  <a:lnTo>
                    <a:pt x="43799" y="609"/>
                  </a:lnTo>
                  <a:lnTo>
                    <a:pt x="43702" y="488"/>
                  </a:lnTo>
                  <a:lnTo>
                    <a:pt x="43580" y="390"/>
                  </a:lnTo>
                  <a:lnTo>
                    <a:pt x="43434" y="293"/>
                  </a:lnTo>
                  <a:lnTo>
                    <a:pt x="43313" y="195"/>
                  </a:lnTo>
                  <a:lnTo>
                    <a:pt x="43166" y="122"/>
                  </a:lnTo>
                  <a:lnTo>
                    <a:pt x="42996" y="74"/>
                  </a:lnTo>
                  <a:lnTo>
                    <a:pt x="42850" y="25"/>
                  </a:lnTo>
                  <a:lnTo>
                    <a:pt x="42680" y="1"/>
                  </a:lnTo>
                  <a:lnTo>
                    <a:pt x="5113" y="1"/>
                  </a:lnTo>
                  <a:lnTo>
                    <a:pt x="4870" y="25"/>
                  </a:lnTo>
                  <a:lnTo>
                    <a:pt x="4261" y="1"/>
                  </a:lnTo>
                  <a:close/>
                </a:path>
              </a:pathLst>
            </a:custGeom>
            <a:solidFill>
              <a:srgbClr val="34C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17;p36">
              <a:extLst>
                <a:ext uri="{FF2B5EF4-FFF2-40B4-BE49-F238E27FC236}">
                  <a16:creationId xmlns:a16="http://schemas.microsoft.com/office/drawing/2014/main" id="{B3974465-7E89-D743-9E33-694C6430CF70}"/>
                </a:ext>
              </a:extLst>
            </p:cNvPr>
            <p:cNvSpPr/>
            <p:nvPr/>
          </p:nvSpPr>
          <p:spPr>
            <a:xfrm>
              <a:off x="1172050" y="3103700"/>
              <a:ext cx="987275" cy="130875"/>
            </a:xfrm>
            <a:custGeom>
              <a:avLst/>
              <a:gdLst/>
              <a:ahLst/>
              <a:cxnLst/>
              <a:rect l="l" t="t" r="r" b="b"/>
              <a:pathLst>
                <a:path w="39491" h="5235" extrusionOk="0">
                  <a:moveTo>
                    <a:pt x="49" y="0"/>
                  </a:moveTo>
                  <a:lnTo>
                    <a:pt x="25" y="24"/>
                  </a:lnTo>
                  <a:lnTo>
                    <a:pt x="25" y="195"/>
                  </a:lnTo>
                  <a:lnTo>
                    <a:pt x="1" y="779"/>
                  </a:lnTo>
                  <a:lnTo>
                    <a:pt x="1" y="2581"/>
                  </a:lnTo>
                  <a:lnTo>
                    <a:pt x="49" y="5235"/>
                  </a:lnTo>
                  <a:lnTo>
                    <a:pt x="39490" y="5235"/>
                  </a:lnTo>
                  <a:lnTo>
                    <a:pt x="39271" y="5016"/>
                  </a:lnTo>
                  <a:lnTo>
                    <a:pt x="39028" y="4772"/>
                  </a:lnTo>
                  <a:lnTo>
                    <a:pt x="38809" y="4504"/>
                  </a:lnTo>
                  <a:lnTo>
                    <a:pt x="38614" y="4236"/>
                  </a:lnTo>
                  <a:lnTo>
                    <a:pt x="38419" y="3969"/>
                  </a:lnTo>
                  <a:lnTo>
                    <a:pt x="38224" y="3676"/>
                  </a:lnTo>
                  <a:lnTo>
                    <a:pt x="38054" y="3384"/>
                  </a:lnTo>
                  <a:lnTo>
                    <a:pt x="37908" y="3092"/>
                  </a:lnTo>
                  <a:lnTo>
                    <a:pt x="37762" y="2776"/>
                  </a:lnTo>
                  <a:lnTo>
                    <a:pt x="37640" y="2459"/>
                  </a:lnTo>
                  <a:lnTo>
                    <a:pt x="37543" y="2143"/>
                  </a:lnTo>
                  <a:lnTo>
                    <a:pt x="37445" y="1802"/>
                  </a:lnTo>
                  <a:lnTo>
                    <a:pt x="37372" y="1485"/>
                  </a:lnTo>
                  <a:lnTo>
                    <a:pt x="37324" y="1144"/>
                  </a:lnTo>
                  <a:lnTo>
                    <a:pt x="37275" y="804"/>
                  </a:lnTo>
                  <a:lnTo>
                    <a:pt x="37251" y="463"/>
                  </a:lnTo>
                  <a:lnTo>
                    <a:pt x="37251" y="122"/>
                  </a:lnTo>
                  <a:lnTo>
                    <a:pt x="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18;p36">
              <a:extLst>
                <a:ext uri="{FF2B5EF4-FFF2-40B4-BE49-F238E27FC236}">
                  <a16:creationId xmlns:a16="http://schemas.microsoft.com/office/drawing/2014/main" id="{30734D53-4B1E-D047-8727-D968B75E1D40}"/>
                </a:ext>
              </a:extLst>
            </p:cNvPr>
            <p:cNvSpPr/>
            <p:nvPr/>
          </p:nvSpPr>
          <p:spPr>
            <a:xfrm>
              <a:off x="4868450" y="362275"/>
              <a:ext cx="7325" cy="4952700"/>
            </a:xfrm>
            <a:custGeom>
              <a:avLst/>
              <a:gdLst/>
              <a:ahLst/>
              <a:cxnLst/>
              <a:rect l="l" t="t" r="r" b="b"/>
              <a:pathLst>
                <a:path w="293" h="198108" extrusionOk="0">
                  <a:moveTo>
                    <a:pt x="0" y="1"/>
                  </a:moveTo>
                  <a:lnTo>
                    <a:pt x="0" y="198108"/>
                  </a:lnTo>
                  <a:lnTo>
                    <a:pt x="293" y="198108"/>
                  </a:lnTo>
                  <a:lnTo>
                    <a:pt x="2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19;p36">
              <a:extLst>
                <a:ext uri="{FF2B5EF4-FFF2-40B4-BE49-F238E27FC236}">
                  <a16:creationId xmlns:a16="http://schemas.microsoft.com/office/drawing/2014/main" id="{7139115D-4C49-0943-A7E0-55A41B01D5BC}"/>
                </a:ext>
              </a:extLst>
            </p:cNvPr>
            <p:cNvSpPr/>
            <p:nvPr/>
          </p:nvSpPr>
          <p:spPr>
            <a:xfrm>
              <a:off x="4439950" y="4993575"/>
              <a:ext cx="820500" cy="318975"/>
            </a:xfrm>
            <a:custGeom>
              <a:avLst/>
              <a:gdLst/>
              <a:ahLst/>
              <a:cxnLst/>
              <a:rect l="l" t="t" r="r" b="b"/>
              <a:pathLst>
                <a:path w="32820" h="12759" extrusionOk="0">
                  <a:moveTo>
                    <a:pt x="6112" y="1"/>
                  </a:moveTo>
                  <a:lnTo>
                    <a:pt x="5795" y="25"/>
                  </a:lnTo>
                  <a:lnTo>
                    <a:pt x="5479" y="74"/>
                  </a:lnTo>
                  <a:lnTo>
                    <a:pt x="5162" y="123"/>
                  </a:lnTo>
                  <a:lnTo>
                    <a:pt x="4846" y="196"/>
                  </a:lnTo>
                  <a:lnTo>
                    <a:pt x="4529" y="269"/>
                  </a:lnTo>
                  <a:lnTo>
                    <a:pt x="4237" y="390"/>
                  </a:lnTo>
                  <a:lnTo>
                    <a:pt x="3945" y="488"/>
                  </a:lnTo>
                  <a:lnTo>
                    <a:pt x="3653" y="634"/>
                  </a:lnTo>
                  <a:lnTo>
                    <a:pt x="3385" y="780"/>
                  </a:lnTo>
                  <a:lnTo>
                    <a:pt x="3117" y="926"/>
                  </a:lnTo>
                  <a:lnTo>
                    <a:pt x="2849" y="1097"/>
                  </a:lnTo>
                  <a:lnTo>
                    <a:pt x="2606" y="1267"/>
                  </a:lnTo>
                  <a:lnTo>
                    <a:pt x="2362" y="1462"/>
                  </a:lnTo>
                  <a:lnTo>
                    <a:pt x="2119" y="1656"/>
                  </a:lnTo>
                  <a:lnTo>
                    <a:pt x="1900" y="1876"/>
                  </a:lnTo>
                  <a:lnTo>
                    <a:pt x="1680" y="2095"/>
                  </a:lnTo>
                  <a:lnTo>
                    <a:pt x="1486" y="2338"/>
                  </a:lnTo>
                  <a:lnTo>
                    <a:pt x="1291" y="2582"/>
                  </a:lnTo>
                  <a:lnTo>
                    <a:pt x="1121" y="2825"/>
                  </a:lnTo>
                  <a:lnTo>
                    <a:pt x="950" y="3093"/>
                  </a:lnTo>
                  <a:lnTo>
                    <a:pt x="780" y="3361"/>
                  </a:lnTo>
                  <a:lnTo>
                    <a:pt x="634" y="3653"/>
                  </a:lnTo>
                  <a:lnTo>
                    <a:pt x="512" y="3921"/>
                  </a:lnTo>
                  <a:lnTo>
                    <a:pt x="390" y="4213"/>
                  </a:lnTo>
                  <a:lnTo>
                    <a:pt x="293" y="4529"/>
                  </a:lnTo>
                  <a:lnTo>
                    <a:pt x="220" y="4822"/>
                  </a:lnTo>
                  <a:lnTo>
                    <a:pt x="147" y="5138"/>
                  </a:lnTo>
                  <a:lnTo>
                    <a:pt x="74" y="5455"/>
                  </a:lnTo>
                  <a:lnTo>
                    <a:pt x="49" y="5771"/>
                  </a:lnTo>
                  <a:lnTo>
                    <a:pt x="25" y="6112"/>
                  </a:lnTo>
                  <a:lnTo>
                    <a:pt x="1" y="6428"/>
                  </a:lnTo>
                  <a:lnTo>
                    <a:pt x="1" y="12758"/>
                  </a:lnTo>
                  <a:lnTo>
                    <a:pt x="293" y="12758"/>
                  </a:lnTo>
                  <a:lnTo>
                    <a:pt x="293" y="6428"/>
                  </a:lnTo>
                  <a:lnTo>
                    <a:pt x="317" y="6112"/>
                  </a:lnTo>
                  <a:lnTo>
                    <a:pt x="341" y="5795"/>
                  </a:lnTo>
                  <a:lnTo>
                    <a:pt x="366" y="5503"/>
                  </a:lnTo>
                  <a:lnTo>
                    <a:pt x="414" y="5187"/>
                  </a:lnTo>
                  <a:lnTo>
                    <a:pt x="487" y="4895"/>
                  </a:lnTo>
                  <a:lnTo>
                    <a:pt x="585" y="4602"/>
                  </a:lnTo>
                  <a:lnTo>
                    <a:pt x="682" y="4310"/>
                  </a:lnTo>
                  <a:lnTo>
                    <a:pt x="780" y="4042"/>
                  </a:lnTo>
                  <a:lnTo>
                    <a:pt x="1047" y="3507"/>
                  </a:lnTo>
                  <a:lnTo>
                    <a:pt x="1364" y="2996"/>
                  </a:lnTo>
                  <a:lnTo>
                    <a:pt x="1705" y="2533"/>
                  </a:lnTo>
                  <a:lnTo>
                    <a:pt x="2094" y="2095"/>
                  </a:lnTo>
                  <a:lnTo>
                    <a:pt x="2533" y="1681"/>
                  </a:lnTo>
                  <a:lnTo>
                    <a:pt x="3020" y="1340"/>
                  </a:lnTo>
                  <a:lnTo>
                    <a:pt x="3531" y="1023"/>
                  </a:lnTo>
                  <a:lnTo>
                    <a:pt x="4066" y="756"/>
                  </a:lnTo>
                  <a:lnTo>
                    <a:pt x="4334" y="658"/>
                  </a:lnTo>
                  <a:lnTo>
                    <a:pt x="4626" y="561"/>
                  </a:lnTo>
                  <a:lnTo>
                    <a:pt x="4919" y="488"/>
                  </a:lnTo>
                  <a:lnTo>
                    <a:pt x="5211" y="415"/>
                  </a:lnTo>
                  <a:lnTo>
                    <a:pt x="5527" y="342"/>
                  </a:lnTo>
                  <a:lnTo>
                    <a:pt x="5819" y="317"/>
                  </a:lnTo>
                  <a:lnTo>
                    <a:pt x="6136" y="293"/>
                  </a:lnTo>
                  <a:lnTo>
                    <a:pt x="26709" y="293"/>
                  </a:lnTo>
                  <a:lnTo>
                    <a:pt x="27001" y="317"/>
                  </a:lnTo>
                  <a:lnTo>
                    <a:pt x="27317" y="342"/>
                  </a:lnTo>
                  <a:lnTo>
                    <a:pt x="27609" y="415"/>
                  </a:lnTo>
                  <a:lnTo>
                    <a:pt x="27926" y="488"/>
                  </a:lnTo>
                  <a:lnTo>
                    <a:pt x="28218" y="561"/>
                  </a:lnTo>
                  <a:lnTo>
                    <a:pt x="28486" y="658"/>
                  </a:lnTo>
                  <a:lnTo>
                    <a:pt x="28778" y="756"/>
                  </a:lnTo>
                  <a:lnTo>
                    <a:pt x="29314" y="1023"/>
                  </a:lnTo>
                  <a:lnTo>
                    <a:pt x="29825" y="1340"/>
                  </a:lnTo>
                  <a:lnTo>
                    <a:pt x="30288" y="1681"/>
                  </a:lnTo>
                  <a:lnTo>
                    <a:pt x="30726" y="2095"/>
                  </a:lnTo>
                  <a:lnTo>
                    <a:pt x="31115" y="2533"/>
                  </a:lnTo>
                  <a:lnTo>
                    <a:pt x="31481" y="2996"/>
                  </a:lnTo>
                  <a:lnTo>
                    <a:pt x="31797" y="3507"/>
                  </a:lnTo>
                  <a:lnTo>
                    <a:pt x="32040" y="4042"/>
                  </a:lnTo>
                  <a:lnTo>
                    <a:pt x="32162" y="4310"/>
                  </a:lnTo>
                  <a:lnTo>
                    <a:pt x="32260" y="4602"/>
                  </a:lnTo>
                  <a:lnTo>
                    <a:pt x="32333" y="4895"/>
                  </a:lnTo>
                  <a:lnTo>
                    <a:pt x="32406" y="5187"/>
                  </a:lnTo>
                  <a:lnTo>
                    <a:pt x="32454" y="5503"/>
                  </a:lnTo>
                  <a:lnTo>
                    <a:pt x="32503" y="5795"/>
                  </a:lnTo>
                  <a:lnTo>
                    <a:pt x="32527" y="6112"/>
                  </a:lnTo>
                  <a:lnTo>
                    <a:pt x="32527" y="6428"/>
                  </a:lnTo>
                  <a:lnTo>
                    <a:pt x="32527" y="12758"/>
                  </a:lnTo>
                  <a:lnTo>
                    <a:pt x="32820" y="12758"/>
                  </a:lnTo>
                  <a:lnTo>
                    <a:pt x="32820" y="6428"/>
                  </a:lnTo>
                  <a:lnTo>
                    <a:pt x="32820" y="6112"/>
                  </a:lnTo>
                  <a:lnTo>
                    <a:pt x="32795" y="5771"/>
                  </a:lnTo>
                  <a:lnTo>
                    <a:pt x="32747" y="5455"/>
                  </a:lnTo>
                  <a:lnTo>
                    <a:pt x="32698" y="5138"/>
                  </a:lnTo>
                  <a:lnTo>
                    <a:pt x="32625" y="4822"/>
                  </a:lnTo>
                  <a:lnTo>
                    <a:pt x="32527" y="4529"/>
                  </a:lnTo>
                  <a:lnTo>
                    <a:pt x="32430" y="4213"/>
                  </a:lnTo>
                  <a:lnTo>
                    <a:pt x="32308" y="3921"/>
                  </a:lnTo>
                  <a:lnTo>
                    <a:pt x="32187" y="3653"/>
                  </a:lnTo>
                  <a:lnTo>
                    <a:pt x="32040" y="3361"/>
                  </a:lnTo>
                  <a:lnTo>
                    <a:pt x="31894" y="3093"/>
                  </a:lnTo>
                  <a:lnTo>
                    <a:pt x="31724" y="2825"/>
                  </a:lnTo>
                  <a:lnTo>
                    <a:pt x="31554" y="2582"/>
                  </a:lnTo>
                  <a:lnTo>
                    <a:pt x="31359" y="2338"/>
                  </a:lnTo>
                  <a:lnTo>
                    <a:pt x="31140" y="2095"/>
                  </a:lnTo>
                  <a:lnTo>
                    <a:pt x="30945" y="1876"/>
                  </a:lnTo>
                  <a:lnTo>
                    <a:pt x="30701" y="1656"/>
                  </a:lnTo>
                  <a:lnTo>
                    <a:pt x="30482" y="1462"/>
                  </a:lnTo>
                  <a:lnTo>
                    <a:pt x="30239" y="1267"/>
                  </a:lnTo>
                  <a:lnTo>
                    <a:pt x="29971" y="1097"/>
                  </a:lnTo>
                  <a:lnTo>
                    <a:pt x="29728" y="926"/>
                  </a:lnTo>
                  <a:lnTo>
                    <a:pt x="29460" y="780"/>
                  </a:lnTo>
                  <a:lnTo>
                    <a:pt x="29168" y="634"/>
                  </a:lnTo>
                  <a:lnTo>
                    <a:pt x="28900" y="488"/>
                  </a:lnTo>
                  <a:lnTo>
                    <a:pt x="28608" y="390"/>
                  </a:lnTo>
                  <a:lnTo>
                    <a:pt x="28291" y="269"/>
                  </a:lnTo>
                  <a:lnTo>
                    <a:pt x="27999" y="196"/>
                  </a:lnTo>
                  <a:lnTo>
                    <a:pt x="27682" y="123"/>
                  </a:lnTo>
                  <a:lnTo>
                    <a:pt x="27366" y="74"/>
                  </a:lnTo>
                  <a:lnTo>
                    <a:pt x="27049" y="25"/>
                  </a:lnTo>
                  <a:lnTo>
                    <a:pt x="267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20;p36">
              <a:extLst>
                <a:ext uri="{FF2B5EF4-FFF2-40B4-BE49-F238E27FC236}">
                  <a16:creationId xmlns:a16="http://schemas.microsoft.com/office/drawing/2014/main" id="{45CA0B4F-9849-4443-A6E0-A9D845614CF7}"/>
                </a:ext>
              </a:extLst>
            </p:cNvPr>
            <p:cNvSpPr/>
            <p:nvPr/>
          </p:nvSpPr>
          <p:spPr>
            <a:xfrm>
              <a:off x="4688900" y="416450"/>
              <a:ext cx="183225" cy="7325"/>
            </a:xfrm>
            <a:custGeom>
              <a:avLst/>
              <a:gdLst/>
              <a:ahLst/>
              <a:cxnLst/>
              <a:rect l="l" t="t" r="r" b="b"/>
              <a:pathLst>
                <a:path w="7329" h="293" extrusionOk="0">
                  <a:moveTo>
                    <a:pt x="0" y="1"/>
                  </a:moveTo>
                  <a:lnTo>
                    <a:pt x="0" y="293"/>
                  </a:lnTo>
                  <a:lnTo>
                    <a:pt x="7329" y="293"/>
                  </a:lnTo>
                  <a:lnTo>
                    <a:pt x="73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21;p36">
              <a:extLst>
                <a:ext uri="{FF2B5EF4-FFF2-40B4-BE49-F238E27FC236}">
                  <a16:creationId xmlns:a16="http://schemas.microsoft.com/office/drawing/2014/main" id="{586A8277-CCEE-674E-98BF-84C2A1A78F53}"/>
                </a:ext>
              </a:extLst>
            </p:cNvPr>
            <p:cNvSpPr/>
            <p:nvPr/>
          </p:nvSpPr>
          <p:spPr>
            <a:xfrm>
              <a:off x="4548900" y="414625"/>
              <a:ext cx="146100" cy="73675"/>
            </a:xfrm>
            <a:custGeom>
              <a:avLst/>
              <a:gdLst/>
              <a:ahLst/>
              <a:cxnLst/>
              <a:rect l="l" t="t" r="r" b="b"/>
              <a:pathLst>
                <a:path w="5844" h="2947" extrusionOk="0">
                  <a:moveTo>
                    <a:pt x="1" y="0"/>
                  </a:moveTo>
                  <a:lnTo>
                    <a:pt x="1" y="317"/>
                  </a:lnTo>
                  <a:lnTo>
                    <a:pt x="49" y="609"/>
                  </a:lnTo>
                  <a:lnTo>
                    <a:pt x="122" y="877"/>
                  </a:lnTo>
                  <a:lnTo>
                    <a:pt x="220" y="1145"/>
                  </a:lnTo>
                  <a:lnTo>
                    <a:pt x="341" y="1413"/>
                  </a:lnTo>
                  <a:lnTo>
                    <a:pt x="488" y="1656"/>
                  </a:lnTo>
                  <a:lnTo>
                    <a:pt x="658" y="1875"/>
                  </a:lnTo>
                  <a:lnTo>
                    <a:pt x="853" y="2070"/>
                  </a:lnTo>
                  <a:lnTo>
                    <a:pt x="1047" y="2265"/>
                  </a:lnTo>
                  <a:lnTo>
                    <a:pt x="1291" y="2435"/>
                  </a:lnTo>
                  <a:lnTo>
                    <a:pt x="1534" y="2581"/>
                  </a:lnTo>
                  <a:lnTo>
                    <a:pt x="1778" y="2703"/>
                  </a:lnTo>
                  <a:lnTo>
                    <a:pt x="2046" y="2800"/>
                  </a:lnTo>
                  <a:lnTo>
                    <a:pt x="2338" y="2873"/>
                  </a:lnTo>
                  <a:lnTo>
                    <a:pt x="2630" y="2922"/>
                  </a:lnTo>
                  <a:lnTo>
                    <a:pt x="2922" y="2946"/>
                  </a:lnTo>
                  <a:lnTo>
                    <a:pt x="3214" y="2922"/>
                  </a:lnTo>
                  <a:lnTo>
                    <a:pt x="3506" y="2873"/>
                  </a:lnTo>
                  <a:lnTo>
                    <a:pt x="3774" y="2800"/>
                  </a:lnTo>
                  <a:lnTo>
                    <a:pt x="4066" y="2703"/>
                  </a:lnTo>
                  <a:lnTo>
                    <a:pt x="4310" y="2581"/>
                  </a:lnTo>
                  <a:lnTo>
                    <a:pt x="4553" y="2435"/>
                  </a:lnTo>
                  <a:lnTo>
                    <a:pt x="4772" y="2265"/>
                  </a:lnTo>
                  <a:lnTo>
                    <a:pt x="4992" y="2070"/>
                  </a:lnTo>
                  <a:lnTo>
                    <a:pt x="5162" y="1875"/>
                  </a:lnTo>
                  <a:lnTo>
                    <a:pt x="5332" y="1656"/>
                  </a:lnTo>
                  <a:lnTo>
                    <a:pt x="5479" y="1413"/>
                  </a:lnTo>
                  <a:lnTo>
                    <a:pt x="5600" y="1145"/>
                  </a:lnTo>
                  <a:lnTo>
                    <a:pt x="5722" y="877"/>
                  </a:lnTo>
                  <a:lnTo>
                    <a:pt x="5771" y="609"/>
                  </a:lnTo>
                  <a:lnTo>
                    <a:pt x="5819" y="317"/>
                  </a:lnTo>
                  <a:lnTo>
                    <a:pt x="5844" y="0"/>
                  </a:lnTo>
                  <a:lnTo>
                    <a:pt x="5552" y="0"/>
                  </a:lnTo>
                  <a:lnTo>
                    <a:pt x="5527" y="268"/>
                  </a:lnTo>
                  <a:lnTo>
                    <a:pt x="5503" y="536"/>
                  </a:lnTo>
                  <a:lnTo>
                    <a:pt x="5430" y="780"/>
                  </a:lnTo>
                  <a:lnTo>
                    <a:pt x="5332" y="1023"/>
                  </a:lnTo>
                  <a:lnTo>
                    <a:pt x="5235" y="1266"/>
                  </a:lnTo>
                  <a:lnTo>
                    <a:pt x="5089" y="1486"/>
                  </a:lnTo>
                  <a:lnTo>
                    <a:pt x="4943" y="1680"/>
                  </a:lnTo>
                  <a:lnTo>
                    <a:pt x="4772" y="1875"/>
                  </a:lnTo>
                  <a:lnTo>
                    <a:pt x="4602" y="2046"/>
                  </a:lnTo>
                  <a:lnTo>
                    <a:pt x="4383" y="2192"/>
                  </a:lnTo>
                  <a:lnTo>
                    <a:pt x="4164" y="2313"/>
                  </a:lnTo>
                  <a:lnTo>
                    <a:pt x="3945" y="2435"/>
                  </a:lnTo>
                  <a:lnTo>
                    <a:pt x="3701" y="2533"/>
                  </a:lnTo>
                  <a:lnTo>
                    <a:pt x="3458" y="2581"/>
                  </a:lnTo>
                  <a:lnTo>
                    <a:pt x="3190" y="2630"/>
                  </a:lnTo>
                  <a:lnTo>
                    <a:pt x="2922" y="2654"/>
                  </a:lnTo>
                  <a:lnTo>
                    <a:pt x="2654" y="2630"/>
                  </a:lnTo>
                  <a:lnTo>
                    <a:pt x="2387" y="2581"/>
                  </a:lnTo>
                  <a:lnTo>
                    <a:pt x="2143" y="2533"/>
                  </a:lnTo>
                  <a:lnTo>
                    <a:pt x="1900" y="2435"/>
                  </a:lnTo>
                  <a:lnTo>
                    <a:pt x="1656" y="2313"/>
                  </a:lnTo>
                  <a:lnTo>
                    <a:pt x="1437" y="2192"/>
                  </a:lnTo>
                  <a:lnTo>
                    <a:pt x="1242" y="2046"/>
                  </a:lnTo>
                  <a:lnTo>
                    <a:pt x="1047" y="1875"/>
                  </a:lnTo>
                  <a:lnTo>
                    <a:pt x="877" y="1680"/>
                  </a:lnTo>
                  <a:lnTo>
                    <a:pt x="731" y="1486"/>
                  </a:lnTo>
                  <a:lnTo>
                    <a:pt x="609" y="1266"/>
                  </a:lnTo>
                  <a:lnTo>
                    <a:pt x="488" y="1023"/>
                  </a:lnTo>
                  <a:lnTo>
                    <a:pt x="414" y="780"/>
                  </a:lnTo>
                  <a:lnTo>
                    <a:pt x="341" y="536"/>
                  </a:lnTo>
                  <a:lnTo>
                    <a:pt x="293" y="268"/>
                  </a:lnTo>
                  <a:lnTo>
                    <a:pt x="2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22;p36">
              <a:extLst>
                <a:ext uri="{FF2B5EF4-FFF2-40B4-BE49-F238E27FC236}">
                  <a16:creationId xmlns:a16="http://schemas.microsoft.com/office/drawing/2014/main" id="{5C0DB6EF-E0D1-0649-82F6-8747F7A37EDC}"/>
                </a:ext>
              </a:extLst>
            </p:cNvPr>
            <p:cNvSpPr/>
            <p:nvPr/>
          </p:nvSpPr>
          <p:spPr>
            <a:xfrm>
              <a:off x="4875750" y="416450"/>
              <a:ext cx="185675" cy="7325"/>
            </a:xfrm>
            <a:custGeom>
              <a:avLst/>
              <a:gdLst/>
              <a:ahLst/>
              <a:cxnLst/>
              <a:rect l="l" t="t" r="r" b="b"/>
              <a:pathLst>
                <a:path w="7427" h="293" extrusionOk="0">
                  <a:moveTo>
                    <a:pt x="1" y="1"/>
                  </a:moveTo>
                  <a:lnTo>
                    <a:pt x="1" y="293"/>
                  </a:lnTo>
                  <a:lnTo>
                    <a:pt x="7426" y="293"/>
                  </a:lnTo>
                  <a:lnTo>
                    <a:pt x="74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23;p36">
              <a:extLst>
                <a:ext uri="{FF2B5EF4-FFF2-40B4-BE49-F238E27FC236}">
                  <a16:creationId xmlns:a16="http://schemas.microsoft.com/office/drawing/2014/main" id="{3D308A49-0FD1-7D47-A5D0-3A56E7EE8773}"/>
                </a:ext>
              </a:extLst>
            </p:cNvPr>
            <p:cNvSpPr/>
            <p:nvPr/>
          </p:nvSpPr>
          <p:spPr>
            <a:xfrm>
              <a:off x="5052875" y="414625"/>
              <a:ext cx="146700" cy="73675"/>
            </a:xfrm>
            <a:custGeom>
              <a:avLst/>
              <a:gdLst/>
              <a:ahLst/>
              <a:cxnLst/>
              <a:rect l="l" t="t" r="r" b="b"/>
              <a:pathLst>
                <a:path w="5868" h="2947" extrusionOk="0">
                  <a:moveTo>
                    <a:pt x="0" y="0"/>
                  </a:moveTo>
                  <a:lnTo>
                    <a:pt x="25" y="317"/>
                  </a:lnTo>
                  <a:lnTo>
                    <a:pt x="73" y="609"/>
                  </a:lnTo>
                  <a:lnTo>
                    <a:pt x="147" y="877"/>
                  </a:lnTo>
                  <a:lnTo>
                    <a:pt x="244" y="1145"/>
                  </a:lnTo>
                  <a:lnTo>
                    <a:pt x="366" y="1413"/>
                  </a:lnTo>
                  <a:lnTo>
                    <a:pt x="512" y="1656"/>
                  </a:lnTo>
                  <a:lnTo>
                    <a:pt x="682" y="1875"/>
                  </a:lnTo>
                  <a:lnTo>
                    <a:pt x="877" y="2070"/>
                  </a:lnTo>
                  <a:lnTo>
                    <a:pt x="1072" y="2265"/>
                  </a:lnTo>
                  <a:lnTo>
                    <a:pt x="1291" y="2435"/>
                  </a:lnTo>
                  <a:lnTo>
                    <a:pt x="1534" y="2581"/>
                  </a:lnTo>
                  <a:lnTo>
                    <a:pt x="1802" y="2703"/>
                  </a:lnTo>
                  <a:lnTo>
                    <a:pt x="2070" y="2800"/>
                  </a:lnTo>
                  <a:lnTo>
                    <a:pt x="2338" y="2873"/>
                  </a:lnTo>
                  <a:lnTo>
                    <a:pt x="2630" y="2922"/>
                  </a:lnTo>
                  <a:lnTo>
                    <a:pt x="2922" y="2946"/>
                  </a:lnTo>
                  <a:lnTo>
                    <a:pt x="3239" y="2922"/>
                  </a:lnTo>
                  <a:lnTo>
                    <a:pt x="3531" y="2873"/>
                  </a:lnTo>
                  <a:lnTo>
                    <a:pt x="3798" y="2800"/>
                  </a:lnTo>
                  <a:lnTo>
                    <a:pt x="4066" y="2703"/>
                  </a:lnTo>
                  <a:lnTo>
                    <a:pt x="4334" y="2581"/>
                  </a:lnTo>
                  <a:lnTo>
                    <a:pt x="4578" y="2435"/>
                  </a:lnTo>
                  <a:lnTo>
                    <a:pt x="4797" y="2265"/>
                  </a:lnTo>
                  <a:lnTo>
                    <a:pt x="4991" y="2070"/>
                  </a:lnTo>
                  <a:lnTo>
                    <a:pt x="5186" y="1875"/>
                  </a:lnTo>
                  <a:lnTo>
                    <a:pt x="5357" y="1656"/>
                  </a:lnTo>
                  <a:lnTo>
                    <a:pt x="5503" y="1413"/>
                  </a:lnTo>
                  <a:lnTo>
                    <a:pt x="5624" y="1145"/>
                  </a:lnTo>
                  <a:lnTo>
                    <a:pt x="5722" y="877"/>
                  </a:lnTo>
                  <a:lnTo>
                    <a:pt x="5795" y="609"/>
                  </a:lnTo>
                  <a:lnTo>
                    <a:pt x="5844" y="317"/>
                  </a:lnTo>
                  <a:lnTo>
                    <a:pt x="5868" y="0"/>
                  </a:lnTo>
                  <a:lnTo>
                    <a:pt x="5576" y="0"/>
                  </a:lnTo>
                  <a:lnTo>
                    <a:pt x="5551" y="268"/>
                  </a:lnTo>
                  <a:lnTo>
                    <a:pt x="5503" y="536"/>
                  </a:lnTo>
                  <a:lnTo>
                    <a:pt x="5454" y="780"/>
                  </a:lnTo>
                  <a:lnTo>
                    <a:pt x="5357" y="1023"/>
                  </a:lnTo>
                  <a:lnTo>
                    <a:pt x="5259" y="1266"/>
                  </a:lnTo>
                  <a:lnTo>
                    <a:pt x="5113" y="1486"/>
                  </a:lnTo>
                  <a:lnTo>
                    <a:pt x="4967" y="1680"/>
                  </a:lnTo>
                  <a:lnTo>
                    <a:pt x="4797" y="1875"/>
                  </a:lnTo>
                  <a:lnTo>
                    <a:pt x="4602" y="2046"/>
                  </a:lnTo>
                  <a:lnTo>
                    <a:pt x="4407" y="2192"/>
                  </a:lnTo>
                  <a:lnTo>
                    <a:pt x="4188" y="2313"/>
                  </a:lnTo>
                  <a:lnTo>
                    <a:pt x="3969" y="2435"/>
                  </a:lnTo>
                  <a:lnTo>
                    <a:pt x="3725" y="2533"/>
                  </a:lnTo>
                  <a:lnTo>
                    <a:pt x="3458" y="2581"/>
                  </a:lnTo>
                  <a:lnTo>
                    <a:pt x="3190" y="2630"/>
                  </a:lnTo>
                  <a:lnTo>
                    <a:pt x="2922" y="2654"/>
                  </a:lnTo>
                  <a:lnTo>
                    <a:pt x="2654" y="2630"/>
                  </a:lnTo>
                  <a:lnTo>
                    <a:pt x="2411" y="2581"/>
                  </a:lnTo>
                  <a:lnTo>
                    <a:pt x="2143" y="2533"/>
                  </a:lnTo>
                  <a:lnTo>
                    <a:pt x="1899" y="2435"/>
                  </a:lnTo>
                  <a:lnTo>
                    <a:pt x="1680" y="2313"/>
                  </a:lnTo>
                  <a:lnTo>
                    <a:pt x="1461" y="2192"/>
                  </a:lnTo>
                  <a:lnTo>
                    <a:pt x="1266" y="2046"/>
                  </a:lnTo>
                  <a:lnTo>
                    <a:pt x="1072" y="1875"/>
                  </a:lnTo>
                  <a:lnTo>
                    <a:pt x="901" y="1680"/>
                  </a:lnTo>
                  <a:lnTo>
                    <a:pt x="755" y="1486"/>
                  </a:lnTo>
                  <a:lnTo>
                    <a:pt x="609" y="1266"/>
                  </a:lnTo>
                  <a:lnTo>
                    <a:pt x="512" y="1023"/>
                  </a:lnTo>
                  <a:lnTo>
                    <a:pt x="414" y="780"/>
                  </a:lnTo>
                  <a:lnTo>
                    <a:pt x="366" y="536"/>
                  </a:lnTo>
                  <a:lnTo>
                    <a:pt x="317" y="268"/>
                  </a:lnTo>
                  <a:lnTo>
                    <a:pt x="2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24;p36">
              <a:extLst>
                <a:ext uri="{FF2B5EF4-FFF2-40B4-BE49-F238E27FC236}">
                  <a16:creationId xmlns:a16="http://schemas.microsoft.com/office/drawing/2014/main" id="{AB4951A6-2EC4-EA40-AF58-4B7806DE9026}"/>
                </a:ext>
              </a:extLst>
            </p:cNvPr>
            <p:cNvSpPr/>
            <p:nvPr/>
          </p:nvSpPr>
          <p:spPr>
            <a:xfrm>
              <a:off x="4620725" y="473675"/>
              <a:ext cx="7325" cy="82800"/>
            </a:xfrm>
            <a:custGeom>
              <a:avLst/>
              <a:gdLst/>
              <a:ahLst/>
              <a:cxnLst/>
              <a:rect l="l" t="t" r="r" b="b"/>
              <a:pathLst>
                <a:path w="293" h="3312" extrusionOk="0">
                  <a:moveTo>
                    <a:pt x="0" y="0"/>
                  </a:moveTo>
                  <a:lnTo>
                    <a:pt x="0" y="3311"/>
                  </a:lnTo>
                  <a:lnTo>
                    <a:pt x="293" y="3311"/>
                  </a:lnTo>
                  <a:lnTo>
                    <a:pt x="2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25;p36">
              <a:extLst>
                <a:ext uri="{FF2B5EF4-FFF2-40B4-BE49-F238E27FC236}">
                  <a16:creationId xmlns:a16="http://schemas.microsoft.com/office/drawing/2014/main" id="{3A0ABD76-C62C-DE4B-A689-DC312F12996C}"/>
                </a:ext>
              </a:extLst>
            </p:cNvPr>
            <p:cNvSpPr/>
            <p:nvPr/>
          </p:nvSpPr>
          <p:spPr>
            <a:xfrm>
              <a:off x="4811225" y="5296700"/>
              <a:ext cx="2235025" cy="180175"/>
            </a:xfrm>
            <a:custGeom>
              <a:avLst/>
              <a:gdLst/>
              <a:ahLst/>
              <a:cxnLst/>
              <a:rect l="l" t="t" r="r" b="b"/>
              <a:pathLst>
                <a:path w="89401" h="7207" extrusionOk="0">
                  <a:moveTo>
                    <a:pt x="44701" y="0"/>
                  </a:moveTo>
                  <a:lnTo>
                    <a:pt x="40148" y="25"/>
                  </a:lnTo>
                  <a:lnTo>
                    <a:pt x="35693" y="73"/>
                  </a:lnTo>
                  <a:lnTo>
                    <a:pt x="31408" y="171"/>
                  </a:lnTo>
                  <a:lnTo>
                    <a:pt x="27318" y="293"/>
                  </a:lnTo>
                  <a:lnTo>
                    <a:pt x="23398" y="439"/>
                  </a:lnTo>
                  <a:lnTo>
                    <a:pt x="19722" y="609"/>
                  </a:lnTo>
                  <a:lnTo>
                    <a:pt x="16289" y="828"/>
                  </a:lnTo>
                  <a:lnTo>
                    <a:pt x="13099" y="1047"/>
                  </a:lnTo>
                  <a:lnTo>
                    <a:pt x="10226" y="1315"/>
                  </a:lnTo>
                  <a:lnTo>
                    <a:pt x="7646" y="1583"/>
                  </a:lnTo>
                  <a:lnTo>
                    <a:pt x="6477" y="1729"/>
                  </a:lnTo>
                  <a:lnTo>
                    <a:pt x="5406" y="1899"/>
                  </a:lnTo>
                  <a:lnTo>
                    <a:pt x="4408" y="2046"/>
                  </a:lnTo>
                  <a:lnTo>
                    <a:pt x="3531" y="2216"/>
                  </a:lnTo>
                  <a:lnTo>
                    <a:pt x="2728" y="2362"/>
                  </a:lnTo>
                  <a:lnTo>
                    <a:pt x="2022" y="2532"/>
                  </a:lnTo>
                  <a:lnTo>
                    <a:pt x="1413" y="2703"/>
                  </a:lnTo>
                  <a:lnTo>
                    <a:pt x="926" y="2873"/>
                  </a:lnTo>
                  <a:lnTo>
                    <a:pt x="537" y="3068"/>
                  </a:lnTo>
                  <a:lnTo>
                    <a:pt x="366" y="3141"/>
                  </a:lnTo>
                  <a:lnTo>
                    <a:pt x="244" y="3239"/>
                  </a:lnTo>
                  <a:lnTo>
                    <a:pt x="147" y="3336"/>
                  </a:lnTo>
                  <a:lnTo>
                    <a:pt x="74" y="3433"/>
                  </a:lnTo>
                  <a:lnTo>
                    <a:pt x="25" y="3506"/>
                  </a:lnTo>
                  <a:lnTo>
                    <a:pt x="1" y="3604"/>
                  </a:lnTo>
                  <a:lnTo>
                    <a:pt x="25" y="3701"/>
                  </a:lnTo>
                  <a:lnTo>
                    <a:pt x="74" y="3799"/>
                  </a:lnTo>
                  <a:lnTo>
                    <a:pt x="147" y="3896"/>
                  </a:lnTo>
                  <a:lnTo>
                    <a:pt x="244" y="3969"/>
                  </a:lnTo>
                  <a:lnTo>
                    <a:pt x="366" y="4066"/>
                  </a:lnTo>
                  <a:lnTo>
                    <a:pt x="537" y="4164"/>
                  </a:lnTo>
                  <a:lnTo>
                    <a:pt x="926" y="4334"/>
                  </a:lnTo>
                  <a:lnTo>
                    <a:pt x="1413" y="4505"/>
                  </a:lnTo>
                  <a:lnTo>
                    <a:pt x="2022" y="4675"/>
                  </a:lnTo>
                  <a:lnTo>
                    <a:pt x="2728" y="4845"/>
                  </a:lnTo>
                  <a:lnTo>
                    <a:pt x="3531" y="5016"/>
                  </a:lnTo>
                  <a:lnTo>
                    <a:pt x="4408" y="5162"/>
                  </a:lnTo>
                  <a:lnTo>
                    <a:pt x="5406" y="5332"/>
                  </a:lnTo>
                  <a:lnTo>
                    <a:pt x="6477" y="5478"/>
                  </a:lnTo>
                  <a:lnTo>
                    <a:pt x="7646" y="5624"/>
                  </a:lnTo>
                  <a:lnTo>
                    <a:pt x="10226" y="5892"/>
                  </a:lnTo>
                  <a:lnTo>
                    <a:pt x="13099" y="6160"/>
                  </a:lnTo>
                  <a:lnTo>
                    <a:pt x="16289" y="6404"/>
                  </a:lnTo>
                  <a:lnTo>
                    <a:pt x="19722" y="6598"/>
                  </a:lnTo>
                  <a:lnTo>
                    <a:pt x="23398" y="6769"/>
                  </a:lnTo>
                  <a:lnTo>
                    <a:pt x="27318" y="6939"/>
                  </a:lnTo>
                  <a:lnTo>
                    <a:pt x="31408" y="7061"/>
                  </a:lnTo>
                  <a:lnTo>
                    <a:pt x="35693" y="7134"/>
                  </a:lnTo>
                  <a:lnTo>
                    <a:pt x="40148" y="7207"/>
                  </a:lnTo>
                  <a:lnTo>
                    <a:pt x="49278" y="7207"/>
                  </a:lnTo>
                  <a:lnTo>
                    <a:pt x="53709" y="7134"/>
                  </a:lnTo>
                  <a:lnTo>
                    <a:pt x="57994" y="7061"/>
                  </a:lnTo>
                  <a:lnTo>
                    <a:pt x="62109" y="6939"/>
                  </a:lnTo>
                  <a:lnTo>
                    <a:pt x="66004" y="6769"/>
                  </a:lnTo>
                  <a:lnTo>
                    <a:pt x="69705" y="6598"/>
                  </a:lnTo>
                  <a:lnTo>
                    <a:pt x="73138" y="6404"/>
                  </a:lnTo>
                  <a:lnTo>
                    <a:pt x="76303" y="6160"/>
                  </a:lnTo>
                  <a:lnTo>
                    <a:pt x="79200" y="5892"/>
                  </a:lnTo>
                  <a:lnTo>
                    <a:pt x="81781" y="5624"/>
                  </a:lnTo>
                  <a:lnTo>
                    <a:pt x="82925" y="5478"/>
                  </a:lnTo>
                  <a:lnTo>
                    <a:pt x="83996" y="5332"/>
                  </a:lnTo>
                  <a:lnTo>
                    <a:pt x="84994" y="5162"/>
                  </a:lnTo>
                  <a:lnTo>
                    <a:pt x="85895" y="5016"/>
                  </a:lnTo>
                  <a:lnTo>
                    <a:pt x="86699" y="4845"/>
                  </a:lnTo>
                  <a:lnTo>
                    <a:pt x="87405" y="4675"/>
                  </a:lnTo>
                  <a:lnTo>
                    <a:pt x="87989" y="4505"/>
                  </a:lnTo>
                  <a:lnTo>
                    <a:pt x="88500" y="4334"/>
                  </a:lnTo>
                  <a:lnTo>
                    <a:pt x="88890" y="4164"/>
                  </a:lnTo>
                  <a:lnTo>
                    <a:pt x="89036" y="4066"/>
                  </a:lnTo>
                  <a:lnTo>
                    <a:pt x="89182" y="3969"/>
                  </a:lnTo>
                  <a:lnTo>
                    <a:pt x="89279" y="3896"/>
                  </a:lnTo>
                  <a:lnTo>
                    <a:pt x="89352" y="3799"/>
                  </a:lnTo>
                  <a:lnTo>
                    <a:pt x="89377" y="3701"/>
                  </a:lnTo>
                  <a:lnTo>
                    <a:pt x="89401" y="3604"/>
                  </a:lnTo>
                  <a:lnTo>
                    <a:pt x="89377" y="3506"/>
                  </a:lnTo>
                  <a:lnTo>
                    <a:pt x="89352" y="3433"/>
                  </a:lnTo>
                  <a:lnTo>
                    <a:pt x="89279" y="3336"/>
                  </a:lnTo>
                  <a:lnTo>
                    <a:pt x="89182" y="3239"/>
                  </a:lnTo>
                  <a:lnTo>
                    <a:pt x="89036" y="3141"/>
                  </a:lnTo>
                  <a:lnTo>
                    <a:pt x="88890" y="3068"/>
                  </a:lnTo>
                  <a:lnTo>
                    <a:pt x="88500" y="2873"/>
                  </a:lnTo>
                  <a:lnTo>
                    <a:pt x="87989" y="2703"/>
                  </a:lnTo>
                  <a:lnTo>
                    <a:pt x="87405" y="2532"/>
                  </a:lnTo>
                  <a:lnTo>
                    <a:pt x="86699" y="2362"/>
                  </a:lnTo>
                  <a:lnTo>
                    <a:pt x="85895" y="2216"/>
                  </a:lnTo>
                  <a:lnTo>
                    <a:pt x="84994" y="2046"/>
                  </a:lnTo>
                  <a:lnTo>
                    <a:pt x="83996" y="1899"/>
                  </a:lnTo>
                  <a:lnTo>
                    <a:pt x="82925" y="1729"/>
                  </a:lnTo>
                  <a:lnTo>
                    <a:pt x="81781" y="1583"/>
                  </a:lnTo>
                  <a:lnTo>
                    <a:pt x="79200" y="1315"/>
                  </a:lnTo>
                  <a:lnTo>
                    <a:pt x="76303" y="1047"/>
                  </a:lnTo>
                  <a:lnTo>
                    <a:pt x="73138" y="828"/>
                  </a:lnTo>
                  <a:lnTo>
                    <a:pt x="69705" y="609"/>
                  </a:lnTo>
                  <a:lnTo>
                    <a:pt x="66004" y="439"/>
                  </a:lnTo>
                  <a:lnTo>
                    <a:pt x="62109" y="293"/>
                  </a:lnTo>
                  <a:lnTo>
                    <a:pt x="57994" y="171"/>
                  </a:lnTo>
                  <a:lnTo>
                    <a:pt x="53709" y="73"/>
                  </a:lnTo>
                  <a:lnTo>
                    <a:pt x="49278" y="25"/>
                  </a:lnTo>
                  <a:lnTo>
                    <a:pt x="44701"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26;p36">
              <a:extLst>
                <a:ext uri="{FF2B5EF4-FFF2-40B4-BE49-F238E27FC236}">
                  <a16:creationId xmlns:a16="http://schemas.microsoft.com/office/drawing/2014/main" id="{D11C6191-7557-E247-8527-0806AB0357C2}"/>
                </a:ext>
              </a:extLst>
            </p:cNvPr>
            <p:cNvSpPr/>
            <p:nvPr/>
          </p:nvSpPr>
          <p:spPr>
            <a:xfrm>
              <a:off x="6579400" y="4763500"/>
              <a:ext cx="292175" cy="276375"/>
            </a:xfrm>
            <a:custGeom>
              <a:avLst/>
              <a:gdLst/>
              <a:ahLst/>
              <a:cxnLst/>
              <a:rect l="l" t="t" r="r" b="b"/>
              <a:pathLst>
                <a:path w="11687" h="11055" extrusionOk="0">
                  <a:moveTo>
                    <a:pt x="7840" y="1"/>
                  </a:moveTo>
                  <a:lnTo>
                    <a:pt x="7304" y="25"/>
                  </a:lnTo>
                  <a:lnTo>
                    <a:pt x="6793" y="98"/>
                  </a:lnTo>
                  <a:lnTo>
                    <a:pt x="6282" y="196"/>
                  </a:lnTo>
                  <a:lnTo>
                    <a:pt x="5795" y="342"/>
                  </a:lnTo>
                  <a:lnTo>
                    <a:pt x="5332" y="512"/>
                  </a:lnTo>
                  <a:lnTo>
                    <a:pt x="4870" y="731"/>
                  </a:lnTo>
                  <a:lnTo>
                    <a:pt x="3944" y="1145"/>
                  </a:lnTo>
                  <a:lnTo>
                    <a:pt x="3019" y="1583"/>
                  </a:lnTo>
                  <a:lnTo>
                    <a:pt x="2557" y="1803"/>
                  </a:lnTo>
                  <a:lnTo>
                    <a:pt x="2070" y="1973"/>
                  </a:lnTo>
                  <a:lnTo>
                    <a:pt x="1583" y="2143"/>
                  </a:lnTo>
                  <a:lnTo>
                    <a:pt x="1072" y="2265"/>
                  </a:lnTo>
                  <a:lnTo>
                    <a:pt x="536" y="2363"/>
                  </a:lnTo>
                  <a:lnTo>
                    <a:pt x="0" y="2387"/>
                  </a:lnTo>
                  <a:lnTo>
                    <a:pt x="4797" y="11054"/>
                  </a:lnTo>
                  <a:lnTo>
                    <a:pt x="11687" y="9886"/>
                  </a:lnTo>
                  <a:lnTo>
                    <a:pt x="7840" y="1"/>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27;p36">
              <a:extLst>
                <a:ext uri="{FF2B5EF4-FFF2-40B4-BE49-F238E27FC236}">
                  <a16:creationId xmlns:a16="http://schemas.microsoft.com/office/drawing/2014/main" id="{EF1B5C0C-9E78-5440-B339-DFBB3BDA9C52}"/>
                </a:ext>
              </a:extLst>
            </p:cNvPr>
            <p:cNvSpPr/>
            <p:nvPr/>
          </p:nvSpPr>
          <p:spPr>
            <a:xfrm>
              <a:off x="6415675" y="4943675"/>
              <a:ext cx="519800" cy="427925"/>
            </a:xfrm>
            <a:custGeom>
              <a:avLst/>
              <a:gdLst/>
              <a:ahLst/>
              <a:cxnLst/>
              <a:rect l="l" t="t" r="r" b="b"/>
              <a:pathLst>
                <a:path w="20792" h="17117" extrusionOk="0">
                  <a:moveTo>
                    <a:pt x="13318" y="1"/>
                  </a:moveTo>
                  <a:lnTo>
                    <a:pt x="12685" y="49"/>
                  </a:lnTo>
                  <a:lnTo>
                    <a:pt x="12100" y="98"/>
                  </a:lnTo>
                  <a:lnTo>
                    <a:pt x="11565" y="171"/>
                  </a:lnTo>
                  <a:lnTo>
                    <a:pt x="11102" y="268"/>
                  </a:lnTo>
                  <a:lnTo>
                    <a:pt x="10688" y="390"/>
                  </a:lnTo>
                  <a:lnTo>
                    <a:pt x="10323" y="512"/>
                  </a:lnTo>
                  <a:lnTo>
                    <a:pt x="10006" y="658"/>
                  </a:lnTo>
                  <a:lnTo>
                    <a:pt x="9739" y="804"/>
                  </a:lnTo>
                  <a:lnTo>
                    <a:pt x="9495" y="974"/>
                  </a:lnTo>
                  <a:lnTo>
                    <a:pt x="9300" y="1169"/>
                  </a:lnTo>
                  <a:lnTo>
                    <a:pt x="9130" y="1340"/>
                  </a:lnTo>
                  <a:lnTo>
                    <a:pt x="8984" y="1559"/>
                  </a:lnTo>
                  <a:lnTo>
                    <a:pt x="8862" y="1778"/>
                  </a:lnTo>
                  <a:lnTo>
                    <a:pt x="8789" y="1973"/>
                  </a:lnTo>
                  <a:lnTo>
                    <a:pt x="8716" y="2216"/>
                  </a:lnTo>
                  <a:lnTo>
                    <a:pt x="8667" y="2435"/>
                  </a:lnTo>
                  <a:lnTo>
                    <a:pt x="8619" y="2679"/>
                  </a:lnTo>
                  <a:lnTo>
                    <a:pt x="8570" y="3166"/>
                  </a:lnTo>
                  <a:lnTo>
                    <a:pt x="8546" y="3652"/>
                  </a:lnTo>
                  <a:lnTo>
                    <a:pt x="8497" y="4115"/>
                  </a:lnTo>
                  <a:lnTo>
                    <a:pt x="8424" y="4602"/>
                  </a:lnTo>
                  <a:lnTo>
                    <a:pt x="8351" y="4821"/>
                  </a:lnTo>
                  <a:lnTo>
                    <a:pt x="8278" y="5040"/>
                  </a:lnTo>
                  <a:lnTo>
                    <a:pt x="8156" y="5308"/>
                  </a:lnTo>
                  <a:lnTo>
                    <a:pt x="7961" y="5600"/>
                  </a:lnTo>
                  <a:lnTo>
                    <a:pt x="7718" y="5917"/>
                  </a:lnTo>
                  <a:lnTo>
                    <a:pt x="7426" y="6233"/>
                  </a:lnTo>
                  <a:lnTo>
                    <a:pt x="7109" y="6574"/>
                  </a:lnTo>
                  <a:lnTo>
                    <a:pt x="6768" y="6939"/>
                  </a:lnTo>
                  <a:lnTo>
                    <a:pt x="5989" y="7645"/>
                  </a:lnTo>
                  <a:lnTo>
                    <a:pt x="5186" y="8376"/>
                  </a:lnTo>
                  <a:lnTo>
                    <a:pt x="4382" y="9033"/>
                  </a:lnTo>
                  <a:lnTo>
                    <a:pt x="3019" y="10177"/>
                  </a:lnTo>
                  <a:lnTo>
                    <a:pt x="2605" y="10543"/>
                  </a:lnTo>
                  <a:lnTo>
                    <a:pt x="2216" y="10908"/>
                  </a:lnTo>
                  <a:lnTo>
                    <a:pt x="1875" y="11273"/>
                  </a:lnTo>
                  <a:lnTo>
                    <a:pt x="1583" y="11614"/>
                  </a:lnTo>
                  <a:lnTo>
                    <a:pt x="1290" y="11955"/>
                  </a:lnTo>
                  <a:lnTo>
                    <a:pt x="1047" y="12295"/>
                  </a:lnTo>
                  <a:lnTo>
                    <a:pt x="852" y="12612"/>
                  </a:lnTo>
                  <a:lnTo>
                    <a:pt x="657" y="12928"/>
                  </a:lnTo>
                  <a:lnTo>
                    <a:pt x="511" y="13245"/>
                  </a:lnTo>
                  <a:lnTo>
                    <a:pt x="365" y="13537"/>
                  </a:lnTo>
                  <a:lnTo>
                    <a:pt x="268" y="13829"/>
                  </a:lnTo>
                  <a:lnTo>
                    <a:pt x="171" y="14121"/>
                  </a:lnTo>
                  <a:lnTo>
                    <a:pt x="97" y="14389"/>
                  </a:lnTo>
                  <a:lnTo>
                    <a:pt x="49" y="14633"/>
                  </a:lnTo>
                  <a:lnTo>
                    <a:pt x="0" y="15120"/>
                  </a:lnTo>
                  <a:lnTo>
                    <a:pt x="0" y="15582"/>
                  </a:lnTo>
                  <a:lnTo>
                    <a:pt x="49" y="15972"/>
                  </a:lnTo>
                  <a:lnTo>
                    <a:pt x="122" y="16313"/>
                  </a:lnTo>
                  <a:lnTo>
                    <a:pt x="219" y="16580"/>
                  </a:lnTo>
                  <a:lnTo>
                    <a:pt x="292" y="16824"/>
                  </a:lnTo>
                  <a:lnTo>
                    <a:pt x="390" y="16994"/>
                  </a:lnTo>
                  <a:lnTo>
                    <a:pt x="463" y="17116"/>
                  </a:lnTo>
                  <a:lnTo>
                    <a:pt x="1510" y="16897"/>
                  </a:lnTo>
                  <a:lnTo>
                    <a:pt x="2532" y="16629"/>
                  </a:lnTo>
                  <a:lnTo>
                    <a:pt x="3530" y="16337"/>
                  </a:lnTo>
                  <a:lnTo>
                    <a:pt x="4529" y="15996"/>
                  </a:lnTo>
                  <a:lnTo>
                    <a:pt x="5502" y="15655"/>
                  </a:lnTo>
                  <a:lnTo>
                    <a:pt x="6476" y="15266"/>
                  </a:lnTo>
                  <a:lnTo>
                    <a:pt x="7401" y="14852"/>
                  </a:lnTo>
                  <a:lnTo>
                    <a:pt x="8327" y="14414"/>
                  </a:lnTo>
                  <a:lnTo>
                    <a:pt x="9227" y="13951"/>
                  </a:lnTo>
                  <a:lnTo>
                    <a:pt x="10104" y="13488"/>
                  </a:lnTo>
                  <a:lnTo>
                    <a:pt x="10956" y="13002"/>
                  </a:lnTo>
                  <a:lnTo>
                    <a:pt x="11784" y="12515"/>
                  </a:lnTo>
                  <a:lnTo>
                    <a:pt x="12587" y="12028"/>
                  </a:lnTo>
                  <a:lnTo>
                    <a:pt x="13366" y="11516"/>
                  </a:lnTo>
                  <a:lnTo>
                    <a:pt x="14097" y="11029"/>
                  </a:lnTo>
                  <a:lnTo>
                    <a:pt x="14803" y="10518"/>
                  </a:lnTo>
                  <a:lnTo>
                    <a:pt x="16117" y="9569"/>
                  </a:lnTo>
                  <a:lnTo>
                    <a:pt x="17310" y="8644"/>
                  </a:lnTo>
                  <a:lnTo>
                    <a:pt x="18333" y="7791"/>
                  </a:lnTo>
                  <a:lnTo>
                    <a:pt x="19185" y="7061"/>
                  </a:lnTo>
                  <a:lnTo>
                    <a:pt x="19867" y="6428"/>
                  </a:lnTo>
                  <a:lnTo>
                    <a:pt x="20378" y="5965"/>
                  </a:lnTo>
                  <a:lnTo>
                    <a:pt x="20792" y="5552"/>
                  </a:lnTo>
                  <a:lnTo>
                    <a:pt x="17554" y="171"/>
                  </a:lnTo>
                  <a:lnTo>
                    <a:pt x="16556" y="98"/>
                  </a:lnTo>
                  <a:lnTo>
                    <a:pt x="15655" y="25"/>
                  </a:lnTo>
                  <a:lnTo>
                    <a:pt x="14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28;p36">
              <a:extLst>
                <a:ext uri="{FF2B5EF4-FFF2-40B4-BE49-F238E27FC236}">
                  <a16:creationId xmlns:a16="http://schemas.microsoft.com/office/drawing/2014/main" id="{A0FA8330-FC44-AE40-A491-55A72FECA8A4}"/>
                </a:ext>
              </a:extLst>
            </p:cNvPr>
            <p:cNvSpPr/>
            <p:nvPr/>
          </p:nvSpPr>
          <p:spPr>
            <a:xfrm>
              <a:off x="6425400" y="5082450"/>
              <a:ext cx="524700" cy="312875"/>
            </a:xfrm>
            <a:custGeom>
              <a:avLst/>
              <a:gdLst/>
              <a:ahLst/>
              <a:cxnLst/>
              <a:rect l="l" t="t" r="r" b="b"/>
              <a:pathLst>
                <a:path w="20988" h="12515" extrusionOk="0">
                  <a:moveTo>
                    <a:pt x="20403" y="1"/>
                  </a:moveTo>
                  <a:lnTo>
                    <a:pt x="19892" y="439"/>
                  </a:lnTo>
                  <a:lnTo>
                    <a:pt x="18431" y="1607"/>
                  </a:lnTo>
                  <a:lnTo>
                    <a:pt x="17408" y="2386"/>
                  </a:lnTo>
                  <a:lnTo>
                    <a:pt x="16215" y="3287"/>
                  </a:lnTo>
                  <a:lnTo>
                    <a:pt x="14876" y="4237"/>
                  </a:lnTo>
                  <a:lnTo>
                    <a:pt x="13440" y="5259"/>
                  </a:lnTo>
                  <a:lnTo>
                    <a:pt x="11882" y="6258"/>
                  </a:lnTo>
                  <a:lnTo>
                    <a:pt x="11054" y="6769"/>
                  </a:lnTo>
                  <a:lnTo>
                    <a:pt x="10226" y="7280"/>
                  </a:lnTo>
                  <a:lnTo>
                    <a:pt x="9398" y="7767"/>
                  </a:lnTo>
                  <a:lnTo>
                    <a:pt x="8546" y="8230"/>
                  </a:lnTo>
                  <a:lnTo>
                    <a:pt x="7694" y="8692"/>
                  </a:lnTo>
                  <a:lnTo>
                    <a:pt x="6818" y="9130"/>
                  </a:lnTo>
                  <a:lnTo>
                    <a:pt x="5941" y="9544"/>
                  </a:lnTo>
                  <a:lnTo>
                    <a:pt x="5089" y="9934"/>
                  </a:lnTo>
                  <a:lnTo>
                    <a:pt x="4213" y="10275"/>
                  </a:lnTo>
                  <a:lnTo>
                    <a:pt x="3360" y="10616"/>
                  </a:lnTo>
                  <a:lnTo>
                    <a:pt x="2484" y="10883"/>
                  </a:lnTo>
                  <a:lnTo>
                    <a:pt x="1656" y="11127"/>
                  </a:lnTo>
                  <a:lnTo>
                    <a:pt x="828" y="11322"/>
                  </a:lnTo>
                  <a:lnTo>
                    <a:pt x="1" y="11468"/>
                  </a:lnTo>
                  <a:lnTo>
                    <a:pt x="366" y="12369"/>
                  </a:lnTo>
                  <a:lnTo>
                    <a:pt x="488" y="12417"/>
                  </a:lnTo>
                  <a:lnTo>
                    <a:pt x="634" y="12466"/>
                  </a:lnTo>
                  <a:lnTo>
                    <a:pt x="877" y="12515"/>
                  </a:lnTo>
                  <a:lnTo>
                    <a:pt x="1194" y="12515"/>
                  </a:lnTo>
                  <a:lnTo>
                    <a:pt x="1632" y="12490"/>
                  </a:lnTo>
                  <a:lnTo>
                    <a:pt x="2167" y="12417"/>
                  </a:lnTo>
                  <a:lnTo>
                    <a:pt x="2825" y="12271"/>
                  </a:lnTo>
                  <a:lnTo>
                    <a:pt x="3628" y="12052"/>
                  </a:lnTo>
                  <a:lnTo>
                    <a:pt x="4553" y="11711"/>
                  </a:lnTo>
                  <a:lnTo>
                    <a:pt x="5649" y="11273"/>
                  </a:lnTo>
                  <a:lnTo>
                    <a:pt x="6915" y="10689"/>
                  </a:lnTo>
                  <a:lnTo>
                    <a:pt x="8351" y="9958"/>
                  </a:lnTo>
                  <a:lnTo>
                    <a:pt x="9983" y="9082"/>
                  </a:lnTo>
                  <a:lnTo>
                    <a:pt x="10884" y="8570"/>
                  </a:lnTo>
                  <a:lnTo>
                    <a:pt x="11809" y="8010"/>
                  </a:lnTo>
                  <a:lnTo>
                    <a:pt x="12807" y="7402"/>
                  </a:lnTo>
                  <a:lnTo>
                    <a:pt x="13854" y="6744"/>
                  </a:lnTo>
                  <a:lnTo>
                    <a:pt x="15558" y="5625"/>
                  </a:lnTo>
                  <a:lnTo>
                    <a:pt x="17019" y="4626"/>
                  </a:lnTo>
                  <a:lnTo>
                    <a:pt x="18260" y="3726"/>
                  </a:lnTo>
                  <a:lnTo>
                    <a:pt x="19259" y="2971"/>
                  </a:lnTo>
                  <a:lnTo>
                    <a:pt x="20013" y="2362"/>
                  </a:lnTo>
                  <a:lnTo>
                    <a:pt x="20549" y="1900"/>
                  </a:lnTo>
                  <a:lnTo>
                    <a:pt x="20987" y="1510"/>
                  </a:lnTo>
                  <a:lnTo>
                    <a:pt x="20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29;p36">
              <a:extLst>
                <a:ext uri="{FF2B5EF4-FFF2-40B4-BE49-F238E27FC236}">
                  <a16:creationId xmlns:a16="http://schemas.microsoft.com/office/drawing/2014/main" id="{2981E21B-F2B4-B947-9763-089C350C8A95}"/>
                </a:ext>
              </a:extLst>
            </p:cNvPr>
            <p:cNvSpPr/>
            <p:nvPr/>
          </p:nvSpPr>
          <p:spPr>
            <a:xfrm>
              <a:off x="6584275" y="5095850"/>
              <a:ext cx="71225" cy="24975"/>
            </a:xfrm>
            <a:custGeom>
              <a:avLst/>
              <a:gdLst/>
              <a:ahLst/>
              <a:cxnLst/>
              <a:rect l="l" t="t" r="r" b="b"/>
              <a:pathLst>
                <a:path w="2849" h="999" extrusionOk="0">
                  <a:moveTo>
                    <a:pt x="1631" y="0"/>
                  </a:moveTo>
                  <a:lnTo>
                    <a:pt x="1388" y="49"/>
                  </a:lnTo>
                  <a:lnTo>
                    <a:pt x="1144" y="98"/>
                  </a:lnTo>
                  <a:lnTo>
                    <a:pt x="925" y="171"/>
                  </a:lnTo>
                  <a:lnTo>
                    <a:pt x="755" y="268"/>
                  </a:lnTo>
                  <a:lnTo>
                    <a:pt x="414" y="438"/>
                  </a:lnTo>
                  <a:lnTo>
                    <a:pt x="195" y="633"/>
                  </a:lnTo>
                  <a:lnTo>
                    <a:pt x="49" y="755"/>
                  </a:lnTo>
                  <a:lnTo>
                    <a:pt x="0" y="828"/>
                  </a:lnTo>
                  <a:lnTo>
                    <a:pt x="219" y="998"/>
                  </a:lnTo>
                  <a:lnTo>
                    <a:pt x="268" y="950"/>
                  </a:lnTo>
                  <a:lnTo>
                    <a:pt x="414" y="828"/>
                  </a:lnTo>
                  <a:lnTo>
                    <a:pt x="609" y="657"/>
                  </a:lnTo>
                  <a:lnTo>
                    <a:pt x="901" y="511"/>
                  </a:lnTo>
                  <a:lnTo>
                    <a:pt x="1071" y="438"/>
                  </a:lnTo>
                  <a:lnTo>
                    <a:pt x="1242" y="365"/>
                  </a:lnTo>
                  <a:lnTo>
                    <a:pt x="1461" y="317"/>
                  </a:lnTo>
                  <a:lnTo>
                    <a:pt x="1680" y="292"/>
                  </a:lnTo>
                  <a:lnTo>
                    <a:pt x="1923" y="292"/>
                  </a:lnTo>
                  <a:lnTo>
                    <a:pt x="2167" y="317"/>
                  </a:lnTo>
                  <a:lnTo>
                    <a:pt x="2459" y="365"/>
                  </a:lnTo>
                  <a:lnTo>
                    <a:pt x="2751" y="438"/>
                  </a:lnTo>
                  <a:lnTo>
                    <a:pt x="2849" y="171"/>
                  </a:lnTo>
                  <a:lnTo>
                    <a:pt x="2508" y="73"/>
                  </a:lnTo>
                  <a:lnTo>
                    <a:pt x="2191" y="24"/>
                  </a:lnTo>
                  <a:lnTo>
                    <a:pt x="18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30;p36">
              <a:extLst>
                <a:ext uri="{FF2B5EF4-FFF2-40B4-BE49-F238E27FC236}">
                  <a16:creationId xmlns:a16="http://schemas.microsoft.com/office/drawing/2014/main" id="{FC6D5F5A-350B-A74F-9ECC-40CF0884D696}"/>
                </a:ext>
              </a:extLst>
            </p:cNvPr>
            <p:cNvSpPr/>
            <p:nvPr/>
          </p:nvSpPr>
          <p:spPr>
            <a:xfrm>
              <a:off x="6606175" y="5061750"/>
              <a:ext cx="71250" cy="24975"/>
            </a:xfrm>
            <a:custGeom>
              <a:avLst/>
              <a:gdLst/>
              <a:ahLst/>
              <a:cxnLst/>
              <a:rect l="l" t="t" r="r" b="b"/>
              <a:pathLst>
                <a:path w="2850" h="999" extrusionOk="0">
                  <a:moveTo>
                    <a:pt x="1632" y="1"/>
                  </a:moveTo>
                  <a:lnTo>
                    <a:pt x="1388" y="49"/>
                  </a:lnTo>
                  <a:lnTo>
                    <a:pt x="1169" y="98"/>
                  </a:lnTo>
                  <a:lnTo>
                    <a:pt x="950" y="171"/>
                  </a:lnTo>
                  <a:lnTo>
                    <a:pt x="755" y="269"/>
                  </a:lnTo>
                  <a:lnTo>
                    <a:pt x="439" y="439"/>
                  </a:lnTo>
                  <a:lnTo>
                    <a:pt x="195" y="634"/>
                  </a:lnTo>
                  <a:lnTo>
                    <a:pt x="49" y="755"/>
                  </a:lnTo>
                  <a:lnTo>
                    <a:pt x="1" y="829"/>
                  </a:lnTo>
                  <a:lnTo>
                    <a:pt x="244" y="999"/>
                  </a:lnTo>
                  <a:lnTo>
                    <a:pt x="268" y="950"/>
                  </a:lnTo>
                  <a:lnTo>
                    <a:pt x="414" y="829"/>
                  </a:lnTo>
                  <a:lnTo>
                    <a:pt x="609" y="682"/>
                  </a:lnTo>
                  <a:lnTo>
                    <a:pt x="901" y="512"/>
                  </a:lnTo>
                  <a:lnTo>
                    <a:pt x="1072" y="439"/>
                  </a:lnTo>
                  <a:lnTo>
                    <a:pt x="1242" y="366"/>
                  </a:lnTo>
                  <a:lnTo>
                    <a:pt x="1461" y="317"/>
                  </a:lnTo>
                  <a:lnTo>
                    <a:pt x="1680" y="293"/>
                  </a:lnTo>
                  <a:lnTo>
                    <a:pt x="1924" y="293"/>
                  </a:lnTo>
                  <a:lnTo>
                    <a:pt x="2192" y="317"/>
                  </a:lnTo>
                  <a:lnTo>
                    <a:pt x="2460" y="366"/>
                  </a:lnTo>
                  <a:lnTo>
                    <a:pt x="2752" y="439"/>
                  </a:lnTo>
                  <a:lnTo>
                    <a:pt x="2849" y="171"/>
                  </a:lnTo>
                  <a:lnTo>
                    <a:pt x="2508" y="74"/>
                  </a:lnTo>
                  <a:lnTo>
                    <a:pt x="2216" y="25"/>
                  </a:lnTo>
                  <a:lnTo>
                    <a:pt x="1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31;p36">
              <a:extLst>
                <a:ext uri="{FF2B5EF4-FFF2-40B4-BE49-F238E27FC236}">
                  <a16:creationId xmlns:a16="http://schemas.microsoft.com/office/drawing/2014/main" id="{97F7AEB7-EB67-D64C-9D9C-906E0E5372C9}"/>
                </a:ext>
              </a:extLst>
            </p:cNvPr>
            <p:cNvSpPr/>
            <p:nvPr/>
          </p:nvSpPr>
          <p:spPr>
            <a:xfrm>
              <a:off x="6622000" y="5023400"/>
              <a:ext cx="70625" cy="25000"/>
            </a:xfrm>
            <a:custGeom>
              <a:avLst/>
              <a:gdLst/>
              <a:ahLst/>
              <a:cxnLst/>
              <a:rect l="l" t="t" r="r" b="b"/>
              <a:pathLst>
                <a:path w="2825" h="1000" extrusionOk="0">
                  <a:moveTo>
                    <a:pt x="1900" y="1"/>
                  </a:moveTo>
                  <a:lnTo>
                    <a:pt x="1632" y="25"/>
                  </a:lnTo>
                  <a:lnTo>
                    <a:pt x="1388" y="50"/>
                  </a:lnTo>
                  <a:lnTo>
                    <a:pt x="1145" y="98"/>
                  </a:lnTo>
                  <a:lnTo>
                    <a:pt x="926" y="171"/>
                  </a:lnTo>
                  <a:lnTo>
                    <a:pt x="731" y="269"/>
                  </a:lnTo>
                  <a:lnTo>
                    <a:pt x="414" y="463"/>
                  </a:lnTo>
                  <a:lnTo>
                    <a:pt x="195" y="634"/>
                  </a:lnTo>
                  <a:lnTo>
                    <a:pt x="49" y="780"/>
                  </a:lnTo>
                  <a:lnTo>
                    <a:pt x="1" y="829"/>
                  </a:lnTo>
                  <a:lnTo>
                    <a:pt x="220" y="999"/>
                  </a:lnTo>
                  <a:lnTo>
                    <a:pt x="268" y="950"/>
                  </a:lnTo>
                  <a:lnTo>
                    <a:pt x="390" y="829"/>
                  </a:lnTo>
                  <a:lnTo>
                    <a:pt x="609" y="658"/>
                  </a:lnTo>
                  <a:lnTo>
                    <a:pt x="901" y="512"/>
                  </a:lnTo>
                  <a:lnTo>
                    <a:pt x="1047" y="439"/>
                  </a:lnTo>
                  <a:lnTo>
                    <a:pt x="1242" y="366"/>
                  </a:lnTo>
                  <a:lnTo>
                    <a:pt x="1461" y="317"/>
                  </a:lnTo>
                  <a:lnTo>
                    <a:pt x="1680" y="293"/>
                  </a:lnTo>
                  <a:lnTo>
                    <a:pt x="1924" y="293"/>
                  </a:lnTo>
                  <a:lnTo>
                    <a:pt x="2167" y="317"/>
                  </a:lnTo>
                  <a:lnTo>
                    <a:pt x="2435" y="366"/>
                  </a:lnTo>
                  <a:lnTo>
                    <a:pt x="2752" y="439"/>
                  </a:lnTo>
                  <a:lnTo>
                    <a:pt x="2825" y="171"/>
                  </a:lnTo>
                  <a:lnTo>
                    <a:pt x="2508" y="74"/>
                  </a:lnTo>
                  <a:lnTo>
                    <a:pt x="2192" y="25"/>
                  </a:lnTo>
                  <a:lnTo>
                    <a:pt x="1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32;p36">
              <a:extLst>
                <a:ext uri="{FF2B5EF4-FFF2-40B4-BE49-F238E27FC236}">
                  <a16:creationId xmlns:a16="http://schemas.microsoft.com/office/drawing/2014/main" id="{99F9FE8A-250E-AD45-B369-84360A42E475}"/>
                </a:ext>
              </a:extLst>
            </p:cNvPr>
            <p:cNvSpPr/>
            <p:nvPr/>
          </p:nvSpPr>
          <p:spPr>
            <a:xfrm>
              <a:off x="6626875" y="4988100"/>
              <a:ext cx="71225" cy="25600"/>
            </a:xfrm>
            <a:custGeom>
              <a:avLst/>
              <a:gdLst/>
              <a:ahLst/>
              <a:cxnLst/>
              <a:rect l="l" t="t" r="r" b="b"/>
              <a:pathLst>
                <a:path w="2849" h="1024" extrusionOk="0">
                  <a:moveTo>
                    <a:pt x="1924" y="1"/>
                  </a:moveTo>
                  <a:lnTo>
                    <a:pt x="1656" y="25"/>
                  </a:lnTo>
                  <a:lnTo>
                    <a:pt x="1388" y="49"/>
                  </a:lnTo>
                  <a:lnTo>
                    <a:pt x="1169" y="98"/>
                  </a:lnTo>
                  <a:lnTo>
                    <a:pt x="950" y="171"/>
                  </a:lnTo>
                  <a:lnTo>
                    <a:pt x="755" y="269"/>
                  </a:lnTo>
                  <a:lnTo>
                    <a:pt x="439" y="463"/>
                  </a:lnTo>
                  <a:lnTo>
                    <a:pt x="195" y="634"/>
                  </a:lnTo>
                  <a:lnTo>
                    <a:pt x="49" y="780"/>
                  </a:lnTo>
                  <a:lnTo>
                    <a:pt x="0" y="829"/>
                  </a:lnTo>
                  <a:lnTo>
                    <a:pt x="244" y="1023"/>
                  </a:lnTo>
                  <a:lnTo>
                    <a:pt x="292" y="950"/>
                  </a:lnTo>
                  <a:lnTo>
                    <a:pt x="414" y="829"/>
                  </a:lnTo>
                  <a:lnTo>
                    <a:pt x="633" y="682"/>
                  </a:lnTo>
                  <a:lnTo>
                    <a:pt x="901" y="512"/>
                  </a:lnTo>
                  <a:lnTo>
                    <a:pt x="1072" y="439"/>
                  </a:lnTo>
                  <a:lnTo>
                    <a:pt x="1266" y="366"/>
                  </a:lnTo>
                  <a:lnTo>
                    <a:pt x="1461" y="342"/>
                  </a:lnTo>
                  <a:lnTo>
                    <a:pt x="1680" y="293"/>
                  </a:lnTo>
                  <a:lnTo>
                    <a:pt x="1924" y="293"/>
                  </a:lnTo>
                  <a:lnTo>
                    <a:pt x="2192" y="317"/>
                  </a:lnTo>
                  <a:lnTo>
                    <a:pt x="2459" y="366"/>
                  </a:lnTo>
                  <a:lnTo>
                    <a:pt x="2751" y="463"/>
                  </a:lnTo>
                  <a:lnTo>
                    <a:pt x="2849" y="171"/>
                  </a:lnTo>
                  <a:lnTo>
                    <a:pt x="2532" y="74"/>
                  </a:lnTo>
                  <a:lnTo>
                    <a:pt x="2216" y="25"/>
                  </a:lnTo>
                  <a:lnTo>
                    <a:pt x="1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33;p36">
              <a:extLst>
                <a:ext uri="{FF2B5EF4-FFF2-40B4-BE49-F238E27FC236}">
                  <a16:creationId xmlns:a16="http://schemas.microsoft.com/office/drawing/2014/main" id="{113B225B-EF7A-A94F-A207-3559BDB4D23E}"/>
                </a:ext>
              </a:extLst>
            </p:cNvPr>
            <p:cNvSpPr/>
            <p:nvPr/>
          </p:nvSpPr>
          <p:spPr>
            <a:xfrm>
              <a:off x="5246425" y="4790300"/>
              <a:ext cx="242875" cy="367650"/>
            </a:xfrm>
            <a:custGeom>
              <a:avLst/>
              <a:gdLst/>
              <a:ahLst/>
              <a:cxnLst/>
              <a:rect l="l" t="t" r="r" b="b"/>
              <a:pathLst>
                <a:path w="9715" h="14706" extrusionOk="0">
                  <a:moveTo>
                    <a:pt x="7645" y="0"/>
                  </a:moveTo>
                  <a:lnTo>
                    <a:pt x="7158" y="49"/>
                  </a:lnTo>
                  <a:lnTo>
                    <a:pt x="6647" y="122"/>
                  </a:lnTo>
                  <a:lnTo>
                    <a:pt x="5649" y="292"/>
                  </a:lnTo>
                  <a:lnTo>
                    <a:pt x="4651" y="463"/>
                  </a:lnTo>
                  <a:lnTo>
                    <a:pt x="4139" y="536"/>
                  </a:lnTo>
                  <a:lnTo>
                    <a:pt x="3628" y="609"/>
                  </a:lnTo>
                  <a:lnTo>
                    <a:pt x="3117" y="633"/>
                  </a:lnTo>
                  <a:lnTo>
                    <a:pt x="2581" y="609"/>
                  </a:lnTo>
                  <a:lnTo>
                    <a:pt x="2046" y="560"/>
                  </a:lnTo>
                  <a:lnTo>
                    <a:pt x="1510" y="463"/>
                  </a:lnTo>
                  <a:lnTo>
                    <a:pt x="1" y="13926"/>
                  </a:lnTo>
                  <a:lnTo>
                    <a:pt x="7913" y="14705"/>
                  </a:lnTo>
                  <a:lnTo>
                    <a:pt x="9715" y="219"/>
                  </a:lnTo>
                  <a:lnTo>
                    <a:pt x="9204" y="98"/>
                  </a:lnTo>
                  <a:lnTo>
                    <a:pt x="8668" y="25"/>
                  </a:lnTo>
                  <a:lnTo>
                    <a:pt x="8157" y="0"/>
                  </a:lnTo>
                  <a:close/>
                </a:path>
              </a:pathLst>
            </a:custGeom>
            <a:solidFill>
              <a:srgbClr val="E08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34;p36">
              <a:extLst>
                <a:ext uri="{FF2B5EF4-FFF2-40B4-BE49-F238E27FC236}">
                  <a16:creationId xmlns:a16="http://schemas.microsoft.com/office/drawing/2014/main" id="{4E2379D9-6334-D747-977F-607E8FCE0622}"/>
                </a:ext>
              </a:extLst>
            </p:cNvPr>
            <p:cNvSpPr/>
            <p:nvPr/>
          </p:nvSpPr>
          <p:spPr>
            <a:xfrm>
              <a:off x="4888525" y="5048375"/>
              <a:ext cx="583125" cy="297050"/>
            </a:xfrm>
            <a:custGeom>
              <a:avLst/>
              <a:gdLst/>
              <a:ahLst/>
              <a:cxnLst/>
              <a:rect l="l" t="t" r="r" b="b"/>
              <a:pathLst>
                <a:path w="23325" h="11882" extrusionOk="0">
                  <a:moveTo>
                    <a:pt x="15510" y="0"/>
                  </a:moveTo>
                  <a:lnTo>
                    <a:pt x="15193" y="49"/>
                  </a:lnTo>
                  <a:lnTo>
                    <a:pt x="14901" y="97"/>
                  </a:lnTo>
                  <a:lnTo>
                    <a:pt x="14633" y="171"/>
                  </a:lnTo>
                  <a:lnTo>
                    <a:pt x="14414" y="292"/>
                  </a:lnTo>
                  <a:lnTo>
                    <a:pt x="14195" y="414"/>
                  </a:lnTo>
                  <a:lnTo>
                    <a:pt x="14000" y="560"/>
                  </a:lnTo>
                  <a:lnTo>
                    <a:pt x="13830" y="730"/>
                  </a:lnTo>
                  <a:lnTo>
                    <a:pt x="13684" y="901"/>
                  </a:lnTo>
                  <a:lnTo>
                    <a:pt x="13538" y="1096"/>
                  </a:lnTo>
                  <a:lnTo>
                    <a:pt x="13391" y="1290"/>
                  </a:lnTo>
                  <a:lnTo>
                    <a:pt x="13148" y="1704"/>
                  </a:lnTo>
                  <a:lnTo>
                    <a:pt x="12929" y="2143"/>
                  </a:lnTo>
                  <a:lnTo>
                    <a:pt x="12685" y="2556"/>
                  </a:lnTo>
                  <a:lnTo>
                    <a:pt x="12418" y="2946"/>
                  </a:lnTo>
                  <a:lnTo>
                    <a:pt x="12271" y="3141"/>
                  </a:lnTo>
                  <a:lnTo>
                    <a:pt x="12101" y="3311"/>
                  </a:lnTo>
                  <a:lnTo>
                    <a:pt x="11882" y="3482"/>
                  </a:lnTo>
                  <a:lnTo>
                    <a:pt x="11590" y="3676"/>
                  </a:lnTo>
                  <a:lnTo>
                    <a:pt x="11249" y="3871"/>
                  </a:lnTo>
                  <a:lnTo>
                    <a:pt x="10835" y="4042"/>
                  </a:lnTo>
                  <a:lnTo>
                    <a:pt x="10421" y="4236"/>
                  </a:lnTo>
                  <a:lnTo>
                    <a:pt x="9959" y="4407"/>
                  </a:lnTo>
                  <a:lnTo>
                    <a:pt x="8960" y="4748"/>
                  </a:lnTo>
                  <a:lnTo>
                    <a:pt x="7913" y="5040"/>
                  </a:lnTo>
                  <a:lnTo>
                    <a:pt x="6915" y="5332"/>
                  </a:lnTo>
                  <a:lnTo>
                    <a:pt x="5211" y="5819"/>
                  </a:lnTo>
                  <a:lnTo>
                    <a:pt x="4675" y="5965"/>
                  </a:lnTo>
                  <a:lnTo>
                    <a:pt x="4188" y="6160"/>
                  </a:lnTo>
                  <a:lnTo>
                    <a:pt x="3726" y="6330"/>
                  </a:lnTo>
                  <a:lnTo>
                    <a:pt x="3288" y="6525"/>
                  </a:lnTo>
                  <a:lnTo>
                    <a:pt x="2898" y="6720"/>
                  </a:lnTo>
                  <a:lnTo>
                    <a:pt x="2557" y="6914"/>
                  </a:lnTo>
                  <a:lnTo>
                    <a:pt x="2216" y="7134"/>
                  </a:lnTo>
                  <a:lnTo>
                    <a:pt x="1924" y="7353"/>
                  </a:lnTo>
                  <a:lnTo>
                    <a:pt x="1656" y="7572"/>
                  </a:lnTo>
                  <a:lnTo>
                    <a:pt x="1413" y="7791"/>
                  </a:lnTo>
                  <a:lnTo>
                    <a:pt x="1194" y="8010"/>
                  </a:lnTo>
                  <a:lnTo>
                    <a:pt x="975" y="8229"/>
                  </a:lnTo>
                  <a:lnTo>
                    <a:pt x="804" y="8448"/>
                  </a:lnTo>
                  <a:lnTo>
                    <a:pt x="658" y="8667"/>
                  </a:lnTo>
                  <a:lnTo>
                    <a:pt x="415" y="9081"/>
                  </a:lnTo>
                  <a:lnTo>
                    <a:pt x="220" y="9471"/>
                  </a:lnTo>
                  <a:lnTo>
                    <a:pt x="123" y="9860"/>
                  </a:lnTo>
                  <a:lnTo>
                    <a:pt x="50" y="10201"/>
                  </a:lnTo>
                  <a:lnTo>
                    <a:pt x="1" y="10493"/>
                  </a:lnTo>
                  <a:lnTo>
                    <a:pt x="1" y="10737"/>
                  </a:lnTo>
                  <a:lnTo>
                    <a:pt x="1" y="10932"/>
                  </a:lnTo>
                  <a:lnTo>
                    <a:pt x="25" y="11078"/>
                  </a:lnTo>
                  <a:lnTo>
                    <a:pt x="1048" y="11297"/>
                  </a:lnTo>
                  <a:lnTo>
                    <a:pt x="2095" y="11492"/>
                  </a:lnTo>
                  <a:lnTo>
                    <a:pt x="3142" y="11638"/>
                  </a:lnTo>
                  <a:lnTo>
                    <a:pt x="4188" y="11735"/>
                  </a:lnTo>
                  <a:lnTo>
                    <a:pt x="5211" y="11808"/>
                  </a:lnTo>
                  <a:lnTo>
                    <a:pt x="6258" y="11857"/>
                  </a:lnTo>
                  <a:lnTo>
                    <a:pt x="7280" y="11881"/>
                  </a:lnTo>
                  <a:lnTo>
                    <a:pt x="8303" y="11857"/>
                  </a:lnTo>
                  <a:lnTo>
                    <a:pt x="9301" y="11808"/>
                  </a:lnTo>
                  <a:lnTo>
                    <a:pt x="10299" y="11759"/>
                  </a:lnTo>
                  <a:lnTo>
                    <a:pt x="11273" y="11662"/>
                  </a:lnTo>
                  <a:lnTo>
                    <a:pt x="12223" y="11565"/>
                  </a:lnTo>
                  <a:lnTo>
                    <a:pt x="13172" y="11443"/>
                  </a:lnTo>
                  <a:lnTo>
                    <a:pt x="14073" y="11297"/>
                  </a:lnTo>
                  <a:lnTo>
                    <a:pt x="14950" y="11151"/>
                  </a:lnTo>
                  <a:lnTo>
                    <a:pt x="15802" y="10980"/>
                  </a:lnTo>
                  <a:lnTo>
                    <a:pt x="17409" y="10640"/>
                  </a:lnTo>
                  <a:lnTo>
                    <a:pt x="18845" y="10299"/>
                  </a:lnTo>
                  <a:lnTo>
                    <a:pt x="20135" y="9958"/>
                  </a:lnTo>
                  <a:lnTo>
                    <a:pt x="21231" y="9617"/>
                  </a:lnTo>
                  <a:lnTo>
                    <a:pt x="22107" y="9349"/>
                  </a:lnTo>
                  <a:lnTo>
                    <a:pt x="22765" y="9130"/>
                  </a:lnTo>
                  <a:lnTo>
                    <a:pt x="23325" y="8911"/>
                  </a:lnTo>
                  <a:lnTo>
                    <a:pt x="22570" y="2678"/>
                  </a:lnTo>
                  <a:lnTo>
                    <a:pt x="21694" y="2191"/>
                  </a:lnTo>
                  <a:lnTo>
                    <a:pt x="20890" y="1777"/>
                  </a:lnTo>
                  <a:lnTo>
                    <a:pt x="20135" y="1388"/>
                  </a:lnTo>
                  <a:lnTo>
                    <a:pt x="19429" y="1071"/>
                  </a:lnTo>
                  <a:lnTo>
                    <a:pt x="18772" y="779"/>
                  </a:lnTo>
                  <a:lnTo>
                    <a:pt x="18188" y="560"/>
                  </a:lnTo>
                  <a:lnTo>
                    <a:pt x="17628" y="365"/>
                  </a:lnTo>
                  <a:lnTo>
                    <a:pt x="17116" y="219"/>
                  </a:lnTo>
                  <a:lnTo>
                    <a:pt x="16654" y="122"/>
                  </a:lnTo>
                  <a:lnTo>
                    <a:pt x="16240" y="49"/>
                  </a:lnTo>
                  <a:lnTo>
                    <a:pt x="158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35;p36">
              <a:extLst>
                <a:ext uri="{FF2B5EF4-FFF2-40B4-BE49-F238E27FC236}">
                  <a16:creationId xmlns:a16="http://schemas.microsoft.com/office/drawing/2014/main" id="{AE9B2EF5-93A5-5442-9EDE-CD344C085404}"/>
                </a:ext>
              </a:extLst>
            </p:cNvPr>
            <p:cNvSpPr/>
            <p:nvPr/>
          </p:nvSpPr>
          <p:spPr>
            <a:xfrm>
              <a:off x="4887325" y="5271125"/>
              <a:ext cx="584325" cy="105325"/>
            </a:xfrm>
            <a:custGeom>
              <a:avLst/>
              <a:gdLst/>
              <a:ahLst/>
              <a:cxnLst/>
              <a:rect l="l" t="t" r="r" b="b"/>
              <a:pathLst>
                <a:path w="23373" h="4213" extrusionOk="0">
                  <a:moveTo>
                    <a:pt x="23373" y="1"/>
                  </a:moveTo>
                  <a:lnTo>
                    <a:pt x="22691" y="196"/>
                  </a:lnTo>
                  <a:lnTo>
                    <a:pt x="20889" y="658"/>
                  </a:lnTo>
                  <a:lnTo>
                    <a:pt x="19648" y="950"/>
                  </a:lnTo>
                  <a:lnTo>
                    <a:pt x="18187" y="1267"/>
                  </a:lnTo>
                  <a:lnTo>
                    <a:pt x="16580" y="1608"/>
                  </a:lnTo>
                  <a:lnTo>
                    <a:pt x="14827" y="1924"/>
                  </a:lnTo>
                  <a:lnTo>
                    <a:pt x="13001" y="2192"/>
                  </a:lnTo>
                  <a:lnTo>
                    <a:pt x="12052" y="2338"/>
                  </a:lnTo>
                  <a:lnTo>
                    <a:pt x="11102" y="2436"/>
                  </a:lnTo>
                  <a:lnTo>
                    <a:pt x="10128" y="2533"/>
                  </a:lnTo>
                  <a:lnTo>
                    <a:pt x="9154" y="2630"/>
                  </a:lnTo>
                  <a:lnTo>
                    <a:pt x="8181" y="2679"/>
                  </a:lnTo>
                  <a:lnTo>
                    <a:pt x="7207" y="2728"/>
                  </a:lnTo>
                  <a:lnTo>
                    <a:pt x="6257" y="2752"/>
                  </a:lnTo>
                  <a:lnTo>
                    <a:pt x="5308" y="2752"/>
                  </a:lnTo>
                  <a:lnTo>
                    <a:pt x="4358" y="2703"/>
                  </a:lnTo>
                  <a:lnTo>
                    <a:pt x="3433" y="2655"/>
                  </a:lnTo>
                  <a:lnTo>
                    <a:pt x="2557" y="2557"/>
                  </a:lnTo>
                  <a:lnTo>
                    <a:pt x="1680" y="2411"/>
                  </a:lnTo>
                  <a:lnTo>
                    <a:pt x="852" y="2265"/>
                  </a:lnTo>
                  <a:lnTo>
                    <a:pt x="49" y="2046"/>
                  </a:lnTo>
                  <a:lnTo>
                    <a:pt x="0" y="3020"/>
                  </a:lnTo>
                  <a:lnTo>
                    <a:pt x="98" y="3117"/>
                  </a:lnTo>
                  <a:lnTo>
                    <a:pt x="195" y="3215"/>
                  </a:lnTo>
                  <a:lnTo>
                    <a:pt x="414" y="3361"/>
                  </a:lnTo>
                  <a:lnTo>
                    <a:pt x="682" y="3507"/>
                  </a:lnTo>
                  <a:lnTo>
                    <a:pt x="1096" y="3653"/>
                  </a:lnTo>
                  <a:lnTo>
                    <a:pt x="1607" y="3823"/>
                  </a:lnTo>
                  <a:lnTo>
                    <a:pt x="2264" y="3945"/>
                  </a:lnTo>
                  <a:lnTo>
                    <a:pt x="3092" y="4067"/>
                  </a:lnTo>
                  <a:lnTo>
                    <a:pt x="4090" y="4164"/>
                  </a:lnTo>
                  <a:lnTo>
                    <a:pt x="5283" y="4213"/>
                  </a:lnTo>
                  <a:lnTo>
                    <a:pt x="6671" y="4188"/>
                  </a:lnTo>
                  <a:lnTo>
                    <a:pt x="8278" y="4115"/>
                  </a:lnTo>
                  <a:lnTo>
                    <a:pt x="10128" y="3994"/>
                  </a:lnTo>
                  <a:lnTo>
                    <a:pt x="11151" y="3896"/>
                  </a:lnTo>
                  <a:lnTo>
                    <a:pt x="12222" y="3775"/>
                  </a:lnTo>
                  <a:lnTo>
                    <a:pt x="13366" y="3629"/>
                  </a:lnTo>
                  <a:lnTo>
                    <a:pt x="14608" y="3458"/>
                  </a:lnTo>
                  <a:lnTo>
                    <a:pt x="16604" y="3142"/>
                  </a:lnTo>
                  <a:lnTo>
                    <a:pt x="18382" y="2825"/>
                  </a:lnTo>
                  <a:lnTo>
                    <a:pt x="19867" y="2533"/>
                  </a:lnTo>
                  <a:lnTo>
                    <a:pt x="21084" y="2241"/>
                  </a:lnTo>
                  <a:lnTo>
                    <a:pt x="22034" y="1997"/>
                  </a:lnTo>
                  <a:lnTo>
                    <a:pt x="22715" y="1803"/>
                  </a:lnTo>
                  <a:lnTo>
                    <a:pt x="23275" y="1632"/>
                  </a:lnTo>
                  <a:lnTo>
                    <a:pt x="2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36;p36">
              <a:extLst>
                <a:ext uri="{FF2B5EF4-FFF2-40B4-BE49-F238E27FC236}">
                  <a16:creationId xmlns:a16="http://schemas.microsoft.com/office/drawing/2014/main" id="{D88C4FAC-D7C6-AF48-A39D-69B5D138FDCB}"/>
                </a:ext>
              </a:extLst>
            </p:cNvPr>
            <p:cNvSpPr/>
            <p:nvPr/>
          </p:nvSpPr>
          <p:spPr>
            <a:xfrm>
              <a:off x="5136875" y="5152450"/>
              <a:ext cx="71850" cy="24975"/>
            </a:xfrm>
            <a:custGeom>
              <a:avLst/>
              <a:gdLst/>
              <a:ahLst/>
              <a:cxnLst/>
              <a:rect l="l" t="t" r="r" b="b"/>
              <a:pathLst>
                <a:path w="2874" h="999" extrusionOk="0">
                  <a:moveTo>
                    <a:pt x="925" y="0"/>
                  </a:moveTo>
                  <a:lnTo>
                    <a:pt x="560" y="25"/>
                  </a:lnTo>
                  <a:lnTo>
                    <a:pt x="268" y="98"/>
                  </a:lnTo>
                  <a:lnTo>
                    <a:pt x="73" y="171"/>
                  </a:lnTo>
                  <a:lnTo>
                    <a:pt x="0" y="195"/>
                  </a:lnTo>
                  <a:lnTo>
                    <a:pt x="146" y="463"/>
                  </a:lnTo>
                  <a:lnTo>
                    <a:pt x="195" y="439"/>
                  </a:lnTo>
                  <a:lnTo>
                    <a:pt x="365" y="390"/>
                  </a:lnTo>
                  <a:lnTo>
                    <a:pt x="609" y="317"/>
                  </a:lnTo>
                  <a:lnTo>
                    <a:pt x="950" y="293"/>
                  </a:lnTo>
                  <a:lnTo>
                    <a:pt x="1120" y="293"/>
                  </a:lnTo>
                  <a:lnTo>
                    <a:pt x="1339" y="317"/>
                  </a:lnTo>
                  <a:lnTo>
                    <a:pt x="1534" y="341"/>
                  </a:lnTo>
                  <a:lnTo>
                    <a:pt x="1753" y="414"/>
                  </a:lnTo>
                  <a:lnTo>
                    <a:pt x="1972" y="512"/>
                  </a:lnTo>
                  <a:lnTo>
                    <a:pt x="2216" y="633"/>
                  </a:lnTo>
                  <a:lnTo>
                    <a:pt x="2435" y="804"/>
                  </a:lnTo>
                  <a:lnTo>
                    <a:pt x="2678" y="999"/>
                  </a:lnTo>
                  <a:lnTo>
                    <a:pt x="2873" y="779"/>
                  </a:lnTo>
                  <a:lnTo>
                    <a:pt x="2605" y="560"/>
                  </a:lnTo>
                  <a:lnTo>
                    <a:pt x="2337" y="390"/>
                  </a:lnTo>
                  <a:lnTo>
                    <a:pt x="2094" y="244"/>
                  </a:lnTo>
                  <a:lnTo>
                    <a:pt x="1826" y="146"/>
                  </a:lnTo>
                  <a:lnTo>
                    <a:pt x="1583" y="73"/>
                  </a:lnTo>
                  <a:lnTo>
                    <a:pt x="1364" y="25"/>
                  </a:lnTo>
                  <a:lnTo>
                    <a:pt x="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37;p36">
              <a:extLst>
                <a:ext uri="{FF2B5EF4-FFF2-40B4-BE49-F238E27FC236}">
                  <a16:creationId xmlns:a16="http://schemas.microsoft.com/office/drawing/2014/main" id="{A3903D80-0E19-A548-98B7-71FCE580DA5C}"/>
                </a:ext>
              </a:extLst>
            </p:cNvPr>
            <p:cNvSpPr/>
            <p:nvPr/>
          </p:nvSpPr>
          <p:spPr>
            <a:xfrm>
              <a:off x="5170950" y="5130525"/>
              <a:ext cx="71850" cy="25000"/>
            </a:xfrm>
            <a:custGeom>
              <a:avLst/>
              <a:gdLst/>
              <a:ahLst/>
              <a:cxnLst/>
              <a:rect l="l" t="t" r="r" b="b"/>
              <a:pathLst>
                <a:path w="2874" h="1000" extrusionOk="0">
                  <a:moveTo>
                    <a:pt x="926" y="1"/>
                  </a:moveTo>
                  <a:lnTo>
                    <a:pt x="561" y="25"/>
                  </a:lnTo>
                  <a:lnTo>
                    <a:pt x="268" y="98"/>
                  </a:lnTo>
                  <a:lnTo>
                    <a:pt x="74" y="171"/>
                  </a:lnTo>
                  <a:lnTo>
                    <a:pt x="1" y="196"/>
                  </a:lnTo>
                  <a:lnTo>
                    <a:pt x="147" y="463"/>
                  </a:lnTo>
                  <a:lnTo>
                    <a:pt x="195" y="439"/>
                  </a:lnTo>
                  <a:lnTo>
                    <a:pt x="366" y="366"/>
                  </a:lnTo>
                  <a:lnTo>
                    <a:pt x="634" y="317"/>
                  </a:lnTo>
                  <a:lnTo>
                    <a:pt x="950" y="293"/>
                  </a:lnTo>
                  <a:lnTo>
                    <a:pt x="1145" y="293"/>
                  </a:lnTo>
                  <a:lnTo>
                    <a:pt x="1340" y="317"/>
                  </a:lnTo>
                  <a:lnTo>
                    <a:pt x="1534" y="342"/>
                  </a:lnTo>
                  <a:lnTo>
                    <a:pt x="1754" y="415"/>
                  </a:lnTo>
                  <a:lnTo>
                    <a:pt x="1973" y="512"/>
                  </a:lnTo>
                  <a:lnTo>
                    <a:pt x="2216" y="634"/>
                  </a:lnTo>
                  <a:lnTo>
                    <a:pt x="2435" y="804"/>
                  </a:lnTo>
                  <a:lnTo>
                    <a:pt x="2679" y="999"/>
                  </a:lnTo>
                  <a:lnTo>
                    <a:pt x="2874" y="780"/>
                  </a:lnTo>
                  <a:lnTo>
                    <a:pt x="2606" y="561"/>
                  </a:lnTo>
                  <a:lnTo>
                    <a:pt x="2362" y="366"/>
                  </a:lnTo>
                  <a:lnTo>
                    <a:pt x="2094" y="244"/>
                  </a:lnTo>
                  <a:lnTo>
                    <a:pt x="1851" y="147"/>
                  </a:lnTo>
                  <a:lnTo>
                    <a:pt x="1608" y="74"/>
                  </a:lnTo>
                  <a:lnTo>
                    <a:pt x="1364" y="25"/>
                  </a:lnTo>
                  <a:lnTo>
                    <a:pt x="1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38;p36">
              <a:extLst>
                <a:ext uri="{FF2B5EF4-FFF2-40B4-BE49-F238E27FC236}">
                  <a16:creationId xmlns:a16="http://schemas.microsoft.com/office/drawing/2014/main" id="{8562B42F-D9FF-E948-80E8-EC1E79855D29}"/>
                </a:ext>
              </a:extLst>
            </p:cNvPr>
            <p:cNvSpPr/>
            <p:nvPr/>
          </p:nvSpPr>
          <p:spPr>
            <a:xfrm>
              <a:off x="5200775" y="5101925"/>
              <a:ext cx="71850" cy="24975"/>
            </a:xfrm>
            <a:custGeom>
              <a:avLst/>
              <a:gdLst/>
              <a:ahLst/>
              <a:cxnLst/>
              <a:rect l="l" t="t" r="r" b="b"/>
              <a:pathLst>
                <a:path w="2874" h="999" extrusionOk="0">
                  <a:moveTo>
                    <a:pt x="926" y="1"/>
                  </a:moveTo>
                  <a:lnTo>
                    <a:pt x="561" y="49"/>
                  </a:lnTo>
                  <a:lnTo>
                    <a:pt x="268" y="122"/>
                  </a:lnTo>
                  <a:lnTo>
                    <a:pt x="74" y="171"/>
                  </a:lnTo>
                  <a:lnTo>
                    <a:pt x="1" y="195"/>
                  </a:lnTo>
                  <a:lnTo>
                    <a:pt x="147" y="463"/>
                  </a:lnTo>
                  <a:lnTo>
                    <a:pt x="220" y="439"/>
                  </a:lnTo>
                  <a:lnTo>
                    <a:pt x="390" y="366"/>
                  </a:lnTo>
                  <a:lnTo>
                    <a:pt x="634" y="317"/>
                  </a:lnTo>
                  <a:lnTo>
                    <a:pt x="974" y="293"/>
                  </a:lnTo>
                  <a:lnTo>
                    <a:pt x="1145" y="293"/>
                  </a:lnTo>
                  <a:lnTo>
                    <a:pt x="1340" y="317"/>
                  </a:lnTo>
                  <a:lnTo>
                    <a:pt x="1559" y="366"/>
                  </a:lnTo>
                  <a:lnTo>
                    <a:pt x="1754" y="414"/>
                  </a:lnTo>
                  <a:lnTo>
                    <a:pt x="1997" y="512"/>
                  </a:lnTo>
                  <a:lnTo>
                    <a:pt x="2216" y="634"/>
                  </a:lnTo>
                  <a:lnTo>
                    <a:pt x="2435" y="804"/>
                  </a:lnTo>
                  <a:lnTo>
                    <a:pt x="2679" y="999"/>
                  </a:lnTo>
                  <a:lnTo>
                    <a:pt x="2873" y="780"/>
                  </a:lnTo>
                  <a:lnTo>
                    <a:pt x="2606" y="561"/>
                  </a:lnTo>
                  <a:lnTo>
                    <a:pt x="2362" y="390"/>
                  </a:lnTo>
                  <a:lnTo>
                    <a:pt x="2094" y="244"/>
                  </a:lnTo>
                  <a:lnTo>
                    <a:pt x="1851" y="147"/>
                  </a:lnTo>
                  <a:lnTo>
                    <a:pt x="1607" y="74"/>
                  </a:lnTo>
                  <a:lnTo>
                    <a:pt x="1364" y="25"/>
                  </a:lnTo>
                  <a:lnTo>
                    <a:pt x="1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39;p36">
              <a:extLst>
                <a:ext uri="{FF2B5EF4-FFF2-40B4-BE49-F238E27FC236}">
                  <a16:creationId xmlns:a16="http://schemas.microsoft.com/office/drawing/2014/main" id="{B48E2A5B-E03E-974A-B64A-812F712B2799}"/>
                </a:ext>
              </a:extLst>
            </p:cNvPr>
            <p:cNvSpPr/>
            <p:nvPr/>
          </p:nvSpPr>
          <p:spPr>
            <a:xfrm>
              <a:off x="5220250" y="5072100"/>
              <a:ext cx="71850" cy="24975"/>
            </a:xfrm>
            <a:custGeom>
              <a:avLst/>
              <a:gdLst/>
              <a:ahLst/>
              <a:cxnLst/>
              <a:rect l="l" t="t" r="r" b="b"/>
              <a:pathLst>
                <a:path w="2874" h="999" extrusionOk="0">
                  <a:moveTo>
                    <a:pt x="926" y="1"/>
                  </a:moveTo>
                  <a:lnTo>
                    <a:pt x="561" y="49"/>
                  </a:lnTo>
                  <a:lnTo>
                    <a:pt x="269" y="98"/>
                  </a:lnTo>
                  <a:lnTo>
                    <a:pt x="74" y="171"/>
                  </a:lnTo>
                  <a:lnTo>
                    <a:pt x="1" y="195"/>
                  </a:lnTo>
                  <a:lnTo>
                    <a:pt x="147" y="463"/>
                  </a:lnTo>
                  <a:lnTo>
                    <a:pt x="220" y="439"/>
                  </a:lnTo>
                  <a:lnTo>
                    <a:pt x="390" y="366"/>
                  </a:lnTo>
                  <a:lnTo>
                    <a:pt x="634" y="317"/>
                  </a:lnTo>
                  <a:lnTo>
                    <a:pt x="950" y="293"/>
                  </a:lnTo>
                  <a:lnTo>
                    <a:pt x="1145" y="293"/>
                  </a:lnTo>
                  <a:lnTo>
                    <a:pt x="1340" y="317"/>
                  </a:lnTo>
                  <a:lnTo>
                    <a:pt x="1535" y="341"/>
                  </a:lnTo>
                  <a:lnTo>
                    <a:pt x="1754" y="415"/>
                  </a:lnTo>
                  <a:lnTo>
                    <a:pt x="1973" y="512"/>
                  </a:lnTo>
                  <a:lnTo>
                    <a:pt x="2216" y="634"/>
                  </a:lnTo>
                  <a:lnTo>
                    <a:pt x="2435" y="804"/>
                  </a:lnTo>
                  <a:lnTo>
                    <a:pt x="2654" y="999"/>
                  </a:lnTo>
                  <a:lnTo>
                    <a:pt x="2874" y="780"/>
                  </a:lnTo>
                  <a:lnTo>
                    <a:pt x="2606" y="561"/>
                  </a:lnTo>
                  <a:lnTo>
                    <a:pt x="2338" y="390"/>
                  </a:lnTo>
                  <a:lnTo>
                    <a:pt x="2094" y="244"/>
                  </a:lnTo>
                  <a:lnTo>
                    <a:pt x="1827" y="147"/>
                  </a:lnTo>
                  <a:lnTo>
                    <a:pt x="1583" y="74"/>
                  </a:lnTo>
                  <a:lnTo>
                    <a:pt x="1364" y="25"/>
                  </a:lnTo>
                  <a:lnTo>
                    <a:pt x="1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40;p36">
              <a:extLst>
                <a:ext uri="{FF2B5EF4-FFF2-40B4-BE49-F238E27FC236}">
                  <a16:creationId xmlns:a16="http://schemas.microsoft.com/office/drawing/2014/main" id="{A6D6C645-4C69-9D44-BDE2-E6558CC048F8}"/>
                </a:ext>
              </a:extLst>
            </p:cNvPr>
            <p:cNvSpPr/>
            <p:nvPr/>
          </p:nvSpPr>
          <p:spPr>
            <a:xfrm>
              <a:off x="5617700" y="2779875"/>
              <a:ext cx="881975" cy="1451075"/>
            </a:xfrm>
            <a:custGeom>
              <a:avLst/>
              <a:gdLst/>
              <a:ahLst/>
              <a:cxnLst/>
              <a:rect l="l" t="t" r="r" b="b"/>
              <a:pathLst>
                <a:path w="35279" h="58043" extrusionOk="0">
                  <a:moveTo>
                    <a:pt x="24299" y="1"/>
                  </a:moveTo>
                  <a:lnTo>
                    <a:pt x="1" y="8960"/>
                  </a:lnTo>
                  <a:lnTo>
                    <a:pt x="12734" y="42656"/>
                  </a:lnTo>
                  <a:lnTo>
                    <a:pt x="16313" y="51518"/>
                  </a:lnTo>
                  <a:lnTo>
                    <a:pt x="16532" y="52029"/>
                  </a:lnTo>
                  <a:lnTo>
                    <a:pt x="16776" y="52516"/>
                  </a:lnTo>
                  <a:lnTo>
                    <a:pt x="17019" y="52979"/>
                  </a:lnTo>
                  <a:lnTo>
                    <a:pt x="17311" y="53441"/>
                  </a:lnTo>
                  <a:lnTo>
                    <a:pt x="17628" y="53904"/>
                  </a:lnTo>
                  <a:lnTo>
                    <a:pt x="17944" y="54318"/>
                  </a:lnTo>
                  <a:lnTo>
                    <a:pt x="18309" y="54732"/>
                  </a:lnTo>
                  <a:lnTo>
                    <a:pt x="18675" y="55121"/>
                  </a:lnTo>
                  <a:lnTo>
                    <a:pt x="19064" y="55511"/>
                  </a:lnTo>
                  <a:lnTo>
                    <a:pt x="19454" y="55852"/>
                  </a:lnTo>
                  <a:lnTo>
                    <a:pt x="19892" y="56192"/>
                  </a:lnTo>
                  <a:lnTo>
                    <a:pt x="20330" y="56485"/>
                  </a:lnTo>
                  <a:lnTo>
                    <a:pt x="20793" y="56777"/>
                  </a:lnTo>
                  <a:lnTo>
                    <a:pt x="21255" y="57045"/>
                  </a:lnTo>
                  <a:lnTo>
                    <a:pt x="21742" y="57288"/>
                  </a:lnTo>
                  <a:lnTo>
                    <a:pt x="22254" y="57507"/>
                  </a:lnTo>
                  <a:lnTo>
                    <a:pt x="22643" y="57653"/>
                  </a:lnTo>
                  <a:lnTo>
                    <a:pt x="23033" y="57775"/>
                  </a:lnTo>
                  <a:lnTo>
                    <a:pt x="23422" y="57872"/>
                  </a:lnTo>
                  <a:lnTo>
                    <a:pt x="23787" y="57945"/>
                  </a:lnTo>
                  <a:lnTo>
                    <a:pt x="24177" y="57994"/>
                  </a:lnTo>
                  <a:lnTo>
                    <a:pt x="24542" y="58018"/>
                  </a:lnTo>
                  <a:lnTo>
                    <a:pt x="24907" y="58043"/>
                  </a:lnTo>
                  <a:lnTo>
                    <a:pt x="25248" y="58018"/>
                  </a:lnTo>
                  <a:lnTo>
                    <a:pt x="25589" y="57994"/>
                  </a:lnTo>
                  <a:lnTo>
                    <a:pt x="25954" y="57945"/>
                  </a:lnTo>
                  <a:lnTo>
                    <a:pt x="26271" y="57872"/>
                  </a:lnTo>
                  <a:lnTo>
                    <a:pt x="26612" y="57799"/>
                  </a:lnTo>
                  <a:lnTo>
                    <a:pt x="26928" y="57702"/>
                  </a:lnTo>
                  <a:lnTo>
                    <a:pt x="27245" y="57580"/>
                  </a:lnTo>
                  <a:lnTo>
                    <a:pt x="27561" y="57434"/>
                  </a:lnTo>
                  <a:lnTo>
                    <a:pt x="27878" y="57288"/>
                  </a:lnTo>
                  <a:lnTo>
                    <a:pt x="28462" y="56972"/>
                  </a:lnTo>
                  <a:lnTo>
                    <a:pt x="29046" y="56582"/>
                  </a:lnTo>
                  <a:lnTo>
                    <a:pt x="29582" y="56144"/>
                  </a:lnTo>
                  <a:lnTo>
                    <a:pt x="30117" y="55681"/>
                  </a:lnTo>
                  <a:lnTo>
                    <a:pt x="30604" y="55194"/>
                  </a:lnTo>
                  <a:lnTo>
                    <a:pt x="31091" y="54659"/>
                  </a:lnTo>
                  <a:lnTo>
                    <a:pt x="31530" y="54123"/>
                  </a:lnTo>
                  <a:lnTo>
                    <a:pt x="31968" y="53563"/>
                  </a:lnTo>
                  <a:lnTo>
                    <a:pt x="32357" y="52979"/>
                  </a:lnTo>
                  <a:lnTo>
                    <a:pt x="32723" y="52419"/>
                  </a:lnTo>
                  <a:lnTo>
                    <a:pt x="33088" y="51834"/>
                  </a:lnTo>
                  <a:lnTo>
                    <a:pt x="33404" y="51274"/>
                  </a:lnTo>
                  <a:lnTo>
                    <a:pt x="33696" y="50715"/>
                  </a:lnTo>
                  <a:lnTo>
                    <a:pt x="33964" y="50179"/>
                  </a:lnTo>
                  <a:lnTo>
                    <a:pt x="34451" y="49181"/>
                  </a:lnTo>
                  <a:lnTo>
                    <a:pt x="34816" y="48329"/>
                  </a:lnTo>
                  <a:lnTo>
                    <a:pt x="35084" y="47671"/>
                  </a:lnTo>
                  <a:lnTo>
                    <a:pt x="35279" y="47087"/>
                  </a:lnTo>
                  <a:lnTo>
                    <a:pt x="24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41;p36">
              <a:extLst>
                <a:ext uri="{FF2B5EF4-FFF2-40B4-BE49-F238E27FC236}">
                  <a16:creationId xmlns:a16="http://schemas.microsoft.com/office/drawing/2014/main" id="{29A28F22-6FED-3A42-B442-9706AB24B377}"/>
                </a:ext>
              </a:extLst>
            </p:cNvPr>
            <p:cNvSpPr/>
            <p:nvPr/>
          </p:nvSpPr>
          <p:spPr>
            <a:xfrm>
              <a:off x="6053500" y="3898000"/>
              <a:ext cx="758425" cy="1037175"/>
            </a:xfrm>
            <a:custGeom>
              <a:avLst/>
              <a:gdLst/>
              <a:ahLst/>
              <a:cxnLst/>
              <a:rect l="l" t="t" r="r" b="b"/>
              <a:pathLst>
                <a:path w="30337" h="41487" extrusionOk="0">
                  <a:moveTo>
                    <a:pt x="17165" y="0"/>
                  </a:moveTo>
                  <a:lnTo>
                    <a:pt x="1" y="8814"/>
                  </a:lnTo>
                  <a:lnTo>
                    <a:pt x="1681" y="12052"/>
                  </a:lnTo>
                  <a:lnTo>
                    <a:pt x="3288" y="15241"/>
                  </a:lnTo>
                  <a:lnTo>
                    <a:pt x="4822" y="18333"/>
                  </a:lnTo>
                  <a:lnTo>
                    <a:pt x="6282" y="21303"/>
                  </a:lnTo>
                  <a:lnTo>
                    <a:pt x="8960" y="26854"/>
                  </a:lnTo>
                  <a:lnTo>
                    <a:pt x="11273" y="31724"/>
                  </a:lnTo>
                  <a:lnTo>
                    <a:pt x="13172" y="35765"/>
                  </a:lnTo>
                  <a:lnTo>
                    <a:pt x="14584" y="38857"/>
                  </a:lnTo>
                  <a:lnTo>
                    <a:pt x="15777" y="41487"/>
                  </a:lnTo>
                  <a:lnTo>
                    <a:pt x="17043" y="40975"/>
                  </a:lnTo>
                  <a:lnTo>
                    <a:pt x="18358" y="40488"/>
                  </a:lnTo>
                  <a:lnTo>
                    <a:pt x="20915" y="39515"/>
                  </a:lnTo>
                  <a:lnTo>
                    <a:pt x="23374" y="38662"/>
                  </a:lnTo>
                  <a:lnTo>
                    <a:pt x="25613" y="37908"/>
                  </a:lnTo>
                  <a:lnTo>
                    <a:pt x="27512" y="37275"/>
                  </a:lnTo>
                  <a:lnTo>
                    <a:pt x="29022" y="36788"/>
                  </a:lnTo>
                  <a:lnTo>
                    <a:pt x="30337" y="36374"/>
                  </a:lnTo>
                  <a:lnTo>
                    <a:pt x="29631" y="33501"/>
                  </a:lnTo>
                  <a:lnTo>
                    <a:pt x="28925" y="30774"/>
                  </a:lnTo>
                  <a:lnTo>
                    <a:pt x="28243" y="28218"/>
                  </a:lnTo>
                  <a:lnTo>
                    <a:pt x="27561" y="25783"/>
                  </a:lnTo>
                  <a:lnTo>
                    <a:pt x="26904" y="23470"/>
                  </a:lnTo>
                  <a:lnTo>
                    <a:pt x="26271" y="21328"/>
                  </a:lnTo>
                  <a:lnTo>
                    <a:pt x="25638" y="19307"/>
                  </a:lnTo>
                  <a:lnTo>
                    <a:pt x="25029" y="17408"/>
                  </a:lnTo>
                  <a:lnTo>
                    <a:pt x="24445" y="15631"/>
                  </a:lnTo>
                  <a:lnTo>
                    <a:pt x="23885" y="13975"/>
                  </a:lnTo>
                  <a:lnTo>
                    <a:pt x="23325" y="12441"/>
                  </a:lnTo>
                  <a:lnTo>
                    <a:pt x="22789" y="11029"/>
                  </a:lnTo>
                  <a:lnTo>
                    <a:pt x="22278" y="9715"/>
                  </a:lnTo>
                  <a:lnTo>
                    <a:pt x="21791" y="8497"/>
                  </a:lnTo>
                  <a:lnTo>
                    <a:pt x="21304" y="7377"/>
                  </a:lnTo>
                  <a:lnTo>
                    <a:pt x="20866" y="6379"/>
                  </a:lnTo>
                  <a:lnTo>
                    <a:pt x="20428" y="5454"/>
                  </a:lnTo>
                  <a:lnTo>
                    <a:pt x="20038" y="4626"/>
                  </a:lnTo>
                  <a:lnTo>
                    <a:pt x="19649" y="3871"/>
                  </a:lnTo>
                  <a:lnTo>
                    <a:pt x="19308" y="3214"/>
                  </a:lnTo>
                  <a:lnTo>
                    <a:pt x="18675" y="2094"/>
                  </a:lnTo>
                  <a:lnTo>
                    <a:pt x="18139" y="1266"/>
                  </a:lnTo>
                  <a:lnTo>
                    <a:pt x="17725" y="658"/>
                  </a:lnTo>
                  <a:lnTo>
                    <a:pt x="17409" y="268"/>
                  </a:lnTo>
                  <a:lnTo>
                    <a:pt x="17238" y="73"/>
                  </a:lnTo>
                  <a:lnTo>
                    <a:pt x="171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42;p36">
              <a:extLst>
                <a:ext uri="{FF2B5EF4-FFF2-40B4-BE49-F238E27FC236}">
                  <a16:creationId xmlns:a16="http://schemas.microsoft.com/office/drawing/2014/main" id="{E90E53CA-AB9E-1D48-948A-4324CE168DCB}"/>
                </a:ext>
              </a:extLst>
            </p:cNvPr>
            <p:cNvSpPr/>
            <p:nvPr/>
          </p:nvSpPr>
          <p:spPr>
            <a:xfrm>
              <a:off x="6053500" y="3898000"/>
              <a:ext cx="758425" cy="1037175"/>
            </a:xfrm>
            <a:custGeom>
              <a:avLst/>
              <a:gdLst/>
              <a:ahLst/>
              <a:cxnLst/>
              <a:rect l="l" t="t" r="r" b="b"/>
              <a:pathLst>
                <a:path w="30337" h="41487" fill="none" extrusionOk="0">
                  <a:moveTo>
                    <a:pt x="17165" y="0"/>
                  </a:moveTo>
                  <a:lnTo>
                    <a:pt x="17165" y="0"/>
                  </a:lnTo>
                  <a:lnTo>
                    <a:pt x="17238" y="73"/>
                  </a:lnTo>
                  <a:lnTo>
                    <a:pt x="17409" y="268"/>
                  </a:lnTo>
                  <a:lnTo>
                    <a:pt x="17725" y="658"/>
                  </a:lnTo>
                  <a:lnTo>
                    <a:pt x="18139" y="1266"/>
                  </a:lnTo>
                  <a:lnTo>
                    <a:pt x="18675" y="2094"/>
                  </a:lnTo>
                  <a:lnTo>
                    <a:pt x="19308" y="3214"/>
                  </a:lnTo>
                  <a:lnTo>
                    <a:pt x="19649" y="3871"/>
                  </a:lnTo>
                  <a:lnTo>
                    <a:pt x="20038" y="4626"/>
                  </a:lnTo>
                  <a:lnTo>
                    <a:pt x="20428" y="5454"/>
                  </a:lnTo>
                  <a:lnTo>
                    <a:pt x="20866" y="6379"/>
                  </a:lnTo>
                  <a:lnTo>
                    <a:pt x="21304" y="7377"/>
                  </a:lnTo>
                  <a:lnTo>
                    <a:pt x="21791" y="8497"/>
                  </a:lnTo>
                  <a:lnTo>
                    <a:pt x="22278" y="9715"/>
                  </a:lnTo>
                  <a:lnTo>
                    <a:pt x="22789" y="11029"/>
                  </a:lnTo>
                  <a:lnTo>
                    <a:pt x="23325" y="12441"/>
                  </a:lnTo>
                  <a:lnTo>
                    <a:pt x="23885" y="13975"/>
                  </a:lnTo>
                  <a:lnTo>
                    <a:pt x="24445" y="15631"/>
                  </a:lnTo>
                  <a:lnTo>
                    <a:pt x="25029" y="17408"/>
                  </a:lnTo>
                  <a:lnTo>
                    <a:pt x="25638" y="19307"/>
                  </a:lnTo>
                  <a:lnTo>
                    <a:pt x="26271" y="21328"/>
                  </a:lnTo>
                  <a:lnTo>
                    <a:pt x="26904" y="23470"/>
                  </a:lnTo>
                  <a:lnTo>
                    <a:pt x="27561" y="25783"/>
                  </a:lnTo>
                  <a:lnTo>
                    <a:pt x="28243" y="28218"/>
                  </a:lnTo>
                  <a:lnTo>
                    <a:pt x="28925" y="30774"/>
                  </a:lnTo>
                  <a:lnTo>
                    <a:pt x="29631" y="33501"/>
                  </a:lnTo>
                  <a:lnTo>
                    <a:pt x="30337" y="36374"/>
                  </a:lnTo>
                  <a:lnTo>
                    <a:pt x="30337" y="36374"/>
                  </a:lnTo>
                  <a:lnTo>
                    <a:pt x="29022" y="36788"/>
                  </a:lnTo>
                  <a:lnTo>
                    <a:pt x="27512" y="37275"/>
                  </a:lnTo>
                  <a:lnTo>
                    <a:pt x="25613" y="37908"/>
                  </a:lnTo>
                  <a:lnTo>
                    <a:pt x="23374" y="38662"/>
                  </a:lnTo>
                  <a:lnTo>
                    <a:pt x="20915" y="39515"/>
                  </a:lnTo>
                  <a:lnTo>
                    <a:pt x="18358" y="40488"/>
                  </a:lnTo>
                  <a:lnTo>
                    <a:pt x="17043" y="40975"/>
                  </a:lnTo>
                  <a:lnTo>
                    <a:pt x="15777" y="41487"/>
                  </a:lnTo>
                  <a:lnTo>
                    <a:pt x="15777" y="41487"/>
                  </a:lnTo>
                  <a:lnTo>
                    <a:pt x="14584" y="38857"/>
                  </a:lnTo>
                  <a:lnTo>
                    <a:pt x="13172" y="35765"/>
                  </a:lnTo>
                  <a:lnTo>
                    <a:pt x="11273" y="31724"/>
                  </a:lnTo>
                  <a:lnTo>
                    <a:pt x="8960" y="26854"/>
                  </a:lnTo>
                  <a:lnTo>
                    <a:pt x="6282" y="21303"/>
                  </a:lnTo>
                  <a:lnTo>
                    <a:pt x="4822" y="18333"/>
                  </a:lnTo>
                  <a:lnTo>
                    <a:pt x="3288" y="15241"/>
                  </a:lnTo>
                  <a:lnTo>
                    <a:pt x="1681" y="12052"/>
                  </a:lnTo>
                  <a:lnTo>
                    <a:pt x="1" y="8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43;p36">
              <a:extLst>
                <a:ext uri="{FF2B5EF4-FFF2-40B4-BE49-F238E27FC236}">
                  <a16:creationId xmlns:a16="http://schemas.microsoft.com/office/drawing/2014/main" id="{D202C1BF-3404-FF4D-9E83-7AE82CC8C2C5}"/>
                </a:ext>
              </a:extLst>
            </p:cNvPr>
            <p:cNvSpPr/>
            <p:nvPr/>
          </p:nvSpPr>
          <p:spPr>
            <a:xfrm>
              <a:off x="5187375" y="2807875"/>
              <a:ext cx="711550" cy="1438900"/>
            </a:xfrm>
            <a:custGeom>
              <a:avLst/>
              <a:gdLst/>
              <a:ahLst/>
              <a:cxnLst/>
              <a:rect l="l" t="t" r="r" b="b"/>
              <a:pathLst>
                <a:path w="28462" h="57556" extrusionOk="0">
                  <a:moveTo>
                    <a:pt x="8449" y="1"/>
                  </a:moveTo>
                  <a:lnTo>
                    <a:pt x="1827" y="35401"/>
                  </a:lnTo>
                  <a:lnTo>
                    <a:pt x="123" y="45699"/>
                  </a:lnTo>
                  <a:lnTo>
                    <a:pt x="50" y="46089"/>
                  </a:lnTo>
                  <a:lnTo>
                    <a:pt x="25" y="46478"/>
                  </a:lnTo>
                  <a:lnTo>
                    <a:pt x="1" y="46868"/>
                  </a:lnTo>
                  <a:lnTo>
                    <a:pt x="1" y="47257"/>
                  </a:lnTo>
                  <a:lnTo>
                    <a:pt x="1" y="47647"/>
                  </a:lnTo>
                  <a:lnTo>
                    <a:pt x="50" y="48012"/>
                  </a:lnTo>
                  <a:lnTo>
                    <a:pt x="98" y="48402"/>
                  </a:lnTo>
                  <a:lnTo>
                    <a:pt x="171" y="48791"/>
                  </a:lnTo>
                  <a:lnTo>
                    <a:pt x="244" y="49156"/>
                  </a:lnTo>
                  <a:lnTo>
                    <a:pt x="342" y="49521"/>
                  </a:lnTo>
                  <a:lnTo>
                    <a:pt x="464" y="49887"/>
                  </a:lnTo>
                  <a:lnTo>
                    <a:pt x="585" y="50252"/>
                  </a:lnTo>
                  <a:lnTo>
                    <a:pt x="731" y="50617"/>
                  </a:lnTo>
                  <a:lnTo>
                    <a:pt x="902" y="50958"/>
                  </a:lnTo>
                  <a:lnTo>
                    <a:pt x="1072" y="51299"/>
                  </a:lnTo>
                  <a:lnTo>
                    <a:pt x="1267" y="51640"/>
                  </a:lnTo>
                  <a:lnTo>
                    <a:pt x="1803" y="52467"/>
                  </a:lnTo>
                  <a:lnTo>
                    <a:pt x="2363" y="53198"/>
                  </a:lnTo>
                  <a:lnTo>
                    <a:pt x="2923" y="53879"/>
                  </a:lnTo>
                  <a:lnTo>
                    <a:pt x="3483" y="54488"/>
                  </a:lnTo>
                  <a:lnTo>
                    <a:pt x="4043" y="55024"/>
                  </a:lnTo>
                  <a:lnTo>
                    <a:pt x="4627" y="55486"/>
                  </a:lnTo>
                  <a:lnTo>
                    <a:pt x="5211" y="55900"/>
                  </a:lnTo>
                  <a:lnTo>
                    <a:pt x="5771" y="56265"/>
                  </a:lnTo>
                  <a:lnTo>
                    <a:pt x="6355" y="56582"/>
                  </a:lnTo>
                  <a:lnTo>
                    <a:pt x="6940" y="56850"/>
                  </a:lnTo>
                  <a:lnTo>
                    <a:pt x="7500" y="57045"/>
                  </a:lnTo>
                  <a:lnTo>
                    <a:pt x="8060" y="57215"/>
                  </a:lnTo>
                  <a:lnTo>
                    <a:pt x="8620" y="57361"/>
                  </a:lnTo>
                  <a:lnTo>
                    <a:pt x="9180" y="57458"/>
                  </a:lnTo>
                  <a:lnTo>
                    <a:pt x="9691" y="57507"/>
                  </a:lnTo>
                  <a:lnTo>
                    <a:pt x="10226" y="57556"/>
                  </a:lnTo>
                  <a:lnTo>
                    <a:pt x="10713" y="57556"/>
                  </a:lnTo>
                  <a:lnTo>
                    <a:pt x="11200" y="57531"/>
                  </a:lnTo>
                  <a:lnTo>
                    <a:pt x="11663" y="57483"/>
                  </a:lnTo>
                  <a:lnTo>
                    <a:pt x="12101" y="57434"/>
                  </a:lnTo>
                  <a:lnTo>
                    <a:pt x="12515" y="57361"/>
                  </a:lnTo>
                  <a:lnTo>
                    <a:pt x="12905" y="57288"/>
                  </a:lnTo>
                  <a:lnTo>
                    <a:pt x="13611" y="57118"/>
                  </a:lnTo>
                  <a:lnTo>
                    <a:pt x="14171" y="56923"/>
                  </a:lnTo>
                  <a:lnTo>
                    <a:pt x="14609" y="56752"/>
                  </a:lnTo>
                  <a:lnTo>
                    <a:pt x="14974" y="56606"/>
                  </a:lnTo>
                  <a:lnTo>
                    <a:pt x="28462" y="10129"/>
                  </a:lnTo>
                  <a:lnTo>
                    <a:pt x="84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44;p36">
              <a:extLst>
                <a:ext uri="{FF2B5EF4-FFF2-40B4-BE49-F238E27FC236}">
                  <a16:creationId xmlns:a16="http://schemas.microsoft.com/office/drawing/2014/main" id="{02E5F8A9-D5C7-A246-92A9-6324A03486AE}"/>
                </a:ext>
              </a:extLst>
            </p:cNvPr>
            <p:cNvSpPr/>
            <p:nvPr/>
          </p:nvSpPr>
          <p:spPr>
            <a:xfrm>
              <a:off x="5100350" y="3921125"/>
              <a:ext cx="544775" cy="1096825"/>
            </a:xfrm>
            <a:custGeom>
              <a:avLst/>
              <a:gdLst/>
              <a:ahLst/>
              <a:cxnLst/>
              <a:rect l="l" t="t" r="r" b="b"/>
              <a:pathLst>
                <a:path w="21791" h="43873" extrusionOk="0">
                  <a:moveTo>
                    <a:pt x="21231" y="0"/>
                  </a:moveTo>
                  <a:lnTo>
                    <a:pt x="3482" y="1924"/>
                  </a:lnTo>
                  <a:lnTo>
                    <a:pt x="3458" y="3263"/>
                  </a:lnTo>
                  <a:lnTo>
                    <a:pt x="3409" y="4675"/>
                  </a:lnTo>
                  <a:lnTo>
                    <a:pt x="3263" y="7621"/>
                  </a:lnTo>
                  <a:lnTo>
                    <a:pt x="3068" y="10737"/>
                  </a:lnTo>
                  <a:lnTo>
                    <a:pt x="2849" y="13927"/>
                  </a:lnTo>
                  <a:lnTo>
                    <a:pt x="2581" y="17189"/>
                  </a:lnTo>
                  <a:lnTo>
                    <a:pt x="2289" y="20427"/>
                  </a:lnTo>
                  <a:lnTo>
                    <a:pt x="1973" y="23592"/>
                  </a:lnTo>
                  <a:lnTo>
                    <a:pt x="1656" y="26660"/>
                  </a:lnTo>
                  <a:lnTo>
                    <a:pt x="1047" y="32235"/>
                  </a:lnTo>
                  <a:lnTo>
                    <a:pt x="512" y="36739"/>
                  </a:lnTo>
                  <a:lnTo>
                    <a:pt x="0" y="40854"/>
                  </a:lnTo>
                  <a:lnTo>
                    <a:pt x="1364" y="41049"/>
                  </a:lnTo>
                  <a:lnTo>
                    <a:pt x="2727" y="41292"/>
                  </a:lnTo>
                  <a:lnTo>
                    <a:pt x="5405" y="41755"/>
                  </a:lnTo>
                  <a:lnTo>
                    <a:pt x="7962" y="42266"/>
                  </a:lnTo>
                  <a:lnTo>
                    <a:pt x="10275" y="42753"/>
                  </a:lnTo>
                  <a:lnTo>
                    <a:pt x="12247" y="43191"/>
                  </a:lnTo>
                  <a:lnTo>
                    <a:pt x="13781" y="43532"/>
                  </a:lnTo>
                  <a:lnTo>
                    <a:pt x="15144" y="43873"/>
                  </a:lnTo>
                  <a:lnTo>
                    <a:pt x="15972" y="41000"/>
                  </a:lnTo>
                  <a:lnTo>
                    <a:pt x="16751" y="38249"/>
                  </a:lnTo>
                  <a:lnTo>
                    <a:pt x="17457" y="35595"/>
                  </a:lnTo>
                  <a:lnTo>
                    <a:pt x="18090" y="33063"/>
                  </a:lnTo>
                  <a:lnTo>
                    <a:pt x="18674" y="30628"/>
                  </a:lnTo>
                  <a:lnTo>
                    <a:pt x="19185" y="28291"/>
                  </a:lnTo>
                  <a:lnTo>
                    <a:pt x="19648" y="26051"/>
                  </a:lnTo>
                  <a:lnTo>
                    <a:pt x="20062" y="23909"/>
                  </a:lnTo>
                  <a:lnTo>
                    <a:pt x="20403" y="21864"/>
                  </a:lnTo>
                  <a:lnTo>
                    <a:pt x="20719" y="19940"/>
                  </a:lnTo>
                  <a:lnTo>
                    <a:pt x="20987" y="18090"/>
                  </a:lnTo>
                  <a:lnTo>
                    <a:pt x="21206" y="16337"/>
                  </a:lnTo>
                  <a:lnTo>
                    <a:pt x="21377" y="14681"/>
                  </a:lnTo>
                  <a:lnTo>
                    <a:pt x="21523" y="13123"/>
                  </a:lnTo>
                  <a:lnTo>
                    <a:pt x="21620" y="11662"/>
                  </a:lnTo>
                  <a:lnTo>
                    <a:pt x="21717" y="10299"/>
                  </a:lnTo>
                  <a:lnTo>
                    <a:pt x="21766" y="9009"/>
                  </a:lnTo>
                  <a:lnTo>
                    <a:pt x="21791" y="7816"/>
                  </a:lnTo>
                  <a:lnTo>
                    <a:pt x="21791" y="6720"/>
                  </a:lnTo>
                  <a:lnTo>
                    <a:pt x="21791" y="5698"/>
                  </a:lnTo>
                  <a:lnTo>
                    <a:pt x="21742" y="4772"/>
                  </a:lnTo>
                  <a:lnTo>
                    <a:pt x="21717" y="3920"/>
                  </a:lnTo>
                  <a:lnTo>
                    <a:pt x="21596" y="2484"/>
                  </a:lnTo>
                  <a:lnTo>
                    <a:pt x="21474" y="1388"/>
                  </a:lnTo>
                  <a:lnTo>
                    <a:pt x="21352" y="609"/>
                  </a:lnTo>
                  <a:lnTo>
                    <a:pt x="21255" y="171"/>
                  </a:lnTo>
                  <a:lnTo>
                    <a:pt x="21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45;p36">
              <a:extLst>
                <a:ext uri="{FF2B5EF4-FFF2-40B4-BE49-F238E27FC236}">
                  <a16:creationId xmlns:a16="http://schemas.microsoft.com/office/drawing/2014/main" id="{6E35FD87-D1D7-9A46-90E9-AA49147BBE10}"/>
                </a:ext>
              </a:extLst>
            </p:cNvPr>
            <p:cNvSpPr/>
            <p:nvPr/>
          </p:nvSpPr>
          <p:spPr>
            <a:xfrm>
              <a:off x="5100350" y="3921125"/>
              <a:ext cx="544775" cy="1096825"/>
            </a:xfrm>
            <a:custGeom>
              <a:avLst/>
              <a:gdLst/>
              <a:ahLst/>
              <a:cxnLst/>
              <a:rect l="l" t="t" r="r" b="b"/>
              <a:pathLst>
                <a:path w="21791" h="43873" fill="none" extrusionOk="0">
                  <a:moveTo>
                    <a:pt x="21231" y="0"/>
                  </a:moveTo>
                  <a:lnTo>
                    <a:pt x="21231" y="0"/>
                  </a:lnTo>
                  <a:lnTo>
                    <a:pt x="21255" y="171"/>
                  </a:lnTo>
                  <a:lnTo>
                    <a:pt x="21352" y="609"/>
                  </a:lnTo>
                  <a:lnTo>
                    <a:pt x="21474" y="1388"/>
                  </a:lnTo>
                  <a:lnTo>
                    <a:pt x="21596" y="2484"/>
                  </a:lnTo>
                  <a:lnTo>
                    <a:pt x="21717" y="3920"/>
                  </a:lnTo>
                  <a:lnTo>
                    <a:pt x="21742" y="4772"/>
                  </a:lnTo>
                  <a:lnTo>
                    <a:pt x="21791" y="5698"/>
                  </a:lnTo>
                  <a:lnTo>
                    <a:pt x="21791" y="6720"/>
                  </a:lnTo>
                  <a:lnTo>
                    <a:pt x="21791" y="7816"/>
                  </a:lnTo>
                  <a:lnTo>
                    <a:pt x="21766" y="9009"/>
                  </a:lnTo>
                  <a:lnTo>
                    <a:pt x="21717" y="10299"/>
                  </a:lnTo>
                  <a:lnTo>
                    <a:pt x="21620" y="11662"/>
                  </a:lnTo>
                  <a:lnTo>
                    <a:pt x="21523" y="13123"/>
                  </a:lnTo>
                  <a:lnTo>
                    <a:pt x="21377" y="14681"/>
                  </a:lnTo>
                  <a:lnTo>
                    <a:pt x="21206" y="16337"/>
                  </a:lnTo>
                  <a:lnTo>
                    <a:pt x="20987" y="18090"/>
                  </a:lnTo>
                  <a:lnTo>
                    <a:pt x="20719" y="19940"/>
                  </a:lnTo>
                  <a:lnTo>
                    <a:pt x="20403" y="21864"/>
                  </a:lnTo>
                  <a:lnTo>
                    <a:pt x="20062" y="23909"/>
                  </a:lnTo>
                  <a:lnTo>
                    <a:pt x="19648" y="26051"/>
                  </a:lnTo>
                  <a:lnTo>
                    <a:pt x="19185" y="28291"/>
                  </a:lnTo>
                  <a:lnTo>
                    <a:pt x="18674" y="30628"/>
                  </a:lnTo>
                  <a:lnTo>
                    <a:pt x="18090" y="33063"/>
                  </a:lnTo>
                  <a:lnTo>
                    <a:pt x="17457" y="35595"/>
                  </a:lnTo>
                  <a:lnTo>
                    <a:pt x="16751" y="38249"/>
                  </a:lnTo>
                  <a:lnTo>
                    <a:pt x="15972" y="41000"/>
                  </a:lnTo>
                  <a:lnTo>
                    <a:pt x="15144" y="43873"/>
                  </a:lnTo>
                  <a:lnTo>
                    <a:pt x="15144" y="43873"/>
                  </a:lnTo>
                  <a:lnTo>
                    <a:pt x="13781" y="43532"/>
                  </a:lnTo>
                  <a:lnTo>
                    <a:pt x="12247" y="43191"/>
                  </a:lnTo>
                  <a:lnTo>
                    <a:pt x="10275" y="42753"/>
                  </a:lnTo>
                  <a:lnTo>
                    <a:pt x="7962" y="42266"/>
                  </a:lnTo>
                  <a:lnTo>
                    <a:pt x="5405" y="41755"/>
                  </a:lnTo>
                  <a:lnTo>
                    <a:pt x="2727" y="41292"/>
                  </a:lnTo>
                  <a:lnTo>
                    <a:pt x="1364" y="41049"/>
                  </a:lnTo>
                  <a:lnTo>
                    <a:pt x="0" y="40854"/>
                  </a:lnTo>
                  <a:lnTo>
                    <a:pt x="0" y="40854"/>
                  </a:lnTo>
                  <a:lnTo>
                    <a:pt x="512" y="36739"/>
                  </a:lnTo>
                  <a:lnTo>
                    <a:pt x="1047" y="32235"/>
                  </a:lnTo>
                  <a:lnTo>
                    <a:pt x="1656" y="26660"/>
                  </a:lnTo>
                  <a:lnTo>
                    <a:pt x="1973" y="23592"/>
                  </a:lnTo>
                  <a:lnTo>
                    <a:pt x="2289" y="20427"/>
                  </a:lnTo>
                  <a:lnTo>
                    <a:pt x="2581" y="17189"/>
                  </a:lnTo>
                  <a:lnTo>
                    <a:pt x="2849" y="13927"/>
                  </a:lnTo>
                  <a:lnTo>
                    <a:pt x="3068" y="10737"/>
                  </a:lnTo>
                  <a:lnTo>
                    <a:pt x="3263" y="7621"/>
                  </a:lnTo>
                  <a:lnTo>
                    <a:pt x="3409" y="4675"/>
                  </a:lnTo>
                  <a:lnTo>
                    <a:pt x="3458" y="3263"/>
                  </a:lnTo>
                  <a:lnTo>
                    <a:pt x="3482" y="1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46;p36">
              <a:extLst>
                <a:ext uri="{FF2B5EF4-FFF2-40B4-BE49-F238E27FC236}">
                  <a16:creationId xmlns:a16="http://schemas.microsoft.com/office/drawing/2014/main" id="{9988DC35-FA31-7F40-BA81-4754CA3F9BE7}"/>
                </a:ext>
              </a:extLst>
            </p:cNvPr>
            <p:cNvSpPr/>
            <p:nvPr/>
          </p:nvSpPr>
          <p:spPr>
            <a:xfrm>
              <a:off x="5135650" y="1372050"/>
              <a:ext cx="509475" cy="569125"/>
            </a:xfrm>
            <a:custGeom>
              <a:avLst/>
              <a:gdLst/>
              <a:ahLst/>
              <a:cxnLst/>
              <a:rect l="l" t="t" r="r" b="b"/>
              <a:pathLst>
                <a:path w="20379" h="22765" extrusionOk="0">
                  <a:moveTo>
                    <a:pt x="11103" y="0"/>
                  </a:moveTo>
                  <a:lnTo>
                    <a:pt x="2825" y="10664"/>
                  </a:lnTo>
                  <a:lnTo>
                    <a:pt x="1" y="14219"/>
                  </a:lnTo>
                  <a:lnTo>
                    <a:pt x="2971" y="14803"/>
                  </a:lnTo>
                  <a:lnTo>
                    <a:pt x="3239" y="14365"/>
                  </a:lnTo>
                  <a:lnTo>
                    <a:pt x="3750" y="15485"/>
                  </a:lnTo>
                  <a:lnTo>
                    <a:pt x="3993" y="16020"/>
                  </a:lnTo>
                  <a:lnTo>
                    <a:pt x="4212" y="16580"/>
                  </a:lnTo>
                  <a:lnTo>
                    <a:pt x="4383" y="17116"/>
                  </a:lnTo>
                  <a:lnTo>
                    <a:pt x="4529" y="17652"/>
                  </a:lnTo>
                  <a:lnTo>
                    <a:pt x="4626" y="18163"/>
                  </a:lnTo>
                  <a:lnTo>
                    <a:pt x="4675" y="18674"/>
                  </a:lnTo>
                  <a:lnTo>
                    <a:pt x="3677" y="16848"/>
                  </a:lnTo>
                  <a:lnTo>
                    <a:pt x="2825" y="18260"/>
                  </a:lnTo>
                  <a:lnTo>
                    <a:pt x="3068" y="18479"/>
                  </a:lnTo>
                  <a:lnTo>
                    <a:pt x="3287" y="18699"/>
                  </a:lnTo>
                  <a:lnTo>
                    <a:pt x="3482" y="18966"/>
                  </a:lnTo>
                  <a:lnTo>
                    <a:pt x="3653" y="19210"/>
                  </a:lnTo>
                  <a:lnTo>
                    <a:pt x="3799" y="19478"/>
                  </a:lnTo>
                  <a:lnTo>
                    <a:pt x="3920" y="19770"/>
                  </a:lnTo>
                  <a:lnTo>
                    <a:pt x="4164" y="20354"/>
                  </a:lnTo>
                  <a:lnTo>
                    <a:pt x="4383" y="20963"/>
                  </a:lnTo>
                  <a:lnTo>
                    <a:pt x="4578" y="21596"/>
                  </a:lnTo>
                  <a:lnTo>
                    <a:pt x="4699" y="21888"/>
                  </a:lnTo>
                  <a:lnTo>
                    <a:pt x="4845" y="22180"/>
                  </a:lnTo>
                  <a:lnTo>
                    <a:pt x="4992" y="22472"/>
                  </a:lnTo>
                  <a:lnTo>
                    <a:pt x="5162" y="22764"/>
                  </a:lnTo>
                  <a:lnTo>
                    <a:pt x="20379" y="6915"/>
                  </a:lnTo>
                  <a:lnTo>
                    <a:pt x="20038" y="6915"/>
                  </a:lnTo>
                  <a:lnTo>
                    <a:pt x="19697" y="6866"/>
                  </a:lnTo>
                  <a:lnTo>
                    <a:pt x="19380" y="6793"/>
                  </a:lnTo>
                  <a:lnTo>
                    <a:pt x="19064" y="6696"/>
                  </a:lnTo>
                  <a:lnTo>
                    <a:pt x="18747" y="6550"/>
                  </a:lnTo>
                  <a:lnTo>
                    <a:pt x="18455" y="6404"/>
                  </a:lnTo>
                  <a:lnTo>
                    <a:pt x="18163" y="6209"/>
                  </a:lnTo>
                  <a:lnTo>
                    <a:pt x="17871" y="6014"/>
                  </a:lnTo>
                  <a:lnTo>
                    <a:pt x="17579" y="5771"/>
                  </a:lnTo>
                  <a:lnTo>
                    <a:pt x="17287" y="5527"/>
                  </a:lnTo>
                  <a:lnTo>
                    <a:pt x="16751" y="4991"/>
                  </a:lnTo>
                  <a:lnTo>
                    <a:pt x="16215" y="4407"/>
                  </a:lnTo>
                  <a:lnTo>
                    <a:pt x="15680" y="3799"/>
                  </a:lnTo>
                  <a:lnTo>
                    <a:pt x="14608" y="2581"/>
                  </a:lnTo>
                  <a:lnTo>
                    <a:pt x="14073" y="1997"/>
                  </a:lnTo>
                  <a:lnTo>
                    <a:pt x="13513" y="1437"/>
                  </a:lnTo>
                  <a:lnTo>
                    <a:pt x="13221" y="1193"/>
                  </a:lnTo>
                  <a:lnTo>
                    <a:pt x="12953" y="950"/>
                  </a:lnTo>
                  <a:lnTo>
                    <a:pt x="12661" y="731"/>
                  </a:lnTo>
                  <a:lnTo>
                    <a:pt x="12344" y="536"/>
                  </a:lnTo>
                  <a:lnTo>
                    <a:pt x="12052" y="366"/>
                  </a:lnTo>
                  <a:lnTo>
                    <a:pt x="11736" y="220"/>
                  </a:lnTo>
                  <a:lnTo>
                    <a:pt x="11419" y="98"/>
                  </a:lnTo>
                  <a:lnTo>
                    <a:pt x="11103" y="0"/>
                  </a:lnTo>
                  <a:close/>
                </a:path>
              </a:pathLst>
            </a:custGeom>
            <a:solidFill>
              <a:srgbClr val="FFB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47;p36">
              <a:extLst>
                <a:ext uri="{FF2B5EF4-FFF2-40B4-BE49-F238E27FC236}">
                  <a16:creationId xmlns:a16="http://schemas.microsoft.com/office/drawing/2014/main" id="{DCB87D4C-69E1-054B-BF4B-CDE1EA305FA4}"/>
                </a:ext>
              </a:extLst>
            </p:cNvPr>
            <p:cNvSpPr/>
            <p:nvPr/>
          </p:nvSpPr>
          <p:spPr>
            <a:xfrm>
              <a:off x="4768025" y="1188850"/>
              <a:ext cx="553900" cy="776675"/>
            </a:xfrm>
            <a:custGeom>
              <a:avLst/>
              <a:gdLst/>
              <a:ahLst/>
              <a:cxnLst/>
              <a:rect l="l" t="t" r="r" b="b"/>
              <a:pathLst>
                <a:path w="22156" h="31067" extrusionOk="0">
                  <a:moveTo>
                    <a:pt x="5673" y="0"/>
                  </a:moveTo>
                  <a:lnTo>
                    <a:pt x="5430" y="390"/>
                  </a:lnTo>
                  <a:lnTo>
                    <a:pt x="5186" y="755"/>
                  </a:lnTo>
                  <a:lnTo>
                    <a:pt x="4894" y="1096"/>
                  </a:lnTo>
                  <a:lnTo>
                    <a:pt x="4602" y="1388"/>
                  </a:lnTo>
                  <a:lnTo>
                    <a:pt x="4261" y="1680"/>
                  </a:lnTo>
                  <a:lnTo>
                    <a:pt x="3920" y="1948"/>
                  </a:lnTo>
                  <a:lnTo>
                    <a:pt x="3555" y="2191"/>
                  </a:lnTo>
                  <a:lnTo>
                    <a:pt x="3190" y="2410"/>
                  </a:lnTo>
                  <a:lnTo>
                    <a:pt x="2800" y="2630"/>
                  </a:lnTo>
                  <a:lnTo>
                    <a:pt x="2411" y="2824"/>
                  </a:lnTo>
                  <a:lnTo>
                    <a:pt x="1607" y="3190"/>
                  </a:lnTo>
                  <a:lnTo>
                    <a:pt x="0" y="3847"/>
                  </a:lnTo>
                  <a:lnTo>
                    <a:pt x="268" y="4261"/>
                  </a:lnTo>
                  <a:lnTo>
                    <a:pt x="512" y="4699"/>
                  </a:lnTo>
                  <a:lnTo>
                    <a:pt x="999" y="5576"/>
                  </a:lnTo>
                  <a:lnTo>
                    <a:pt x="1437" y="6452"/>
                  </a:lnTo>
                  <a:lnTo>
                    <a:pt x="1899" y="7328"/>
                  </a:lnTo>
                  <a:lnTo>
                    <a:pt x="4504" y="12198"/>
                  </a:lnTo>
                  <a:lnTo>
                    <a:pt x="9301" y="21060"/>
                  </a:lnTo>
                  <a:lnTo>
                    <a:pt x="12660" y="27268"/>
                  </a:lnTo>
                  <a:lnTo>
                    <a:pt x="13099" y="28096"/>
                  </a:lnTo>
                  <a:lnTo>
                    <a:pt x="13269" y="28412"/>
                  </a:lnTo>
                  <a:lnTo>
                    <a:pt x="13464" y="28705"/>
                  </a:lnTo>
                  <a:lnTo>
                    <a:pt x="13683" y="28972"/>
                  </a:lnTo>
                  <a:lnTo>
                    <a:pt x="13902" y="29240"/>
                  </a:lnTo>
                  <a:lnTo>
                    <a:pt x="13975" y="29338"/>
                  </a:lnTo>
                  <a:lnTo>
                    <a:pt x="14219" y="29654"/>
                  </a:lnTo>
                  <a:lnTo>
                    <a:pt x="14486" y="29946"/>
                  </a:lnTo>
                  <a:lnTo>
                    <a:pt x="14779" y="30214"/>
                  </a:lnTo>
                  <a:lnTo>
                    <a:pt x="15095" y="30433"/>
                  </a:lnTo>
                  <a:lnTo>
                    <a:pt x="15436" y="30628"/>
                  </a:lnTo>
                  <a:lnTo>
                    <a:pt x="15801" y="30798"/>
                  </a:lnTo>
                  <a:lnTo>
                    <a:pt x="16166" y="30920"/>
                  </a:lnTo>
                  <a:lnTo>
                    <a:pt x="16532" y="30993"/>
                  </a:lnTo>
                  <a:lnTo>
                    <a:pt x="16921" y="31066"/>
                  </a:lnTo>
                  <a:lnTo>
                    <a:pt x="17286" y="31066"/>
                  </a:lnTo>
                  <a:lnTo>
                    <a:pt x="17676" y="31042"/>
                  </a:lnTo>
                  <a:lnTo>
                    <a:pt x="18065" y="30993"/>
                  </a:lnTo>
                  <a:lnTo>
                    <a:pt x="18455" y="30896"/>
                  </a:lnTo>
                  <a:lnTo>
                    <a:pt x="18820" y="30750"/>
                  </a:lnTo>
                  <a:lnTo>
                    <a:pt x="19185" y="30579"/>
                  </a:lnTo>
                  <a:lnTo>
                    <a:pt x="19526" y="30360"/>
                  </a:lnTo>
                  <a:lnTo>
                    <a:pt x="19745" y="30190"/>
                  </a:lnTo>
                  <a:lnTo>
                    <a:pt x="19964" y="30019"/>
                  </a:lnTo>
                  <a:lnTo>
                    <a:pt x="20159" y="29825"/>
                  </a:lnTo>
                  <a:lnTo>
                    <a:pt x="20330" y="29630"/>
                  </a:lnTo>
                  <a:lnTo>
                    <a:pt x="20500" y="29435"/>
                  </a:lnTo>
                  <a:lnTo>
                    <a:pt x="20646" y="29216"/>
                  </a:lnTo>
                  <a:lnTo>
                    <a:pt x="20768" y="28972"/>
                  </a:lnTo>
                  <a:lnTo>
                    <a:pt x="20890" y="28753"/>
                  </a:lnTo>
                  <a:lnTo>
                    <a:pt x="21036" y="28388"/>
                  </a:lnTo>
                  <a:lnTo>
                    <a:pt x="21133" y="28023"/>
                  </a:lnTo>
                  <a:lnTo>
                    <a:pt x="21936" y="25783"/>
                  </a:lnTo>
                  <a:lnTo>
                    <a:pt x="22156" y="25101"/>
                  </a:lnTo>
                  <a:lnTo>
                    <a:pt x="21888" y="24079"/>
                  </a:lnTo>
                  <a:lnTo>
                    <a:pt x="21571" y="23056"/>
                  </a:lnTo>
                  <a:lnTo>
                    <a:pt x="21206" y="22034"/>
                  </a:lnTo>
                  <a:lnTo>
                    <a:pt x="20817" y="21036"/>
                  </a:lnTo>
                  <a:lnTo>
                    <a:pt x="20403" y="20062"/>
                  </a:lnTo>
                  <a:lnTo>
                    <a:pt x="19916" y="19088"/>
                  </a:lnTo>
                  <a:lnTo>
                    <a:pt x="19429" y="18163"/>
                  </a:lnTo>
                  <a:lnTo>
                    <a:pt x="18893" y="17237"/>
                  </a:lnTo>
                  <a:lnTo>
                    <a:pt x="18479" y="16604"/>
                  </a:lnTo>
                  <a:lnTo>
                    <a:pt x="18065" y="15971"/>
                  </a:lnTo>
                  <a:lnTo>
                    <a:pt x="17627" y="15363"/>
                  </a:lnTo>
                  <a:lnTo>
                    <a:pt x="17165" y="14754"/>
                  </a:lnTo>
                  <a:lnTo>
                    <a:pt x="16264" y="13537"/>
                  </a:lnTo>
                  <a:lnTo>
                    <a:pt x="15339" y="12344"/>
                  </a:lnTo>
                  <a:lnTo>
                    <a:pt x="14365" y="11078"/>
                  </a:lnTo>
                  <a:lnTo>
                    <a:pt x="13391" y="9763"/>
                  </a:lnTo>
                  <a:lnTo>
                    <a:pt x="12393" y="8497"/>
                  </a:lnTo>
                  <a:lnTo>
                    <a:pt x="11906" y="7864"/>
                  </a:lnTo>
                  <a:lnTo>
                    <a:pt x="11394" y="7231"/>
                  </a:lnTo>
                  <a:lnTo>
                    <a:pt x="10591" y="6282"/>
                  </a:lnTo>
                  <a:lnTo>
                    <a:pt x="9836" y="5381"/>
                  </a:lnTo>
                  <a:lnTo>
                    <a:pt x="8473" y="3652"/>
                  </a:lnTo>
                  <a:lnTo>
                    <a:pt x="7134" y="1899"/>
                  </a:lnTo>
                  <a:lnTo>
                    <a:pt x="5673" y="0"/>
                  </a:lnTo>
                  <a:close/>
                </a:path>
              </a:pathLst>
            </a:custGeom>
            <a:solidFill>
              <a:srgbClr val="FFB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48;p36">
              <a:extLst>
                <a:ext uri="{FF2B5EF4-FFF2-40B4-BE49-F238E27FC236}">
                  <a16:creationId xmlns:a16="http://schemas.microsoft.com/office/drawing/2014/main" id="{C462AA91-00C1-364B-BE96-3A7EBBB27501}"/>
                </a:ext>
              </a:extLst>
            </p:cNvPr>
            <p:cNvSpPr/>
            <p:nvPr/>
          </p:nvSpPr>
          <p:spPr>
            <a:xfrm>
              <a:off x="4452125" y="1061625"/>
              <a:ext cx="416950" cy="236800"/>
            </a:xfrm>
            <a:custGeom>
              <a:avLst/>
              <a:gdLst/>
              <a:ahLst/>
              <a:cxnLst/>
              <a:rect l="l" t="t" r="r" b="b"/>
              <a:pathLst>
                <a:path w="16678" h="9472" extrusionOk="0">
                  <a:moveTo>
                    <a:pt x="3896" y="1"/>
                  </a:moveTo>
                  <a:lnTo>
                    <a:pt x="3287" y="49"/>
                  </a:lnTo>
                  <a:lnTo>
                    <a:pt x="2679" y="98"/>
                  </a:lnTo>
                  <a:lnTo>
                    <a:pt x="2094" y="196"/>
                  </a:lnTo>
                  <a:lnTo>
                    <a:pt x="1486" y="317"/>
                  </a:lnTo>
                  <a:lnTo>
                    <a:pt x="901" y="463"/>
                  </a:lnTo>
                  <a:lnTo>
                    <a:pt x="731" y="536"/>
                  </a:lnTo>
                  <a:lnTo>
                    <a:pt x="682" y="585"/>
                  </a:lnTo>
                  <a:lnTo>
                    <a:pt x="634" y="658"/>
                  </a:lnTo>
                  <a:lnTo>
                    <a:pt x="585" y="780"/>
                  </a:lnTo>
                  <a:lnTo>
                    <a:pt x="585" y="829"/>
                  </a:lnTo>
                  <a:lnTo>
                    <a:pt x="609" y="877"/>
                  </a:lnTo>
                  <a:lnTo>
                    <a:pt x="682" y="975"/>
                  </a:lnTo>
                  <a:lnTo>
                    <a:pt x="804" y="1072"/>
                  </a:lnTo>
                  <a:lnTo>
                    <a:pt x="950" y="1145"/>
                  </a:lnTo>
                  <a:lnTo>
                    <a:pt x="1145" y="1194"/>
                  </a:lnTo>
                  <a:lnTo>
                    <a:pt x="1583" y="1291"/>
                  </a:lnTo>
                  <a:lnTo>
                    <a:pt x="2046" y="1364"/>
                  </a:lnTo>
                  <a:lnTo>
                    <a:pt x="2484" y="1389"/>
                  </a:lnTo>
                  <a:lnTo>
                    <a:pt x="3044" y="1437"/>
                  </a:lnTo>
                  <a:lnTo>
                    <a:pt x="3482" y="1462"/>
                  </a:lnTo>
                  <a:lnTo>
                    <a:pt x="3920" y="1486"/>
                  </a:lnTo>
                  <a:lnTo>
                    <a:pt x="3458" y="1510"/>
                  </a:lnTo>
                  <a:lnTo>
                    <a:pt x="2995" y="1559"/>
                  </a:lnTo>
                  <a:lnTo>
                    <a:pt x="2533" y="1632"/>
                  </a:lnTo>
                  <a:lnTo>
                    <a:pt x="2094" y="1705"/>
                  </a:lnTo>
                  <a:lnTo>
                    <a:pt x="1632" y="1802"/>
                  </a:lnTo>
                  <a:lnTo>
                    <a:pt x="1193" y="1924"/>
                  </a:lnTo>
                  <a:lnTo>
                    <a:pt x="731" y="2070"/>
                  </a:lnTo>
                  <a:lnTo>
                    <a:pt x="317" y="2216"/>
                  </a:lnTo>
                  <a:lnTo>
                    <a:pt x="147" y="2265"/>
                  </a:lnTo>
                  <a:lnTo>
                    <a:pt x="74" y="2314"/>
                  </a:lnTo>
                  <a:lnTo>
                    <a:pt x="25" y="2387"/>
                  </a:lnTo>
                  <a:lnTo>
                    <a:pt x="0" y="2508"/>
                  </a:lnTo>
                  <a:lnTo>
                    <a:pt x="0" y="2581"/>
                  </a:lnTo>
                  <a:lnTo>
                    <a:pt x="25" y="2630"/>
                  </a:lnTo>
                  <a:lnTo>
                    <a:pt x="98" y="2728"/>
                  </a:lnTo>
                  <a:lnTo>
                    <a:pt x="220" y="2801"/>
                  </a:lnTo>
                  <a:lnTo>
                    <a:pt x="366" y="2874"/>
                  </a:lnTo>
                  <a:lnTo>
                    <a:pt x="560" y="2947"/>
                  </a:lnTo>
                  <a:lnTo>
                    <a:pt x="999" y="3044"/>
                  </a:lnTo>
                  <a:lnTo>
                    <a:pt x="1461" y="3093"/>
                  </a:lnTo>
                  <a:lnTo>
                    <a:pt x="1900" y="3141"/>
                  </a:lnTo>
                  <a:lnTo>
                    <a:pt x="2459" y="3166"/>
                  </a:lnTo>
                  <a:lnTo>
                    <a:pt x="3117" y="3214"/>
                  </a:lnTo>
                  <a:lnTo>
                    <a:pt x="3774" y="3263"/>
                  </a:lnTo>
                  <a:lnTo>
                    <a:pt x="3726" y="3288"/>
                  </a:lnTo>
                  <a:lnTo>
                    <a:pt x="3287" y="3312"/>
                  </a:lnTo>
                  <a:lnTo>
                    <a:pt x="2873" y="3361"/>
                  </a:lnTo>
                  <a:lnTo>
                    <a:pt x="2459" y="3434"/>
                  </a:lnTo>
                  <a:lnTo>
                    <a:pt x="2046" y="3507"/>
                  </a:lnTo>
                  <a:lnTo>
                    <a:pt x="1218" y="3726"/>
                  </a:lnTo>
                  <a:lnTo>
                    <a:pt x="414" y="3969"/>
                  </a:lnTo>
                  <a:lnTo>
                    <a:pt x="268" y="4042"/>
                  </a:lnTo>
                  <a:lnTo>
                    <a:pt x="195" y="4091"/>
                  </a:lnTo>
                  <a:lnTo>
                    <a:pt x="147" y="4164"/>
                  </a:lnTo>
                  <a:lnTo>
                    <a:pt x="122" y="4286"/>
                  </a:lnTo>
                  <a:lnTo>
                    <a:pt x="122" y="4334"/>
                  </a:lnTo>
                  <a:lnTo>
                    <a:pt x="122" y="4407"/>
                  </a:lnTo>
                  <a:lnTo>
                    <a:pt x="195" y="4481"/>
                  </a:lnTo>
                  <a:lnTo>
                    <a:pt x="317" y="4578"/>
                  </a:lnTo>
                  <a:lnTo>
                    <a:pt x="487" y="4651"/>
                  </a:lnTo>
                  <a:lnTo>
                    <a:pt x="658" y="4700"/>
                  </a:lnTo>
                  <a:lnTo>
                    <a:pt x="1096" y="4797"/>
                  </a:lnTo>
                  <a:lnTo>
                    <a:pt x="1583" y="4870"/>
                  </a:lnTo>
                  <a:lnTo>
                    <a:pt x="2021" y="4919"/>
                  </a:lnTo>
                  <a:lnTo>
                    <a:pt x="2557" y="4943"/>
                  </a:lnTo>
                  <a:lnTo>
                    <a:pt x="3263" y="4992"/>
                  </a:lnTo>
                  <a:lnTo>
                    <a:pt x="3969" y="5065"/>
                  </a:lnTo>
                  <a:lnTo>
                    <a:pt x="3555" y="5089"/>
                  </a:lnTo>
                  <a:lnTo>
                    <a:pt x="3117" y="5138"/>
                  </a:lnTo>
                  <a:lnTo>
                    <a:pt x="2703" y="5211"/>
                  </a:lnTo>
                  <a:lnTo>
                    <a:pt x="2289" y="5284"/>
                  </a:lnTo>
                  <a:lnTo>
                    <a:pt x="1875" y="5381"/>
                  </a:lnTo>
                  <a:lnTo>
                    <a:pt x="1461" y="5503"/>
                  </a:lnTo>
                  <a:lnTo>
                    <a:pt x="658" y="5747"/>
                  </a:lnTo>
                  <a:lnTo>
                    <a:pt x="487" y="5820"/>
                  </a:lnTo>
                  <a:lnTo>
                    <a:pt x="439" y="5868"/>
                  </a:lnTo>
                  <a:lnTo>
                    <a:pt x="390" y="5941"/>
                  </a:lnTo>
                  <a:lnTo>
                    <a:pt x="341" y="6063"/>
                  </a:lnTo>
                  <a:lnTo>
                    <a:pt x="341" y="6112"/>
                  </a:lnTo>
                  <a:lnTo>
                    <a:pt x="366" y="6185"/>
                  </a:lnTo>
                  <a:lnTo>
                    <a:pt x="439" y="6258"/>
                  </a:lnTo>
                  <a:lnTo>
                    <a:pt x="560" y="6355"/>
                  </a:lnTo>
                  <a:lnTo>
                    <a:pt x="707" y="6428"/>
                  </a:lnTo>
                  <a:lnTo>
                    <a:pt x="901" y="6477"/>
                  </a:lnTo>
                  <a:lnTo>
                    <a:pt x="1340" y="6574"/>
                  </a:lnTo>
                  <a:lnTo>
                    <a:pt x="1802" y="6647"/>
                  </a:lnTo>
                  <a:lnTo>
                    <a:pt x="2240" y="6696"/>
                  </a:lnTo>
                  <a:lnTo>
                    <a:pt x="2800" y="6720"/>
                  </a:lnTo>
                  <a:lnTo>
                    <a:pt x="3555" y="6769"/>
                  </a:lnTo>
                  <a:lnTo>
                    <a:pt x="4237" y="6818"/>
                  </a:lnTo>
                  <a:lnTo>
                    <a:pt x="4870" y="6915"/>
                  </a:lnTo>
                  <a:lnTo>
                    <a:pt x="5478" y="7037"/>
                  </a:lnTo>
                  <a:lnTo>
                    <a:pt x="6087" y="7159"/>
                  </a:lnTo>
                  <a:lnTo>
                    <a:pt x="6720" y="7305"/>
                  </a:lnTo>
                  <a:lnTo>
                    <a:pt x="8132" y="7670"/>
                  </a:lnTo>
                  <a:lnTo>
                    <a:pt x="9350" y="7986"/>
                  </a:lnTo>
                  <a:lnTo>
                    <a:pt x="10543" y="8303"/>
                  </a:lnTo>
                  <a:lnTo>
                    <a:pt x="11249" y="8473"/>
                  </a:lnTo>
                  <a:lnTo>
                    <a:pt x="11906" y="8668"/>
                  </a:lnTo>
                  <a:lnTo>
                    <a:pt x="12247" y="8765"/>
                  </a:lnTo>
                  <a:lnTo>
                    <a:pt x="12563" y="8863"/>
                  </a:lnTo>
                  <a:lnTo>
                    <a:pt x="12904" y="9009"/>
                  </a:lnTo>
                  <a:lnTo>
                    <a:pt x="13221" y="9155"/>
                  </a:lnTo>
                  <a:lnTo>
                    <a:pt x="13708" y="9472"/>
                  </a:lnTo>
                  <a:lnTo>
                    <a:pt x="14219" y="8863"/>
                  </a:lnTo>
                  <a:lnTo>
                    <a:pt x="14730" y="8254"/>
                  </a:lnTo>
                  <a:lnTo>
                    <a:pt x="15241" y="7597"/>
                  </a:lnTo>
                  <a:lnTo>
                    <a:pt x="15460" y="7280"/>
                  </a:lnTo>
                  <a:lnTo>
                    <a:pt x="15680" y="6940"/>
                  </a:lnTo>
                  <a:lnTo>
                    <a:pt x="15874" y="6599"/>
                  </a:lnTo>
                  <a:lnTo>
                    <a:pt x="16069" y="6233"/>
                  </a:lnTo>
                  <a:lnTo>
                    <a:pt x="16240" y="5868"/>
                  </a:lnTo>
                  <a:lnTo>
                    <a:pt x="16361" y="5479"/>
                  </a:lnTo>
                  <a:lnTo>
                    <a:pt x="16483" y="5114"/>
                  </a:lnTo>
                  <a:lnTo>
                    <a:pt x="16580" y="4700"/>
                  </a:lnTo>
                  <a:lnTo>
                    <a:pt x="16653" y="4310"/>
                  </a:lnTo>
                  <a:lnTo>
                    <a:pt x="16678" y="3872"/>
                  </a:lnTo>
                  <a:lnTo>
                    <a:pt x="15923" y="3458"/>
                  </a:lnTo>
                  <a:lnTo>
                    <a:pt x="15777" y="3385"/>
                  </a:lnTo>
                  <a:lnTo>
                    <a:pt x="15168" y="3093"/>
                  </a:lnTo>
                  <a:lnTo>
                    <a:pt x="14535" y="2825"/>
                  </a:lnTo>
                  <a:lnTo>
                    <a:pt x="13927" y="2581"/>
                  </a:lnTo>
                  <a:lnTo>
                    <a:pt x="13294" y="2338"/>
                  </a:lnTo>
                  <a:lnTo>
                    <a:pt x="12028" y="1900"/>
                  </a:lnTo>
                  <a:lnTo>
                    <a:pt x="10762" y="1462"/>
                  </a:lnTo>
                  <a:lnTo>
                    <a:pt x="9520" y="1048"/>
                  </a:lnTo>
                  <a:lnTo>
                    <a:pt x="8278" y="658"/>
                  </a:lnTo>
                  <a:lnTo>
                    <a:pt x="7645" y="488"/>
                  </a:lnTo>
                  <a:lnTo>
                    <a:pt x="7012" y="317"/>
                  </a:lnTo>
                  <a:lnTo>
                    <a:pt x="6355" y="196"/>
                  </a:lnTo>
                  <a:lnTo>
                    <a:pt x="5722" y="98"/>
                  </a:lnTo>
                  <a:lnTo>
                    <a:pt x="5113" y="49"/>
                  </a:lnTo>
                  <a:lnTo>
                    <a:pt x="4505" y="1"/>
                  </a:lnTo>
                  <a:close/>
                </a:path>
              </a:pathLst>
            </a:custGeom>
            <a:solidFill>
              <a:srgbClr val="FFB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49;p36">
              <a:extLst>
                <a:ext uri="{FF2B5EF4-FFF2-40B4-BE49-F238E27FC236}">
                  <a16:creationId xmlns:a16="http://schemas.microsoft.com/office/drawing/2014/main" id="{C16A7202-AD74-4E4A-9DDD-C03A684AA289}"/>
                </a:ext>
              </a:extLst>
            </p:cNvPr>
            <p:cNvSpPr/>
            <p:nvPr/>
          </p:nvSpPr>
          <p:spPr>
            <a:xfrm>
              <a:off x="4536725" y="1095100"/>
              <a:ext cx="66375" cy="9175"/>
            </a:xfrm>
            <a:custGeom>
              <a:avLst/>
              <a:gdLst/>
              <a:ahLst/>
              <a:cxnLst/>
              <a:rect l="l" t="t" r="r" b="b"/>
              <a:pathLst>
                <a:path w="2655" h="367" extrusionOk="0">
                  <a:moveTo>
                    <a:pt x="634" y="1"/>
                  </a:moveTo>
                  <a:lnTo>
                    <a:pt x="1" y="25"/>
                  </a:lnTo>
                  <a:lnTo>
                    <a:pt x="25" y="317"/>
                  </a:lnTo>
                  <a:lnTo>
                    <a:pt x="634" y="293"/>
                  </a:lnTo>
                  <a:lnTo>
                    <a:pt x="1340" y="293"/>
                  </a:lnTo>
                  <a:lnTo>
                    <a:pt x="2021" y="317"/>
                  </a:lnTo>
                  <a:lnTo>
                    <a:pt x="2606" y="366"/>
                  </a:lnTo>
                  <a:lnTo>
                    <a:pt x="2654" y="74"/>
                  </a:lnTo>
                  <a:lnTo>
                    <a:pt x="2046" y="25"/>
                  </a:lnTo>
                  <a:lnTo>
                    <a:pt x="1340" y="1"/>
                  </a:lnTo>
                  <a:close/>
                </a:path>
              </a:pathLst>
            </a:custGeom>
            <a:solidFill>
              <a:srgbClr val="4F1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50;p36">
              <a:extLst>
                <a:ext uri="{FF2B5EF4-FFF2-40B4-BE49-F238E27FC236}">
                  <a16:creationId xmlns:a16="http://schemas.microsoft.com/office/drawing/2014/main" id="{D542066F-1092-B04D-89E6-F0335275C349}"/>
                </a:ext>
              </a:extLst>
            </p:cNvPr>
            <p:cNvSpPr/>
            <p:nvPr/>
          </p:nvSpPr>
          <p:spPr>
            <a:xfrm>
              <a:off x="4782625" y="1148675"/>
              <a:ext cx="131500" cy="157050"/>
            </a:xfrm>
            <a:custGeom>
              <a:avLst/>
              <a:gdLst/>
              <a:ahLst/>
              <a:cxnLst/>
              <a:rect l="l" t="t" r="r" b="b"/>
              <a:pathLst>
                <a:path w="5260" h="6282" extrusionOk="0">
                  <a:moveTo>
                    <a:pt x="2630" y="0"/>
                  </a:moveTo>
                  <a:lnTo>
                    <a:pt x="2265" y="122"/>
                  </a:lnTo>
                  <a:lnTo>
                    <a:pt x="1510" y="439"/>
                  </a:lnTo>
                  <a:lnTo>
                    <a:pt x="1096" y="609"/>
                  </a:lnTo>
                  <a:lnTo>
                    <a:pt x="731" y="804"/>
                  </a:lnTo>
                  <a:lnTo>
                    <a:pt x="463" y="974"/>
                  </a:lnTo>
                  <a:lnTo>
                    <a:pt x="390" y="1047"/>
                  </a:lnTo>
                  <a:lnTo>
                    <a:pt x="341" y="1096"/>
                  </a:lnTo>
                  <a:lnTo>
                    <a:pt x="341" y="1315"/>
                  </a:lnTo>
                  <a:lnTo>
                    <a:pt x="366" y="1632"/>
                  </a:lnTo>
                  <a:lnTo>
                    <a:pt x="415" y="2508"/>
                  </a:lnTo>
                  <a:lnTo>
                    <a:pt x="536" y="3677"/>
                  </a:lnTo>
                  <a:lnTo>
                    <a:pt x="1" y="6282"/>
                  </a:lnTo>
                  <a:lnTo>
                    <a:pt x="1315" y="5990"/>
                  </a:lnTo>
                  <a:lnTo>
                    <a:pt x="2216" y="5576"/>
                  </a:lnTo>
                  <a:lnTo>
                    <a:pt x="2873" y="5283"/>
                  </a:lnTo>
                  <a:lnTo>
                    <a:pt x="3117" y="5210"/>
                  </a:lnTo>
                  <a:lnTo>
                    <a:pt x="3263" y="5186"/>
                  </a:lnTo>
                  <a:lnTo>
                    <a:pt x="3336" y="5162"/>
                  </a:lnTo>
                  <a:lnTo>
                    <a:pt x="3409" y="5089"/>
                  </a:lnTo>
                  <a:lnTo>
                    <a:pt x="3604" y="4870"/>
                  </a:lnTo>
                  <a:lnTo>
                    <a:pt x="3872" y="4577"/>
                  </a:lnTo>
                  <a:lnTo>
                    <a:pt x="4140" y="4212"/>
                  </a:lnTo>
                  <a:lnTo>
                    <a:pt x="4602" y="3531"/>
                  </a:lnTo>
                  <a:lnTo>
                    <a:pt x="4821" y="3238"/>
                  </a:lnTo>
                  <a:lnTo>
                    <a:pt x="4943" y="3068"/>
                  </a:lnTo>
                  <a:lnTo>
                    <a:pt x="5065" y="2873"/>
                  </a:lnTo>
                  <a:lnTo>
                    <a:pt x="5162" y="2630"/>
                  </a:lnTo>
                  <a:lnTo>
                    <a:pt x="5235" y="2362"/>
                  </a:lnTo>
                  <a:lnTo>
                    <a:pt x="5259" y="2216"/>
                  </a:lnTo>
                  <a:lnTo>
                    <a:pt x="5259" y="2045"/>
                  </a:lnTo>
                  <a:lnTo>
                    <a:pt x="5235" y="1899"/>
                  </a:lnTo>
                  <a:lnTo>
                    <a:pt x="5186" y="1753"/>
                  </a:lnTo>
                  <a:lnTo>
                    <a:pt x="5113" y="1607"/>
                  </a:lnTo>
                  <a:lnTo>
                    <a:pt x="4992" y="1437"/>
                  </a:lnTo>
                  <a:lnTo>
                    <a:pt x="4870" y="1315"/>
                  </a:lnTo>
                  <a:lnTo>
                    <a:pt x="4699" y="1169"/>
                  </a:lnTo>
                  <a:lnTo>
                    <a:pt x="4334" y="901"/>
                  </a:lnTo>
                  <a:lnTo>
                    <a:pt x="3945" y="658"/>
                  </a:lnTo>
                  <a:lnTo>
                    <a:pt x="3555" y="439"/>
                  </a:lnTo>
                  <a:lnTo>
                    <a:pt x="2898" y="122"/>
                  </a:lnTo>
                  <a:lnTo>
                    <a:pt x="2630" y="0"/>
                  </a:lnTo>
                  <a:close/>
                </a:path>
              </a:pathLst>
            </a:custGeom>
            <a:solidFill>
              <a:srgbClr val="FFB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51;p36">
              <a:extLst>
                <a:ext uri="{FF2B5EF4-FFF2-40B4-BE49-F238E27FC236}">
                  <a16:creationId xmlns:a16="http://schemas.microsoft.com/office/drawing/2014/main" id="{B4C77075-4BCC-D641-93BC-157444195737}"/>
                </a:ext>
              </a:extLst>
            </p:cNvPr>
            <p:cNvSpPr/>
            <p:nvPr/>
          </p:nvSpPr>
          <p:spPr>
            <a:xfrm>
              <a:off x="4693775" y="998325"/>
              <a:ext cx="223400" cy="228275"/>
            </a:xfrm>
            <a:custGeom>
              <a:avLst/>
              <a:gdLst/>
              <a:ahLst/>
              <a:cxnLst/>
              <a:rect l="l" t="t" r="r" b="b"/>
              <a:pathLst>
                <a:path w="8936" h="9131" extrusionOk="0">
                  <a:moveTo>
                    <a:pt x="3238" y="1"/>
                  </a:moveTo>
                  <a:lnTo>
                    <a:pt x="3116" y="25"/>
                  </a:lnTo>
                  <a:lnTo>
                    <a:pt x="3019" y="98"/>
                  </a:lnTo>
                  <a:lnTo>
                    <a:pt x="2922" y="196"/>
                  </a:lnTo>
                  <a:lnTo>
                    <a:pt x="2849" y="317"/>
                  </a:lnTo>
                  <a:lnTo>
                    <a:pt x="2824" y="463"/>
                  </a:lnTo>
                  <a:lnTo>
                    <a:pt x="2849" y="609"/>
                  </a:lnTo>
                  <a:lnTo>
                    <a:pt x="2873" y="755"/>
                  </a:lnTo>
                  <a:lnTo>
                    <a:pt x="2922" y="902"/>
                  </a:lnTo>
                  <a:lnTo>
                    <a:pt x="3043" y="1145"/>
                  </a:lnTo>
                  <a:lnTo>
                    <a:pt x="3433" y="1802"/>
                  </a:lnTo>
                  <a:lnTo>
                    <a:pt x="3652" y="2119"/>
                  </a:lnTo>
                  <a:lnTo>
                    <a:pt x="3822" y="2435"/>
                  </a:lnTo>
                  <a:lnTo>
                    <a:pt x="3895" y="2581"/>
                  </a:lnTo>
                  <a:lnTo>
                    <a:pt x="3920" y="2703"/>
                  </a:lnTo>
                  <a:lnTo>
                    <a:pt x="3969" y="2849"/>
                  </a:lnTo>
                  <a:lnTo>
                    <a:pt x="3969" y="2995"/>
                  </a:lnTo>
                  <a:lnTo>
                    <a:pt x="3969" y="3141"/>
                  </a:lnTo>
                  <a:lnTo>
                    <a:pt x="3920" y="3263"/>
                  </a:lnTo>
                  <a:lnTo>
                    <a:pt x="3871" y="3409"/>
                  </a:lnTo>
                  <a:lnTo>
                    <a:pt x="3798" y="3531"/>
                  </a:lnTo>
                  <a:lnTo>
                    <a:pt x="3676" y="3701"/>
                  </a:lnTo>
                  <a:lnTo>
                    <a:pt x="3530" y="3823"/>
                  </a:lnTo>
                  <a:lnTo>
                    <a:pt x="3384" y="3945"/>
                  </a:lnTo>
                  <a:lnTo>
                    <a:pt x="3214" y="4018"/>
                  </a:lnTo>
                  <a:lnTo>
                    <a:pt x="3019" y="4091"/>
                  </a:lnTo>
                  <a:lnTo>
                    <a:pt x="2824" y="4115"/>
                  </a:lnTo>
                  <a:lnTo>
                    <a:pt x="2629" y="4140"/>
                  </a:lnTo>
                  <a:lnTo>
                    <a:pt x="2410" y="4164"/>
                  </a:lnTo>
                  <a:lnTo>
                    <a:pt x="1996" y="4140"/>
                  </a:lnTo>
                  <a:lnTo>
                    <a:pt x="1583" y="4067"/>
                  </a:lnTo>
                  <a:lnTo>
                    <a:pt x="1193" y="3994"/>
                  </a:lnTo>
                  <a:lnTo>
                    <a:pt x="828" y="3896"/>
                  </a:lnTo>
                  <a:lnTo>
                    <a:pt x="390" y="3774"/>
                  </a:lnTo>
                  <a:lnTo>
                    <a:pt x="0" y="3653"/>
                  </a:lnTo>
                  <a:lnTo>
                    <a:pt x="97" y="3945"/>
                  </a:lnTo>
                  <a:lnTo>
                    <a:pt x="243" y="4261"/>
                  </a:lnTo>
                  <a:lnTo>
                    <a:pt x="390" y="4554"/>
                  </a:lnTo>
                  <a:lnTo>
                    <a:pt x="560" y="4870"/>
                  </a:lnTo>
                  <a:lnTo>
                    <a:pt x="779" y="5187"/>
                  </a:lnTo>
                  <a:lnTo>
                    <a:pt x="998" y="5503"/>
                  </a:lnTo>
                  <a:lnTo>
                    <a:pt x="1242" y="5820"/>
                  </a:lnTo>
                  <a:lnTo>
                    <a:pt x="1510" y="6112"/>
                  </a:lnTo>
                  <a:lnTo>
                    <a:pt x="1777" y="6428"/>
                  </a:lnTo>
                  <a:lnTo>
                    <a:pt x="2069" y="6720"/>
                  </a:lnTo>
                  <a:lnTo>
                    <a:pt x="2386" y="6988"/>
                  </a:lnTo>
                  <a:lnTo>
                    <a:pt x="2702" y="7256"/>
                  </a:lnTo>
                  <a:lnTo>
                    <a:pt x="3043" y="7524"/>
                  </a:lnTo>
                  <a:lnTo>
                    <a:pt x="3384" y="7767"/>
                  </a:lnTo>
                  <a:lnTo>
                    <a:pt x="3725" y="8011"/>
                  </a:lnTo>
                  <a:lnTo>
                    <a:pt x="4066" y="8205"/>
                  </a:lnTo>
                  <a:lnTo>
                    <a:pt x="4431" y="8425"/>
                  </a:lnTo>
                  <a:lnTo>
                    <a:pt x="4796" y="8595"/>
                  </a:lnTo>
                  <a:lnTo>
                    <a:pt x="5137" y="8741"/>
                  </a:lnTo>
                  <a:lnTo>
                    <a:pt x="5502" y="8863"/>
                  </a:lnTo>
                  <a:lnTo>
                    <a:pt x="5843" y="8985"/>
                  </a:lnTo>
                  <a:lnTo>
                    <a:pt x="6184" y="9058"/>
                  </a:lnTo>
                  <a:lnTo>
                    <a:pt x="6525" y="9106"/>
                  </a:lnTo>
                  <a:lnTo>
                    <a:pt x="6841" y="9131"/>
                  </a:lnTo>
                  <a:lnTo>
                    <a:pt x="7158" y="9106"/>
                  </a:lnTo>
                  <a:lnTo>
                    <a:pt x="7474" y="9058"/>
                  </a:lnTo>
                  <a:lnTo>
                    <a:pt x="7767" y="8985"/>
                  </a:lnTo>
                  <a:lnTo>
                    <a:pt x="8034" y="8863"/>
                  </a:lnTo>
                  <a:lnTo>
                    <a:pt x="8278" y="8717"/>
                  </a:lnTo>
                  <a:lnTo>
                    <a:pt x="8521" y="8522"/>
                  </a:lnTo>
                  <a:lnTo>
                    <a:pt x="8740" y="8279"/>
                  </a:lnTo>
                  <a:lnTo>
                    <a:pt x="8935" y="8011"/>
                  </a:lnTo>
                  <a:lnTo>
                    <a:pt x="7888" y="6428"/>
                  </a:lnTo>
                  <a:lnTo>
                    <a:pt x="7207" y="5406"/>
                  </a:lnTo>
                  <a:lnTo>
                    <a:pt x="6963" y="5040"/>
                  </a:lnTo>
                  <a:lnTo>
                    <a:pt x="6866" y="4846"/>
                  </a:lnTo>
                  <a:lnTo>
                    <a:pt x="6622" y="4091"/>
                  </a:lnTo>
                  <a:lnTo>
                    <a:pt x="6354" y="3361"/>
                  </a:lnTo>
                  <a:lnTo>
                    <a:pt x="6233" y="3020"/>
                  </a:lnTo>
                  <a:lnTo>
                    <a:pt x="6087" y="2728"/>
                  </a:lnTo>
                  <a:lnTo>
                    <a:pt x="5916" y="2411"/>
                  </a:lnTo>
                  <a:lnTo>
                    <a:pt x="5721" y="2119"/>
                  </a:lnTo>
                  <a:lnTo>
                    <a:pt x="5527" y="1851"/>
                  </a:lnTo>
                  <a:lnTo>
                    <a:pt x="5308" y="1583"/>
                  </a:lnTo>
                  <a:lnTo>
                    <a:pt x="5088" y="1315"/>
                  </a:lnTo>
                  <a:lnTo>
                    <a:pt x="4845" y="1072"/>
                  </a:lnTo>
                  <a:lnTo>
                    <a:pt x="4504" y="707"/>
                  </a:lnTo>
                  <a:lnTo>
                    <a:pt x="4261" y="512"/>
                  </a:lnTo>
                  <a:lnTo>
                    <a:pt x="4017" y="293"/>
                  </a:lnTo>
                  <a:lnTo>
                    <a:pt x="3749" y="122"/>
                  </a:lnTo>
                  <a:lnTo>
                    <a:pt x="3603" y="74"/>
                  </a:lnTo>
                  <a:lnTo>
                    <a:pt x="3482" y="25"/>
                  </a:lnTo>
                  <a:lnTo>
                    <a:pt x="3360" y="1"/>
                  </a:lnTo>
                  <a:close/>
                </a:path>
              </a:pathLst>
            </a:custGeom>
            <a:solidFill>
              <a:srgbClr val="FFB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52;p36">
              <a:extLst>
                <a:ext uri="{FF2B5EF4-FFF2-40B4-BE49-F238E27FC236}">
                  <a16:creationId xmlns:a16="http://schemas.microsoft.com/office/drawing/2014/main" id="{83B1AB88-9423-2D48-A10F-0891ED0D0B0E}"/>
                </a:ext>
              </a:extLst>
            </p:cNvPr>
            <p:cNvSpPr/>
            <p:nvPr/>
          </p:nvSpPr>
          <p:spPr>
            <a:xfrm>
              <a:off x="5152700" y="1046425"/>
              <a:ext cx="763275" cy="936750"/>
            </a:xfrm>
            <a:custGeom>
              <a:avLst/>
              <a:gdLst/>
              <a:ahLst/>
              <a:cxnLst/>
              <a:rect l="l" t="t" r="r" b="b"/>
              <a:pathLst>
                <a:path w="30531" h="37470" extrusionOk="0">
                  <a:moveTo>
                    <a:pt x="28559" y="0"/>
                  </a:moveTo>
                  <a:lnTo>
                    <a:pt x="27853" y="24"/>
                  </a:lnTo>
                  <a:lnTo>
                    <a:pt x="27000" y="49"/>
                  </a:lnTo>
                  <a:lnTo>
                    <a:pt x="26002" y="122"/>
                  </a:lnTo>
                  <a:lnTo>
                    <a:pt x="24931" y="244"/>
                  </a:lnTo>
                  <a:lnTo>
                    <a:pt x="23762" y="390"/>
                  </a:lnTo>
                  <a:lnTo>
                    <a:pt x="23154" y="511"/>
                  </a:lnTo>
                  <a:lnTo>
                    <a:pt x="22545" y="633"/>
                  </a:lnTo>
                  <a:lnTo>
                    <a:pt x="21936" y="779"/>
                  </a:lnTo>
                  <a:lnTo>
                    <a:pt x="21303" y="925"/>
                  </a:lnTo>
                  <a:lnTo>
                    <a:pt x="20670" y="1120"/>
                  </a:lnTo>
                  <a:lnTo>
                    <a:pt x="20037" y="1315"/>
                  </a:lnTo>
                  <a:lnTo>
                    <a:pt x="19404" y="1534"/>
                  </a:lnTo>
                  <a:lnTo>
                    <a:pt x="18796" y="1802"/>
                  </a:lnTo>
                  <a:lnTo>
                    <a:pt x="18187" y="2070"/>
                  </a:lnTo>
                  <a:lnTo>
                    <a:pt x="17603" y="2362"/>
                  </a:lnTo>
                  <a:lnTo>
                    <a:pt x="17018" y="2703"/>
                  </a:lnTo>
                  <a:lnTo>
                    <a:pt x="16458" y="3068"/>
                  </a:lnTo>
                  <a:lnTo>
                    <a:pt x="15898" y="3457"/>
                  </a:lnTo>
                  <a:lnTo>
                    <a:pt x="15387" y="3871"/>
                  </a:lnTo>
                  <a:lnTo>
                    <a:pt x="14900" y="4334"/>
                  </a:lnTo>
                  <a:lnTo>
                    <a:pt x="14438" y="4821"/>
                  </a:lnTo>
                  <a:lnTo>
                    <a:pt x="13537" y="5892"/>
                  </a:lnTo>
                  <a:lnTo>
                    <a:pt x="12612" y="7061"/>
                  </a:lnTo>
                  <a:lnTo>
                    <a:pt x="11638" y="8327"/>
                  </a:lnTo>
                  <a:lnTo>
                    <a:pt x="10664" y="9666"/>
                  </a:lnTo>
                  <a:lnTo>
                    <a:pt x="9714" y="11029"/>
                  </a:lnTo>
                  <a:lnTo>
                    <a:pt x="8765" y="12417"/>
                  </a:lnTo>
                  <a:lnTo>
                    <a:pt x="7840" y="13780"/>
                  </a:lnTo>
                  <a:lnTo>
                    <a:pt x="6963" y="15095"/>
                  </a:lnTo>
                  <a:lnTo>
                    <a:pt x="5381" y="17530"/>
                  </a:lnTo>
                  <a:lnTo>
                    <a:pt x="4139" y="19526"/>
                  </a:lnTo>
                  <a:lnTo>
                    <a:pt x="3019" y="21352"/>
                  </a:lnTo>
                  <a:lnTo>
                    <a:pt x="2703" y="21961"/>
                  </a:lnTo>
                  <a:lnTo>
                    <a:pt x="2386" y="22667"/>
                  </a:lnTo>
                  <a:lnTo>
                    <a:pt x="1972" y="23567"/>
                  </a:lnTo>
                  <a:lnTo>
                    <a:pt x="1534" y="24663"/>
                  </a:lnTo>
                  <a:lnTo>
                    <a:pt x="1096" y="25880"/>
                  </a:lnTo>
                  <a:lnTo>
                    <a:pt x="877" y="26538"/>
                  </a:lnTo>
                  <a:lnTo>
                    <a:pt x="682" y="27219"/>
                  </a:lnTo>
                  <a:lnTo>
                    <a:pt x="512" y="27901"/>
                  </a:lnTo>
                  <a:lnTo>
                    <a:pt x="341" y="28607"/>
                  </a:lnTo>
                  <a:lnTo>
                    <a:pt x="219" y="29313"/>
                  </a:lnTo>
                  <a:lnTo>
                    <a:pt x="98" y="30019"/>
                  </a:lnTo>
                  <a:lnTo>
                    <a:pt x="25" y="30725"/>
                  </a:lnTo>
                  <a:lnTo>
                    <a:pt x="0" y="31431"/>
                  </a:lnTo>
                  <a:lnTo>
                    <a:pt x="0" y="32113"/>
                  </a:lnTo>
                  <a:lnTo>
                    <a:pt x="49" y="32770"/>
                  </a:lnTo>
                  <a:lnTo>
                    <a:pt x="171" y="33428"/>
                  </a:lnTo>
                  <a:lnTo>
                    <a:pt x="244" y="33744"/>
                  </a:lnTo>
                  <a:lnTo>
                    <a:pt x="317" y="34036"/>
                  </a:lnTo>
                  <a:lnTo>
                    <a:pt x="438" y="34329"/>
                  </a:lnTo>
                  <a:lnTo>
                    <a:pt x="560" y="34621"/>
                  </a:lnTo>
                  <a:lnTo>
                    <a:pt x="682" y="34913"/>
                  </a:lnTo>
                  <a:lnTo>
                    <a:pt x="828" y="35181"/>
                  </a:lnTo>
                  <a:lnTo>
                    <a:pt x="998" y="35449"/>
                  </a:lnTo>
                  <a:lnTo>
                    <a:pt x="1193" y="35692"/>
                  </a:lnTo>
                  <a:lnTo>
                    <a:pt x="1388" y="35935"/>
                  </a:lnTo>
                  <a:lnTo>
                    <a:pt x="1607" y="36155"/>
                  </a:lnTo>
                  <a:lnTo>
                    <a:pt x="1851" y="36374"/>
                  </a:lnTo>
                  <a:lnTo>
                    <a:pt x="2118" y="36568"/>
                  </a:lnTo>
                  <a:lnTo>
                    <a:pt x="2411" y="36763"/>
                  </a:lnTo>
                  <a:lnTo>
                    <a:pt x="2703" y="36934"/>
                  </a:lnTo>
                  <a:lnTo>
                    <a:pt x="3044" y="37104"/>
                  </a:lnTo>
                  <a:lnTo>
                    <a:pt x="3384" y="37226"/>
                  </a:lnTo>
                  <a:lnTo>
                    <a:pt x="3750" y="37372"/>
                  </a:lnTo>
                  <a:lnTo>
                    <a:pt x="4139" y="37469"/>
                  </a:lnTo>
                  <a:lnTo>
                    <a:pt x="5308" y="36398"/>
                  </a:lnTo>
                  <a:lnTo>
                    <a:pt x="6671" y="35156"/>
                  </a:lnTo>
                  <a:lnTo>
                    <a:pt x="8400" y="33501"/>
                  </a:lnTo>
                  <a:lnTo>
                    <a:pt x="10445" y="31529"/>
                  </a:lnTo>
                  <a:lnTo>
                    <a:pt x="12733" y="29289"/>
                  </a:lnTo>
                  <a:lnTo>
                    <a:pt x="15168" y="26830"/>
                  </a:lnTo>
                  <a:lnTo>
                    <a:pt x="16434" y="25564"/>
                  </a:lnTo>
                  <a:lnTo>
                    <a:pt x="17676" y="24249"/>
                  </a:lnTo>
                  <a:lnTo>
                    <a:pt x="18942" y="22934"/>
                  </a:lnTo>
                  <a:lnTo>
                    <a:pt x="20183" y="21595"/>
                  </a:lnTo>
                  <a:lnTo>
                    <a:pt x="21401" y="20232"/>
                  </a:lnTo>
                  <a:lnTo>
                    <a:pt x="22594" y="18893"/>
                  </a:lnTo>
                  <a:lnTo>
                    <a:pt x="23738" y="17578"/>
                  </a:lnTo>
                  <a:lnTo>
                    <a:pt x="24809" y="16264"/>
                  </a:lnTo>
                  <a:lnTo>
                    <a:pt x="25856" y="14973"/>
                  </a:lnTo>
                  <a:lnTo>
                    <a:pt x="26806" y="13732"/>
                  </a:lnTo>
                  <a:lnTo>
                    <a:pt x="27658" y="12514"/>
                  </a:lnTo>
                  <a:lnTo>
                    <a:pt x="28437" y="11370"/>
                  </a:lnTo>
                  <a:lnTo>
                    <a:pt x="28778" y="10810"/>
                  </a:lnTo>
                  <a:lnTo>
                    <a:pt x="29094" y="10274"/>
                  </a:lnTo>
                  <a:lnTo>
                    <a:pt x="29386" y="9739"/>
                  </a:lnTo>
                  <a:lnTo>
                    <a:pt x="29654" y="9227"/>
                  </a:lnTo>
                  <a:lnTo>
                    <a:pt x="29898" y="8740"/>
                  </a:lnTo>
                  <a:lnTo>
                    <a:pt x="30092" y="8278"/>
                  </a:lnTo>
                  <a:lnTo>
                    <a:pt x="30239" y="7840"/>
                  </a:lnTo>
                  <a:lnTo>
                    <a:pt x="30385" y="7401"/>
                  </a:lnTo>
                  <a:lnTo>
                    <a:pt x="30482" y="6988"/>
                  </a:lnTo>
                  <a:lnTo>
                    <a:pt x="30531" y="6622"/>
                  </a:lnTo>
                  <a:lnTo>
                    <a:pt x="30531" y="6257"/>
                  </a:lnTo>
                  <a:lnTo>
                    <a:pt x="30506" y="5916"/>
                  </a:lnTo>
                  <a:lnTo>
                    <a:pt x="30239" y="3993"/>
                  </a:lnTo>
                  <a:lnTo>
                    <a:pt x="30019" y="2532"/>
                  </a:lnTo>
                  <a:lnTo>
                    <a:pt x="29849" y="1485"/>
                  </a:lnTo>
                  <a:lnTo>
                    <a:pt x="29727" y="779"/>
                  </a:lnTo>
                  <a:lnTo>
                    <a:pt x="29630" y="341"/>
                  </a:lnTo>
                  <a:lnTo>
                    <a:pt x="29581" y="122"/>
                  </a:lnTo>
                  <a:lnTo>
                    <a:pt x="29557" y="24"/>
                  </a:lnTo>
                  <a:lnTo>
                    <a:pt x="29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53;p36">
              <a:extLst>
                <a:ext uri="{FF2B5EF4-FFF2-40B4-BE49-F238E27FC236}">
                  <a16:creationId xmlns:a16="http://schemas.microsoft.com/office/drawing/2014/main" id="{6A368395-2846-C849-B6BD-02F69C3FDD2F}"/>
                </a:ext>
              </a:extLst>
            </p:cNvPr>
            <p:cNvSpPr/>
            <p:nvPr/>
          </p:nvSpPr>
          <p:spPr>
            <a:xfrm>
              <a:off x="4715075" y="1148050"/>
              <a:ext cx="584325" cy="842425"/>
            </a:xfrm>
            <a:custGeom>
              <a:avLst/>
              <a:gdLst/>
              <a:ahLst/>
              <a:cxnLst/>
              <a:rect l="l" t="t" r="r" b="b"/>
              <a:pathLst>
                <a:path w="23373" h="33697" extrusionOk="0">
                  <a:moveTo>
                    <a:pt x="7621" y="1"/>
                  </a:moveTo>
                  <a:lnTo>
                    <a:pt x="0" y="8498"/>
                  </a:lnTo>
                  <a:lnTo>
                    <a:pt x="15582" y="31846"/>
                  </a:lnTo>
                  <a:lnTo>
                    <a:pt x="15655" y="31968"/>
                  </a:lnTo>
                  <a:lnTo>
                    <a:pt x="15898" y="32260"/>
                  </a:lnTo>
                  <a:lnTo>
                    <a:pt x="16093" y="32430"/>
                  </a:lnTo>
                  <a:lnTo>
                    <a:pt x="16337" y="32650"/>
                  </a:lnTo>
                  <a:lnTo>
                    <a:pt x="16629" y="32844"/>
                  </a:lnTo>
                  <a:lnTo>
                    <a:pt x="16945" y="33063"/>
                  </a:lnTo>
                  <a:lnTo>
                    <a:pt x="17335" y="33258"/>
                  </a:lnTo>
                  <a:lnTo>
                    <a:pt x="17773" y="33429"/>
                  </a:lnTo>
                  <a:lnTo>
                    <a:pt x="18284" y="33550"/>
                  </a:lnTo>
                  <a:lnTo>
                    <a:pt x="18844" y="33648"/>
                  </a:lnTo>
                  <a:lnTo>
                    <a:pt x="19136" y="33672"/>
                  </a:lnTo>
                  <a:lnTo>
                    <a:pt x="19453" y="33696"/>
                  </a:lnTo>
                  <a:lnTo>
                    <a:pt x="19769" y="33696"/>
                  </a:lnTo>
                  <a:lnTo>
                    <a:pt x="20110" y="33672"/>
                  </a:lnTo>
                  <a:lnTo>
                    <a:pt x="20476" y="33648"/>
                  </a:lnTo>
                  <a:lnTo>
                    <a:pt x="20865" y="33575"/>
                  </a:lnTo>
                  <a:lnTo>
                    <a:pt x="21255" y="33502"/>
                  </a:lnTo>
                  <a:lnTo>
                    <a:pt x="21644" y="33404"/>
                  </a:lnTo>
                  <a:lnTo>
                    <a:pt x="21863" y="33356"/>
                  </a:lnTo>
                  <a:lnTo>
                    <a:pt x="22034" y="33258"/>
                  </a:lnTo>
                  <a:lnTo>
                    <a:pt x="22204" y="33161"/>
                  </a:lnTo>
                  <a:lnTo>
                    <a:pt x="22375" y="33039"/>
                  </a:lnTo>
                  <a:lnTo>
                    <a:pt x="22521" y="32893"/>
                  </a:lnTo>
                  <a:lnTo>
                    <a:pt x="22642" y="32747"/>
                  </a:lnTo>
                  <a:lnTo>
                    <a:pt x="22764" y="32577"/>
                  </a:lnTo>
                  <a:lnTo>
                    <a:pt x="22886" y="32382"/>
                  </a:lnTo>
                  <a:lnTo>
                    <a:pt x="22983" y="32163"/>
                  </a:lnTo>
                  <a:lnTo>
                    <a:pt x="23056" y="31944"/>
                  </a:lnTo>
                  <a:lnTo>
                    <a:pt x="23202" y="31481"/>
                  </a:lnTo>
                  <a:lnTo>
                    <a:pt x="23300" y="30945"/>
                  </a:lnTo>
                  <a:lnTo>
                    <a:pt x="23348" y="30361"/>
                  </a:lnTo>
                  <a:lnTo>
                    <a:pt x="23373" y="29752"/>
                  </a:lnTo>
                  <a:lnTo>
                    <a:pt x="23348" y="29119"/>
                  </a:lnTo>
                  <a:lnTo>
                    <a:pt x="23324" y="28438"/>
                  </a:lnTo>
                  <a:lnTo>
                    <a:pt x="23251" y="27732"/>
                  </a:lnTo>
                  <a:lnTo>
                    <a:pt x="23154" y="27026"/>
                  </a:lnTo>
                  <a:lnTo>
                    <a:pt x="23032" y="26295"/>
                  </a:lnTo>
                  <a:lnTo>
                    <a:pt x="22910" y="25565"/>
                  </a:lnTo>
                  <a:lnTo>
                    <a:pt x="22740" y="24810"/>
                  </a:lnTo>
                  <a:lnTo>
                    <a:pt x="22423" y="23349"/>
                  </a:lnTo>
                  <a:lnTo>
                    <a:pt x="22058" y="21937"/>
                  </a:lnTo>
                  <a:lnTo>
                    <a:pt x="21668" y="20647"/>
                  </a:lnTo>
                  <a:lnTo>
                    <a:pt x="21328" y="19478"/>
                  </a:lnTo>
                  <a:lnTo>
                    <a:pt x="21011" y="18504"/>
                  </a:lnTo>
                  <a:lnTo>
                    <a:pt x="20768" y="17750"/>
                  </a:lnTo>
                  <a:lnTo>
                    <a:pt x="20524" y="17092"/>
                  </a:lnTo>
                  <a:lnTo>
                    <a:pt x="7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54;p36">
              <a:extLst>
                <a:ext uri="{FF2B5EF4-FFF2-40B4-BE49-F238E27FC236}">
                  <a16:creationId xmlns:a16="http://schemas.microsoft.com/office/drawing/2014/main" id="{8CB125D0-17B1-634B-9AD7-FC794BBD93B3}"/>
                </a:ext>
              </a:extLst>
            </p:cNvPr>
            <p:cNvSpPr/>
            <p:nvPr/>
          </p:nvSpPr>
          <p:spPr>
            <a:xfrm>
              <a:off x="4431425" y="524800"/>
              <a:ext cx="387750" cy="623900"/>
            </a:xfrm>
            <a:custGeom>
              <a:avLst/>
              <a:gdLst/>
              <a:ahLst/>
              <a:cxnLst/>
              <a:rect l="l" t="t" r="r" b="b"/>
              <a:pathLst>
                <a:path w="15510" h="24956" extrusionOk="0">
                  <a:moveTo>
                    <a:pt x="7183" y="633"/>
                  </a:moveTo>
                  <a:lnTo>
                    <a:pt x="7305" y="658"/>
                  </a:lnTo>
                  <a:lnTo>
                    <a:pt x="7402" y="682"/>
                  </a:lnTo>
                  <a:lnTo>
                    <a:pt x="7524" y="706"/>
                  </a:lnTo>
                  <a:lnTo>
                    <a:pt x="7645" y="779"/>
                  </a:lnTo>
                  <a:lnTo>
                    <a:pt x="7767" y="852"/>
                  </a:lnTo>
                  <a:lnTo>
                    <a:pt x="7865" y="779"/>
                  </a:lnTo>
                  <a:lnTo>
                    <a:pt x="7986" y="706"/>
                  </a:lnTo>
                  <a:lnTo>
                    <a:pt x="8108" y="658"/>
                  </a:lnTo>
                  <a:lnTo>
                    <a:pt x="8449" y="658"/>
                  </a:lnTo>
                  <a:lnTo>
                    <a:pt x="8546" y="706"/>
                  </a:lnTo>
                  <a:lnTo>
                    <a:pt x="8619" y="755"/>
                  </a:lnTo>
                  <a:lnTo>
                    <a:pt x="8692" y="877"/>
                  </a:lnTo>
                  <a:lnTo>
                    <a:pt x="8741" y="1023"/>
                  </a:lnTo>
                  <a:lnTo>
                    <a:pt x="8717" y="1193"/>
                  </a:lnTo>
                  <a:lnTo>
                    <a:pt x="8668" y="1364"/>
                  </a:lnTo>
                  <a:lnTo>
                    <a:pt x="8571" y="1558"/>
                  </a:lnTo>
                  <a:lnTo>
                    <a:pt x="8425" y="1753"/>
                  </a:lnTo>
                  <a:lnTo>
                    <a:pt x="8254" y="1875"/>
                  </a:lnTo>
                  <a:lnTo>
                    <a:pt x="8084" y="1997"/>
                  </a:lnTo>
                  <a:lnTo>
                    <a:pt x="7962" y="2045"/>
                  </a:lnTo>
                  <a:lnTo>
                    <a:pt x="7840" y="2070"/>
                  </a:lnTo>
                  <a:lnTo>
                    <a:pt x="7670" y="2070"/>
                  </a:lnTo>
                  <a:lnTo>
                    <a:pt x="7524" y="2021"/>
                  </a:lnTo>
                  <a:lnTo>
                    <a:pt x="7378" y="1972"/>
                  </a:lnTo>
                  <a:lnTo>
                    <a:pt x="7232" y="1875"/>
                  </a:lnTo>
                  <a:lnTo>
                    <a:pt x="7086" y="1753"/>
                  </a:lnTo>
                  <a:lnTo>
                    <a:pt x="6964" y="1607"/>
                  </a:lnTo>
                  <a:lnTo>
                    <a:pt x="6866" y="1461"/>
                  </a:lnTo>
                  <a:lnTo>
                    <a:pt x="6818" y="1315"/>
                  </a:lnTo>
                  <a:lnTo>
                    <a:pt x="6769" y="1169"/>
                  </a:lnTo>
                  <a:lnTo>
                    <a:pt x="6769" y="1047"/>
                  </a:lnTo>
                  <a:lnTo>
                    <a:pt x="6793" y="950"/>
                  </a:lnTo>
                  <a:lnTo>
                    <a:pt x="6842" y="852"/>
                  </a:lnTo>
                  <a:lnTo>
                    <a:pt x="6891" y="755"/>
                  </a:lnTo>
                  <a:lnTo>
                    <a:pt x="6988" y="706"/>
                  </a:lnTo>
                  <a:lnTo>
                    <a:pt x="7086" y="658"/>
                  </a:lnTo>
                  <a:lnTo>
                    <a:pt x="7183" y="633"/>
                  </a:lnTo>
                  <a:close/>
                  <a:moveTo>
                    <a:pt x="5333" y="0"/>
                  </a:moveTo>
                  <a:lnTo>
                    <a:pt x="5211" y="49"/>
                  </a:lnTo>
                  <a:lnTo>
                    <a:pt x="5065" y="122"/>
                  </a:lnTo>
                  <a:lnTo>
                    <a:pt x="4919" y="219"/>
                  </a:lnTo>
                  <a:lnTo>
                    <a:pt x="4773" y="390"/>
                  </a:lnTo>
                  <a:lnTo>
                    <a:pt x="4627" y="609"/>
                  </a:lnTo>
                  <a:lnTo>
                    <a:pt x="4505" y="828"/>
                  </a:lnTo>
                  <a:lnTo>
                    <a:pt x="4383" y="1023"/>
                  </a:lnTo>
                  <a:lnTo>
                    <a:pt x="4261" y="1193"/>
                  </a:lnTo>
                  <a:lnTo>
                    <a:pt x="4115" y="1339"/>
                  </a:lnTo>
                  <a:lnTo>
                    <a:pt x="3945" y="1485"/>
                  </a:lnTo>
                  <a:lnTo>
                    <a:pt x="3750" y="1583"/>
                  </a:lnTo>
                  <a:lnTo>
                    <a:pt x="3507" y="1680"/>
                  </a:lnTo>
                  <a:lnTo>
                    <a:pt x="3263" y="1729"/>
                  </a:lnTo>
                  <a:lnTo>
                    <a:pt x="2874" y="1753"/>
                  </a:lnTo>
                  <a:lnTo>
                    <a:pt x="2533" y="1777"/>
                  </a:lnTo>
                  <a:lnTo>
                    <a:pt x="2192" y="1826"/>
                  </a:lnTo>
                  <a:lnTo>
                    <a:pt x="1875" y="1899"/>
                  </a:lnTo>
                  <a:lnTo>
                    <a:pt x="1583" y="1972"/>
                  </a:lnTo>
                  <a:lnTo>
                    <a:pt x="1315" y="2070"/>
                  </a:lnTo>
                  <a:lnTo>
                    <a:pt x="1072" y="2216"/>
                  </a:lnTo>
                  <a:lnTo>
                    <a:pt x="853" y="2362"/>
                  </a:lnTo>
                  <a:lnTo>
                    <a:pt x="658" y="2532"/>
                  </a:lnTo>
                  <a:lnTo>
                    <a:pt x="488" y="2727"/>
                  </a:lnTo>
                  <a:lnTo>
                    <a:pt x="342" y="2946"/>
                  </a:lnTo>
                  <a:lnTo>
                    <a:pt x="220" y="3214"/>
                  </a:lnTo>
                  <a:lnTo>
                    <a:pt x="122" y="3482"/>
                  </a:lnTo>
                  <a:lnTo>
                    <a:pt x="49" y="3798"/>
                  </a:lnTo>
                  <a:lnTo>
                    <a:pt x="1" y="4139"/>
                  </a:lnTo>
                  <a:lnTo>
                    <a:pt x="1" y="4504"/>
                  </a:lnTo>
                  <a:lnTo>
                    <a:pt x="1" y="18138"/>
                  </a:lnTo>
                  <a:lnTo>
                    <a:pt x="1" y="18917"/>
                  </a:lnTo>
                  <a:lnTo>
                    <a:pt x="25" y="19672"/>
                  </a:lnTo>
                  <a:lnTo>
                    <a:pt x="98" y="20062"/>
                  </a:lnTo>
                  <a:lnTo>
                    <a:pt x="220" y="20451"/>
                  </a:lnTo>
                  <a:lnTo>
                    <a:pt x="366" y="20792"/>
                  </a:lnTo>
                  <a:lnTo>
                    <a:pt x="536" y="21133"/>
                  </a:lnTo>
                  <a:lnTo>
                    <a:pt x="755" y="21449"/>
                  </a:lnTo>
                  <a:lnTo>
                    <a:pt x="1023" y="21742"/>
                  </a:lnTo>
                  <a:lnTo>
                    <a:pt x="1315" y="22009"/>
                  </a:lnTo>
                  <a:lnTo>
                    <a:pt x="1632" y="22253"/>
                  </a:lnTo>
                  <a:lnTo>
                    <a:pt x="2021" y="22472"/>
                  </a:lnTo>
                  <a:lnTo>
                    <a:pt x="2411" y="22691"/>
                  </a:lnTo>
                  <a:lnTo>
                    <a:pt x="2874" y="22862"/>
                  </a:lnTo>
                  <a:lnTo>
                    <a:pt x="3336" y="22983"/>
                  </a:lnTo>
                  <a:lnTo>
                    <a:pt x="3872" y="23105"/>
                  </a:lnTo>
                  <a:lnTo>
                    <a:pt x="4432" y="23178"/>
                  </a:lnTo>
                  <a:lnTo>
                    <a:pt x="5040" y="23227"/>
                  </a:lnTo>
                  <a:lnTo>
                    <a:pt x="5673" y="23251"/>
                  </a:lnTo>
                  <a:lnTo>
                    <a:pt x="6793" y="23251"/>
                  </a:lnTo>
                  <a:lnTo>
                    <a:pt x="6769" y="23421"/>
                  </a:lnTo>
                  <a:lnTo>
                    <a:pt x="6769" y="24201"/>
                  </a:lnTo>
                  <a:lnTo>
                    <a:pt x="6793" y="24347"/>
                  </a:lnTo>
                  <a:lnTo>
                    <a:pt x="6842" y="24493"/>
                  </a:lnTo>
                  <a:lnTo>
                    <a:pt x="6915" y="24614"/>
                  </a:lnTo>
                  <a:lnTo>
                    <a:pt x="7012" y="24736"/>
                  </a:lnTo>
                  <a:lnTo>
                    <a:pt x="7110" y="24834"/>
                  </a:lnTo>
                  <a:lnTo>
                    <a:pt x="7256" y="24907"/>
                  </a:lnTo>
                  <a:lnTo>
                    <a:pt x="7402" y="24931"/>
                  </a:lnTo>
                  <a:lnTo>
                    <a:pt x="7548" y="24955"/>
                  </a:lnTo>
                  <a:lnTo>
                    <a:pt x="7694" y="24931"/>
                  </a:lnTo>
                  <a:lnTo>
                    <a:pt x="7840" y="24907"/>
                  </a:lnTo>
                  <a:lnTo>
                    <a:pt x="7962" y="24834"/>
                  </a:lnTo>
                  <a:lnTo>
                    <a:pt x="8084" y="24736"/>
                  </a:lnTo>
                  <a:lnTo>
                    <a:pt x="8181" y="24614"/>
                  </a:lnTo>
                  <a:lnTo>
                    <a:pt x="8254" y="24493"/>
                  </a:lnTo>
                  <a:lnTo>
                    <a:pt x="8303" y="24347"/>
                  </a:lnTo>
                  <a:lnTo>
                    <a:pt x="8303" y="24201"/>
                  </a:lnTo>
                  <a:lnTo>
                    <a:pt x="8303" y="23421"/>
                  </a:lnTo>
                  <a:lnTo>
                    <a:pt x="8279" y="23251"/>
                  </a:lnTo>
                  <a:lnTo>
                    <a:pt x="9837" y="23251"/>
                  </a:lnTo>
                  <a:lnTo>
                    <a:pt x="10470" y="23227"/>
                  </a:lnTo>
                  <a:lnTo>
                    <a:pt x="11078" y="23178"/>
                  </a:lnTo>
                  <a:lnTo>
                    <a:pt x="11638" y="23105"/>
                  </a:lnTo>
                  <a:lnTo>
                    <a:pt x="12174" y="22983"/>
                  </a:lnTo>
                  <a:lnTo>
                    <a:pt x="12637" y="22862"/>
                  </a:lnTo>
                  <a:lnTo>
                    <a:pt x="13099" y="22691"/>
                  </a:lnTo>
                  <a:lnTo>
                    <a:pt x="13489" y="22472"/>
                  </a:lnTo>
                  <a:lnTo>
                    <a:pt x="13878" y="22253"/>
                  </a:lnTo>
                  <a:lnTo>
                    <a:pt x="14195" y="22009"/>
                  </a:lnTo>
                  <a:lnTo>
                    <a:pt x="14487" y="21742"/>
                  </a:lnTo>
                  <a:lnTo>
                    <a:pt x="14755" y="21449"/>
                  </a:lnTo>
                  <a:lnTo>
                    <a:pt x="14974" y="21133"/>
                  </a:lnTo>
                  <a:lnTo>
                    <a:pt x="15144" y="20792"/>
                  </a:lnTo>
                  <a:lnTo>
                    <a:pt x="15290" y="20451"/>
                  </a:lnTo>
                  <a:lnTo>
                    <a:pt x="15412" y="20062"/>
                  </a:lnTo>
                  <a:lnTo>
                    <a:pt x="15485" y="19672"/>
                  </a:lnTo>
                  <a:lnTo>
                    <a:pt x="15509" y="18917"/>
                  </a:lnTo>
                  <a:lnTo>
                    <a:pt x="15509" y="18138"/>
                  </a:lnTo>
                  <a:lnTo>
                    <a:pt x="15509" y="4504"/>
                  </a:lnTo>
                  <a:lnTo>
                    <a:pt x="15509" y="4139"/>
                  </a:lnTo>
                  <a:lnTo>
                    <a:pt x="15461" y="3798"/>
                  </a:lnTo>
                  <a:lnTo>
                    <a:pt x="15388" y="3482"/>
                  </a:lnTo>
                  <a:lnTo>
                    <a:pt x="15290" y="3214"/>
                  </a:lnTo>
                  <a:lnTo>
                    <a:pt x="15169" y="2946"/>
                  </a:lnTo>
                  <a:lnTo>
                    <a:pt x="15022" y="2727"/>
                  </a:lnTo>
                  <a:lnTo>
                    <a:pt x="14852" y="2532"/>
                  </a:lnTo>
                  <a:lnTo>
                    <a:pt x="14657" y="2362"/>
                  </a:lnTo>
                  <a:lnTo>
                    <a:pt x="14438" y="2216"/>
                  </a:lnTo>
                  <a:lnTo>
                    <a:pt x="14195" y="2070"/>
                  </a:lnTo>
                  <a:lnTo>
                    <a:pt x="13927" y="1972"/>
                  </a:lnTo>
                  <a:lnTo>
                    <a:pt x="13635" y="1899"/>
                  </a:lnTo>
                  <a:lnTo>
                    <a:pt x="13318" y="1826"/>
                  </a:lnTo>
                  <a:lnTo>
                    <a:pt x="12977" y="1777"/>
                  </a:lnTo>
                  <a:lnTo>
                    <a:pt x="12637" y="1753"/>
                  </a:lnTo>
                  <a:lnTo>
                    <a:pt x="12247" y="1729"/>
                  </a:lnTo>
                  <a:lnTo>
                    <a:pt x="12004" y="1680"/>
                  </a:lnTo>
                  <a:lnTo>
                    <a:pt x="11760" y="1583"/>
                  </a:lnTo>
                  <a:lnTo>
                    <a:pt x="11565" y="1485"/>
                  </a:lnTo>
                  <a:lnTo>
                    <a:pt x="11395" y="1339"/>
                  </a:lnTo>
                  <a:lnTo>
                    <a:pt x="11249" y="1193"/>
                  </a:lnTo>
                  <a:lnTo>
                    <a:pt x="11127" y="1023"/>
                  </a:lnTo>
                  <a:lnTo>
                    <a:pt x="11005" y="828"/>
                  </a:lnTo>
                  <a:lnTo>
                    <a:pt x="10884" y="609"/>
                  </a:lnTo>
                  <a:lnTo>
                    <a:pt x="10737" y="390"/>
                  </a:lnTo>
                  <a:lnTo>
                    <a:pt x="10591" y="219"/>
                  </a:lnTo>
                  <a:lnTo>
                    <a:pt x="10445" y="122"/>
                  </a:lnTo>
                  <a:lnTo>
                    <a:pt x="10299" y="49"/>
                  </a:lnTo>
                  <a:lnTo>
                    <a:pt x="101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55;p36">
              <a:extLst>
                <a:ext uri="{FF2B5EF4-FFF2-40B4-BE49-F238E27FC236}">
                  <a16:creationId xmlns:a16="http://schemas.microsoft.com/office/drawing/2014/main" id="{D8BDE4B7-2234-4948-A482-C097D2C4F7F6}"/>
                </a:ext>
              </a:extLst>
            </p:cNvPr>
            <p:cNvSpPr/>
            <p:nvPr/>
          </p:nvSpPr>
          <p:spPr>
            <a:xfrm>
              <a:off x="4463700" y="614275"/>
              <a:ext cx="323225" cy="217300"/>
            </a:xfrm>
            <a:custGeom>
              <a:avLst/>
              <a:gdLst/>
              <a:ahLst/>
              <a:cxnLst/>
              <a:rect l="l" t="t" r="r" b="b"/>
              <a:pathLst>
                <a:path w="12929" h="8692" extrusionOk="0">
                  <a:moveTo>
                    <a:pt x="3749" y="0"/>
                  </a:moveTo>
                  <a:lnTo>
                    <a:pt x="3384" y="24"/>
                  </a:lnTo>
                  <a:lnTo>
                    <a:pt x="3019" y="73"/>
                  </a:lnTo>
                  <a:lnTo>
                    <a:pt x="2678" y="171"/>
                  </a:lnTo>
                  <a:lnTo>
                    <a:pt x="2337" y="292"/>
                  </a:lnTo>
                  <a:lnTo>
                    <a:pt x="2021" y="438"/>
                  </a:lnTo>
                  <a:lnTo>
                    <a:pt x="1729" y="609"/>
                  </a:lnTo>
                  <a:lnTo>
                    <a:pt x="1437" y="804"/>
                  </a:lnTo>
                  <a:lnTo>
                    <a:pt x="1169" y="1023"/>
                  </a:lnTo>
                  <a:lnTo>
                    <a:pt x="925" y="1290"/>
                  </a:lnTo>
                  <a:lnTo>
                    <a:pt x="730" y="1558"/>
                  </a:lnTo>
                  <a:lnTo>
                    <a:pt x="536" y="1826"/>
                  </a:lnTo>
                  <a:lnTo>
                    <a:pt x="365" y="2143"/>
                  </a:lnTo>
                  <a:lnTo>
                    <a:pt x="219" y="2459"/>
                  </a:lnTo>
                  <a:lnTo>
                    <a:pt x="122" y="2800"/>
                  </a:lnTo>
                  <a:lnTo>
                    <a:pt x="49" y="3141"/>
                  </a:lnTo>
                  <a:lnTo>
                    <a:pt x="0" y="3506"/>
                  </a:lnTo>
                  <a:lnTo>
                    <a:pt x="0" y="3749"/>
                  </a:lnTo>
                  <a:lnTo>
                    <a:pt x="0" y="5137"/>
                  </a:lnTo>
                  <a:lnTo>
                    <a:pt x="0" y="5308"/>
                  </a:lnTo>
                  <a:lnTo>
                    <a:pt x="0" y="6647"/>
                  </a:lnTo>
                  <a:lnTo>
                    <a:pt x="560" y="6476"/>
                  </a:lnTo>
                  <a:lnTo>
                    <a:pt x="1144" y="6330"/>
                  </a:lnTo>
                  <a:lnTo>
                    <a:pt x="1729" y="6257"/>
                  </a:lnTo>
                  <a:lnTo>
                    <a:pt x="2337" y="6233"/>
                  </a:lnTo>
                  <a:lnTo>
                    <a:pt x="2873" y="6257"/>
                  </a:lnTo>
                  <a:lnTo>
                    <a:pt x="3384" y="6306"/>
                  </a:lnTo>
                  <a:lnTo>
                    <a:pt x="3896" y="6403"/>
                  </a:lnTo>
                  <a:lnTo>
                    <a:pt x="4382" y="6549"/>
                  </a:lnTo>
                  <a:lnTo>
                    <a:pt x="4845" y="6720"/>
                  </a:lnTo>
                  <a:lnTo>
                    <a:pt x="5308" y="6915"/>
                  </a:lnTo>
                  <a:lnTo>
                    <a:pt x="5721" y="7158"/>
                  </a:lnTo>
                  <a:lnTo>
                    <a:pt x="6135" y="7426"/>
                  </a:lnTo>
                  <a:lnTo>
                    <a:pt x="6160" y="7426"/>
                  </a:lnTo>
                  <a:lnTo>
                    <a:pt x="6233" y="7499"/>
                  </a:lnTo>
                  <a:lnTo>
                    <a:pt x="6257" y="7499"/>
                  </a:lnTo>
                  <a:lnTo>
                    <a:pt x="6671" y="7767"/>
                  </a:lnTo>
                  <a:lnTo>
                    <a:pt x="7085" y="8010"/>
                  </a:lnTo>
                  <a:lnTo>
                    <a:pt x="7547" y="8205"/>
                  </a:lnTo>
                  <a:lnTo>
                    <a:pt x="8010" y="8375"/>
                  </a:lnTo>
                  <a:lnTo>
                    <a:pt x="8497" y="8521"/>
                  </a:lnTo>
                  <a:lnTo>
                    <a:pt x="9008" y="8619"/>
                  </a:lnTo>
                  <a:lnTo>
                    <a:pt x="9520" y="8692"/>
                  </a:lnTo>
                  <a:lnTo>
                    <a:pt x="10420" y="8692"/>
                  </a:lnTo>
                  <a:lnTo>
                    <a:pt x="10810" y="8667"/>
                  </a:lnTo>
                  <a:lnTo>
                    <a:pt x="11175" y="8594"/>
                  </a:lnTo>
                  <a:lnTo>
                    <a:pt x="11540" y="8521"/>
                  </a:lnTo>
                  <a:lnTo>
                    <a:pt x="11905" y="8448"/>
                  </a:lnTo>
                  <a:lnTo>
                    <a:pt x="12246" y="8327"/>
                  </a:lnTo>
                  <a:lnTo>
                    <a:pt x="12587" y="8205"/>
                  </a:lnTo>
                  <a:lnTo>
                    <a:pt x="12928" y="8059"/>
                  </a:lnTo>
                  <a:lnTo>
                    <a:pt x="12928" y="5308"/>
                  </a:lnTo>
                  <a:lnTo>
                    <a:pt x="12928" y="5137"/>
                  </a:lnTo>
                  <a:lnTo>
                    <a:pt x="12928" y="3749"/>
                  </a:lnTo>
                  <a:lnTo>
                    <a:pt x="12928" y="3506"/>
                  </a:lnTo>
                  <a:lnTo>
                    <a:pt x="12879" y="3141"/>
                  </a:lnTo>
                  <a:lnTo>
                    <a:pt x="12806" y="2800"/>
                  </a:lnTo>
                  <a:lnTo>
                    <a:pt x="12709" y="2459"/>
                  </a:lnTo>
                  <a:lnTo>
                    <a:pt x="12563" y="2143"/>
                  </a:lnTo>
                  <a:lnTo>
                    <a:pt x="12392" y="1826"/>
                  </a:lnTo>
                  <a:lnTo>
                    <a:pt x="12198" y="1558"/>
                  </a:lnTo>
                  <a:lnTo>
                    <a:pt x="12003" y="1290"/>
                  </a:lnTo>
                  <a:lnTo>
                    <a:pt x="11759" y="1023"/>
                  </a:lnTo>
                  <a:lnTo>
                    <a:pt x="11492" y="804"/>
                  </a:lnTo>
                  <a:lnTo>
                    <a:pt x="11199" y="609"/>
                  </a:lnTo>
                  <a:lnTo>
                    <a:pt x="10907" y="438"/>
                  </a:lnTo>
                  <a:lnTo>
                    <a:pt x="10591" y="292"/>
                  </a:lnTo>
                  <a:lnTo>
                    <a:pt x="10250" y="171"/>
                  </a:lnTo>
                  <a:lnTo>
                    <a:pt x="9909" y="73"/>
                  </a:lnTo>
                  <a:lnTo>
                    <a:pt x="9544" y="24"/>
                  </a:lnTo>
                  <a:lnTo>
                    <a:pt x="9179" y="0"/>
                  </a:lnTo>
                  <a:close/>
                </a:path>
              </a:pathLst>
            </a:custGeom>
            <a:solidFill>
              <a:srgbClr val="27B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56;p36">
              <a:extLst>
                <a:ext uri="{FF2B5EF4-FFF2-40B4-BE49-F238E27FC236}">
                  <a16:creationId xmlns:a16="http://schemas.microsoft.com/office/drawing/2014/main" id="{E7722659-9C5E-814D-B870-87EC4B298767}"/>
                </a:ext>
              </a:extLst>
            </p:cNvPr>
            <p:cNvSpPr/>
            <p:nvPr/>
          </p:nvSpPr>
          <p:spPr>
            <a:xfrm>
              <a:off x="4463700" y="770075"/>
              <a:ext cx="323225" cy="289750"/>
            </a:xfrm>
            <a:custGeom>
              <a:avLst/>
              <a:gdLst/>
              <a:ahLst/>
              <a:cxnLst/>
              <a:rect l="l" t="t" r="r" b="b"/>
              <a:pathLst>
                <a:path w="12929" h="11590" extrusionOk="0">
                  <a:moveTo>
                    <a:pt x="2337" y="1"/>
                  </a:moveTo>
                  <a:lnTo>
                    <a:pt x="1729" y="25"/>
                  </a:lnTo>
                  <a:lnTo>
                    <a:pt x="1144" y="98"/>
                  </a:lnTo>
                  <a:lnTo>
                    <a:pt x="560" y="244"/>
                  </a:lnTo>
                  <a:lnTo>
                    <a:pt x="0" y="415"/>
                  </a:lnTo>
                  <a:lnTo>
                    <a:pt x="0" y="7329"/>
                  </a:lnTo>
                  <a:lnTo>
                    <a:pt x="0" y="7962"/>
                  </a:lnTo>
                  <a:lnTo>
                    <a:pt x="24" y="8619"/>
                  </a:lnTo>
                  <a:lnTo>
                    <a:pt x="97" y="8936"/>
                  </a:lnTo>
                  <a:lnTo>
                    <a:pt x="195" y="9252"/>
                  </a:lnTo>
                  <a:lnTo>
                    <a:pt x="317" y="9545"/>
                  </a:lnTo>
                  <a:lnTo>
                    <a:pt x="463" y="9812"/>
                  </a:lnTo>
                  <a:lnTo>
                    <a:pt x="633" y="10080"/>
                  </a:lnTo>
                  <a:lnTo>
                    <a:pt x="852" y="10324"/>
                  </a:lnTo>
                  <a:lnTo>
                    <a:pt x="1096" y="10543"/>
                  </a:lnTo>
                  <a:lnTo>
                    <a:pt x="1363" y="10762"/>
                  </a:lnTo>
                  <a:lnTo>
                    <a:pt x="1680" y="10932"/>
                  </a:lnTo>
                  <a:lnTo>
                    <a:pt x="2021" y="11103"/>
                  </a:lnTo>
                  <a:lnTo>
                    <a:pt x="2386" y="11249"/>
                  </a:lnTo>
                  <a:lnTo>
                    <a:pt x="2800" y="11371"/>
                  </a:lnTo>
                  <a:lnTo>
                    <a:pt x="3238" y="11468"/>
                  </a:lnTo>
                  <a:lnTo>
                    <a:pt x="3701" y="11541"/>
                  </a:lnTo>
                  <a:lnTo>
                    <a:pt x="4212" y="11565"/>
                  </a:lnTo>
                  <a:lnTo>
                    <a:pt x="4748" y="11590"/>
                  </a:lnTo>
                  <a:lnTo>
                    <a:pt x="8180" y="11590"/>
                  </a:lnTo>
                  <a:lnTo>
                    <a:pt x="8716" y="11565"/>
                  </a:lnTo>
                  <a:lnTo>
                    <a:pt x="9227" y="11541"/>
                  </a:lnTo>
                  <a:lnTo>
                    <a:pt x="9690" y="11468"/>
                  </a:lnTo>
                  <a:lnTo>
                    <a:pt x="10128" y="11371"/>
                  </a:lnTo>
                  <a:lnTo>
                    <a:pt x="10542" y="11249"/>
                  </a:lnTo>
                  <a:lnTo>
                    <a:pt x="10907" y="11103"/>
                  </a:lnTo>
                  <a:lnTo>
                    <a:pt x="11248" y="10932"/>
                  </a:lnTo>
                  <a:lnTo>
                    <a:pt x="11565" y="10762"/>
                  </a:lnTo>
                  <a:lnTo>
                    <a:pt x="11832" y="10543"/>
                  </a:lnTo>
                  <a:lnTo>
                    <a:pt x="12076" y="10324"/>
                  </a:lnTo>
                  <a:lnTo>
                    <a:pt x="12295" y="10080"/>
                  </a:lnTo>
                  <a:lnTo>
                    <a:pt x="12465" y="9812"/>
                  </a:lnTo>
                  <a:lnTo>
                    <a:pt x="12612" y="9545"/>
                  </a:lnTo>
                  <a:lnTo>
                    <a:pt x="12733" y="9252"/>
                  </a:lnTo>
                  <a:lnTo>
                    <a:pt x="12831" y="8936"/>
                  </a:lnTo>
                  <a:lnTo>
                    <a:pt x="12904" y="8619"/>
                  </a:lnTo>
                  <a:lnTo>
                    <a:pt x="12928" y="7962"/>
                  </a:lnTo>
                  <a:lnTo>
                    <a:pt x="12928" y="7329"/>
                  </a:lnTo>
                  <a:lnTo>
                    <a:pt x="12928" y="1827"/>
                  </a:lnTo>
                  <a:lnTo>
                    <a:pt x="12587" y="1973"/>
                  </a:lnTo>
                  <a:lnTo>
                    <a:pt x="12246" y="2095"/>
                  </a:lnTo>
                  <a:lnTo>
                    <a:pt x="11905" y="2216"/>
                  </a:lnTo>
                  <a:lnTo>
                    <a:pt x="11540" y="2289"/>
                  </a:lnTo>
                  <a:lnTo>
                    <a:pt x="11175" y="2362"/>
                  </a:lnTo>
                  <a:lnTo>
                    <a:pt x="10810" y="2435"/>
                  </a:lnTo>
                  <a:lnTo>
                    <a:pt x="10420" y="2460"/>
                  </a:lnTo>
                  <a:lnTo>
                    <a:pt x="9520" y="2460"/>
                  </a:lnTo>
                  <a:lnTo>
                    <a:pt x="9008" y="2387"/>
                  </a:lnTo>
                  <a:lnTo>
                    <a:pt x="8497" y="2289"/>
                  </a:lnTo>
                  <a:lnTo>
                    <a:pt x="8010" y="2143"/>
                  </a:lnTo>
                  <a:lnTo>
                    <a:pt x="7547" y="1973"/>
                  </a:lnTo>
                  <a:lnTo>
                    <a:pt x="7085" y="1778"/>
                  </a:lnTo>
                  <a:lnTo>
                    <a:pt x="6671" y="1535"/>
                  </a:lnTo>
                  <a:lnTo>
                    <a:pt x="6257" y="1267"/>
                  </a:lnTo>
                  <a:lnTo>
                    <a:pt x="6233" y="1267"/>
                  </a:lnTo>
                  <a:lnTo>
                    <a:pt x="6160" y="1194"/>
                  </a:lnTo>
                  <a:lnTo>
                    <a:pt x="6135" y="1194"/>
                  </a:lnTo>
                  <a:lnTo>
                    <a:pt x="5721" y="926"/>
                  </a:lnTo>
                  <a:lnTo>
                    <a:pt x="5308" y="683"/>
                  </a:lnTo>
                  <a:lnTo>
                    <a:pt x="4845" y="488"/>
                  </a:lnTo>
                  <a:lnTo>
                    <a:pt x="4382" y="317"/>
                  </a:lnTo>
                  <a:lnTo>
                    <a:pt x="3896" y="171"/>
                  </a:lnTo>
                  <a:lnTo>
                    <a:pt x="3384" y="74"/>
                  </a:lnTo>
                  <a:lnTo>
                    <a:pt x="2873" y="25"/>
                  </a:lnTo>
                  <a:lnTo>
                    <a:pt x="23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57;p36">
              <a:extLst>
                <a:ext uri="{FF2B5EF4-FFF2-40B4-BE49-F238E27FC236}">
                  <a16:creationId xmlns:a16="http://schemas.microsoft.com/office/drawing/2014/main" id="{36B0655E-1AE3-5B42-8FCA-0944334D50E5}"/>
                </a:ext>
              </a:extLst>
            </p:cNvPr>
            <p:cNvSpPr/>
            <p:nvPr/>
          </p:nvSpPr>
          <p:spPr>
            <a:xfrm>
              <a:off x="4576300" y="771300"/>
              <a:ext cx="87050" cy="87075"/>
            </a:xfrm>
            <a:custGeom>
              <a:avLst/>
              <a:gdLst/>
              <a:ahLst/>
              <a:cxnLst/>
              <a:rect l="l" t="t" r="r" b="b"/>
              <a:pathLst>
                <a:path w="3482" h="3483" extrusionOk="0">
                  <a:moveTo>
                    <a:pt x="1583" y="1"/>
                  </a:moveTo>
                  <a:lnTo>
                    <a:pt x="1388" y="25"/>
                  </a:lnTo>
                  <a:lnTo>
                    <a:pt x="1242" y="74"/>
                  </a:lnTo>
                  <a:lnTo>
                    <a:pt x="1071" y="122"/>
                  </a:lnTo>
                  <a:lnTo>
                    <a:pt x="925" y="195"/>
                  </a:lnTo>
                  <a:lnTo>
                    <a:pt x="779" y="293"/>
                  </a:lnTo>
                  <a:lnTo>
                    <a:pt x="633" y="390"/>
                  </a:lnTo>
                  <a:lnTo>
                    <a:pt x="511" y="512"/>
                  </a:lnTo>
                  <a:lnTo>
                    <a:pt x="414" y="634"/>
                  </a:lnTo>
                  <a:lnTo>
                    <a:pt x="317" y="755"/>
                  </a:lnTo>
                  <a:lnTo>
                    <a:pt x="219" y="901"/>
                  </a:lnTo>
                  <a:lnTo>
                    <a:pt x="146" y="1047"/>
                  </a:lnTo>
                  <a:lnTo>
                    <a:pt x="98" y="1218"/>
                  </a:lnTo>
                  <a:lnTo>
                    <a:pt x="49" y="1388"/>
                  </a:lnTo>
                  <a:lnTo>
                    <a:pt x="25" y="1559"/>
                  </a:lnTo>
                  <a:lnTo>
                    <a:pt x="0" y="1729"/>
                  </a:lnTo>
                  <a:lnTo>
                    <a:pt x="25" y="1924"/>
                  </a:lnTo>
                  <a:lnTo>
                    <a:pt x="49" y="2094"/>
                  </a:lnTo>
                  <a:lnTo>
                    <a:pt x="98" y="2265"/>
                  </a:lnTo>
                  <a:lnTo>
                    <a:pt x="146" y="2411"/>
                  </a:lnTo>
                  <a:lnTo>
                    <a:pt x="219" y="2557"/>
                  </a:lnTo>
                  <a:lnTo>
                    <a:pt x="317" y="2703"/>
                  </a:lnTo>
                  <a:lnTo>
                    <a:pt x="414" y="2849"/>
                  </a:lnTo>
                  <a:lnTo>
                    <a:pt x="511" y="2971"/>
                  </a:lnTo>
                  <a:lnTo>
                    <a:pt x="633" y="3068"/>
                  </a:lnTo>
                  <a:lnTo>
                    <a:pt x="779" y="3190"/>
                  </a:lnTo>
                  <a:lnTo>
                    <a:pt x="925" y="3263"/>
                  </a:lnTo>
                  <a:lnTo>
                    <a:pt x="1071" y="3336"/>
                  </a:lnTo>
                  <a:lnTo>
                    <a:pt x="1242" y="3409"/>
                  </a:lnTo>
                  <a:lnTo>
                    <a:pt x="1388" y="3433"/>
                  </a:lnTo>
                  <a:lnTo>
                    <a:pt x="1583" y="3458"/>
                  </a:lnTo>
                  <a:lnTo>
                    <a:pt x="1753" y="3482"/>
                  </a:lnTo>
                  <a:lnTo>
                    <a:pt x="1924" y="3458"/>
                  </a:lnTo>
                  <a:lnTo>
                    <a:pt x="2094" y="3433"/>
                  </a:lnTo>
                  <a:lnTo>
                    <a:pt x="2264" y="3409"/>
                  </a:lnTo>
                  <a:lnTo>
                    <a:pt x="2435" y="3336"/>
                  </a:lnTo>
                  <a:lnTo>
                    <a:pt x="2581" y="3263"/>
                  </a:lnTo>
                  <a:lnTo>
                    <a:pt x="2727" y="3190"/>
                  </a:lnTo>
                  <a:lnTo>
                    <a:pt x="2849" y="3068"/>
                  </a:lnTo>
                  <a:lnTo>
                    <a:pt x="2970" y="2971"/>
                  </a:lnTo>
                  <a:lnTo>
                    <a:pt x="3092" y="2849"/>
                  </a:lnTo>
                  <a:lnTo>
                    <a:pt x="3190" y="2703"/>
                  </a:lnTo>
                  <a:lnTo>
                    <a:pt x="3287" y="2557"/>
                  </a:lnTo>
                  <a:lnTo>
                    <a:pt x="3360" y="2411"/>
                  </a:lnTo>
                  <a:lnTo>
                    <a:pt x="3409" y="2265"/>
                  </a:lnTo>
                  <a:lnTo>
                    <a:pt x="3457" y="2094"/>
                  </a:lnTo>
                  <a:lnTo>
                    <a:pt x="3482" y="1924"/>
                  </a:lnTo>
                  <a:lnTo>
                    <a:pt x="3482" y="1729"/>
                  </a:lnTo>
                  <a:lnTo>
                    <a:pt x="3482" y="1559"/>
                  </a:lnTo>
                  <a:lnTo>
                    <a:pt x="3457" y="1388"/>
                  </a:lnTo>
                  <a:lnTo>
                    <a:pt x="3409" y="1218"/>
                  </a:lnTo>
                  <a:lnTo>
                    <a:pt x="3360" y="1047"/>
                  </a:lnTo>
                  <a:lnTo>
                    <a:pt x="3287" y="901"/>
                  </a:lnTo>
                  <a:lnTo>
                    <a:pt x="3190" y="755"/>
                  </a:lnTo>
                  <a:lnTo>
                    <a:pt x="3092" y="634"/>
                  </a:lnTo>
                  <a:lnTo>
                    <a:pt x="2970" y="512"/>
                  </a:lnTo>
                  <a:lnTo>
                    <a:pt x="2849" y="390"/>
                  </a:lnTo>
                  <a:lnTo>
                    <a:pt x="2727" y="293"/>
                  </a:lnTo>
                  <a:lnTo>
                    <a:pt x="2581" y="195"/>
                  </a:lnTo>
                  <a:lnTo>
                    <a:pt x="2435" y="122"/>
                  </a:lnTo>
                  <a:lnTo>
                    <a:pt x="2264" y="74"/>
                  </a:lnTo>
                  <a:lnTo>
                    <a:pt x="2094" y="25"/>
                  </a:lnTo>
                  <a:lnTo>
                    <a:pt x="1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58;p36">
              <a:extLst>
                <a:ext uri="{FF2B5EF4-FFF2-40B4-BE49-F238E27FC236}">
                  <a16:creationId xmlns:a16="http://schemas.microsoft.com/office/drawing/2014/main" id="{911E768D-3D73-274C-95FB-7183E913BB32}"/>
                </a:ext>
              </a:extLst>
            </p:cNvPr>
            <p:cNvSpPr/>
            <p:nvPr/>
          </p:nvSpPr>
          <p:spPr>
            <a:xfrm>
              <a:off x="4595150" y="790775"/>
              <a:ext cx="49950" cy="49925"/>
            </a:xfrm>
            <a:custGeom>
              <a:avLst/>
              <a:gdLst/>
              <a:ahLst/>
              <a:cxnLst/>
              <a:rect l="l" t="t" r="r" b="b"/>
              <a:pathLst>
                <a:path w="1998" h="1997" extrusionOk="0">
                  <a:moveTo>
                    <a:pt x="634" y="1"/>
                  </a:moveTo>
                  <a:lnTo>
                    <a:pt x="634" y="634"/>
                  </a:lnTo>
                  <a:lnTo>
                    <a:pt x="1" y="634"/>
                  </a:lnTo>
                  <a:lnTo>
                    <a:pt x="1" y="1340"/>
                  </a:lnTo>
                  <a:lnTo>
                    <a:pt x="634" y="1340"/>
                  </a:lnTo>
                  <a:lnTo>
                    <a:pt x="634" y="1997"/>
                  </a:lnTo>
                  <a:lnTo>
                    <a:pt x="1340" y="1997"/>
                  </a:lnTo>
                  <a:lnTo>
                    <a:pt x="1340" y="1340"/>
                  </a:lnTo>
                  <a:lnTo>
                    <a:pt x="1997" y="1340"/>
                  </a:lnTo>
                  <a:lnTo>
                    <a:pt x="1997" y="634"/>
                  </a:lnTo>
                  <a:lnTo>
                    <a:pt x="1340" y="634"/>
                  </a:lnTo>
                  <a:lnTo>
                    <a:pt x="13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59;p36">
              <a:extLst>
                <a:ext uri="{FF2B5EF4-FFF2-40B4-BE49-F238E27FC236}">
                  <a16:creationId xmlns:a16="http://schemas.microsoft.com/office/drawing/2014/main" id="{0763C65D-12E5-4E47-9CF0-CD2E3047ECC1}"/>
                </a:ext>
              </a:extLst>
            </p:cNvPr>
            <p:cNvSpPr/>
            <p:nvPr/>
          </p:nvSpPr>
          <p:spPr>
            <a:xfrm>
              <a:off x="3035150" y="1114575"/>
              <a:ext cx="1588650" cy="3067075"/>
            </a:xfrm>
            <a:custGeom>
              <a:avLst/>
              <a:gdLst/>
              <a:ahLst/>
              <a:cxnLst/>
              <a:rect l="l" t="t" r="r" b="b"/>
              <a:pathLst>
                <a:path w="63546" h="122683" extrusionOk="0">
                  <a:moveTo>
                    <a:pt x="63253" y="1"/>
                  </a:moveTo>
                  <a:lnTo>
                    <a:pt x="63253" y="101331"/>
                  </a:lnTo>
                  <a:lnTo>
                    <a:pt x="63204" y="102378"/>
                  </a:lnTo>
                  <a:lnTo>
                    <a:pt x="63131" y="103400"/>
                  </a:lnTo>
                  <a:lnTo>
                    <a:pt x="63010" y="104423"/>
                  </a:lnTo>
                  <a:lnTo>
                    <a:pt x="62839" y="105445"/>
                  </a:lnTo>
                  <a:lnTo>
                    <a:pt x="62620" y="106444"/>
                  </a:lnTo>
                  <a:lnTo>
                    <a:pt x="62328" y="107442"/>
                  </a:lnTo>
                  <a:lnTo>
                    <a:pt x="62011" y="108416"/>
                  </a:lnTo>
                  <a:lnTo>
                    <a:pt x="61646" y="109390"/>
                  </a:lnTo>
                  <a:lnTo>
                    <a:pt x="61208" y="110339"/>
                  </a:lnTo>
                  <a:lnTo>
                    <a:pt x="60745" y="111264"/>
                  </a:lnTo>
                  <a:lnTo>
                    <a:pt x="60234" y="112165"/>
                  </a:lnTo>
                  <a:lnTo>
                    <a:pt x="59698" y="113042"/>
                  </a:lnTo>
                  <a:lnTo>
                    <a:pt x="59090" y="113894"/>
                  </a:lnTo>
                  <a:lnTo>
                    <a:pt x="58457" y="114697"/>
                  </a:lnTo>
                  <a:lnTo>
                    <a:pt x="57799" y="115476"/>
                  </a:lnTo>
                  <a:lnTo>
                    <a:pt x="57069" y="116231"/>
                  </a:lnTo>
                  <a:lnTo>
                    <a:pt x="56314" y="116937"/>
                  </a:lnTo>
                  <a:lnTo>
                    <a:pt x="55535" y="117619"/>
                  </a:lnTo>
                  <a:lnTo>
                    <a:pt x="54732" y="118252"/>
                  </a:lnTo>
                  <a:lnTo>
                    <a:pt x="53880" y="118860"/>
                  </a:lnTo>
                  <a:lnTo>
                    <a:pt x="53003" y="119396"/>
                  </a:lnTo>
                  <a:lnTo>
                    <a:pt x="52102" y="119907"/>
                  </a:lnTo>
                  <a:lnTo>
                    <a:pt x="51202" y="120370"/>
                  </a:lnTo>
                  <a:lnTo>
                    <a:pt x="50228" y="120808"/>
                  </a:lnTo>
                  <a:lnTo>
                    <a:pt x="49278" y="121173"/>
                  </a:lnTo>
                  <a:lnTo>
                    <a:pt x="48280" y="121490"/>
                  </a:lnTo>
                  <a:lnTo>
                    <a:pt x="47282" y="121782"/>
                  </a:lnTo>
                  <a:lnTo>
                    <a:pt x="46284" y="122001"/>
                  </a:lnTo>
                  <a:lnTo>
                    <a:pt x="45285" y="122171"/>
                  </a:lnTo>
                  <a:lnTo>
                    <a:pt x="44238" y="122293"/>
                  </a:lnTo>
                  <a:lnTo>
                    <a:pt x="43216" y="122366"/>
                  </a:lnTo>
                  <a:lnTo>
                    <a:pt x="42169" y="122391"/>
                  </a:lnTo>
                  <a:lnTo>
                    <a:pt x="20403" y="122391"/>
                  </a:lnTo>
                  <a:lnTo>
                    <a:pt x="19405" y="122366"/>
                  </a:lnTo>
                  <a:lnTo>
                    <a:pt x="18431" y="122293"/>
                  </a:lnTo>
                  <a:lnTo>
                    <a:pt x="17457" y="122171"/>
                  </a:lnTo>
                  <a:lnTo>
                    <a:pt x="16484" y="122025"/>
                  </a:lnTo>
                  <a:lnTo>
                    <a:pt x="15534" y="121806"/>
                  </a:lnTo>
                  <a:lnTo>
                    <a:pt x="14585" y="121538"/>
                  </a:lnTo>
                  <a:lnTo>
                    <a:pt x="13635" y="121222"/>
                  </a:lnTo>
                  <a:lnTo>
                    <a:pt x="12710" y="120881"/>
                  </a:lnTo>
                  <a:lnTo>
                    <a:pt x="11809" y="120467"/>
                  </a:lnTo>
                  <a:lnTo>
                    <a:pt x="10933" y="120029"/>
                  </a:lnTo>
                  <a:lnTo>
                    <a:pt x="10056" y="119542"/>
                  </a:lnTo>
                  <a:lnTo>
                    <a:pt x="9228" y="119006"/>
                  </a:lnTo>
                  <a:lnTo>
                    <a:pt x="8425" y="118446"/>
                  </a:lnTo>
                  <a:lnTo>
                    <a:pt x="7646" y="117838"/>
                  </a:lnTo>
                  <a:lnTo>
                    <a:pt x="6915" y="117205"/>
                  </a:lnTo>
                  <a:lnTo>
                    <a:pt x="6185" y="116523"/>
                  </a:lnTo>
                  <a:lnTo>
                    <a:pt x="5503" y="115793"/>
                  </a:lnTo>
                  <a:lnTo>
                    <a:pt x="4870" y="115038"/>
                  </a:lnTo>
                  <a:lnTo>
                    <a:pt x="4262" y="114259"/>
                  </a:lnTo>
                  <a:lnTo>
                    <a:pt x="3702" y="113455"/>
                  </a:lnTo>
                  <a:lnTo>
                    <a:pt x="3166" y="112628"/>
                  </a:lnTo>
                  <a:lnTo>
                    <a:pt x="2679" y="111776"/>
                  </a:lnTo>
                  <a:lnTo>
                    <a:pt x="2241" y="110899"/>
                  </a:lnTo>
                  <a:lnTo>
                    <a:pt x="1827" y="109998"/>
                  </a:lnTo>
                  <a:lnTo>
                    <a:pt x="1486" y="109073"/>
                  </a:lnTo>
                  <a:lnTo>
                    <a:pt x="1170" y="108124"/>
                  </a:lnTo>
                  <a:lnTo>
                    <a:pt x="902" y="107174"/>
                  </a:lnTo>
                  <a:lnTo>
                    <a:pt x="683" y="106225"/>
                  </a:lnTo>
                  <a:lnTo>
                    <a:pt x="512" y="105251"/>
                  </a:lnTo>
                  <a:lnTo>
                    <a:pt x="391" y="104277"/>
                  </a:lnTo>
                  <a:lnTo>
                    <a:pt x="317" y="103279"/>
                  </a:lnTo>
                  <a:lnTo>
                    <a:pt x="293" y="102305"/>
                  </a:lnTo>
                  <a:lnTo>
                    <a:pt x="293" y="68536"/>
                  </a:lnTo>
                  <a:lnTo>
                    <a:pt x="1" y="68536"/>
                  </a:lnTo>
                  <a:lnTo>
                    <a:pt x="1" y="102305"/>
                  </a:lnTo>
                  <a:lnTo>
                    <a:pt x="25" y="103303"/>
                  </a:lnTo>
                  <a:lnTo>
                    <a:pt x="98" y="104301"/>
                  </a:lnTo>
                  <a:lnTo>
                    <a:pt x="220" y="105299"/>
                  </a:lnTo>
                  <a:lnTo>
                    <a:pt x="391" y="106273"/>
                  </a:lnTo>
                  <a:lnTo>
                    <a:pt x="610" y="107247"/>
                  </a:lnTo>
                  <a:lnTo>
                    <a:pt x="877" y="108221"/>
                  </a:lnTo>
                  <a:lnTo>
                    <a:pt x="1194" y="109170"/>
                  </a:lnTo>
                  <a:lnTo>
                    <a:pt x="1559" y="110096"/>
                  </a:lnTo>
                  <a:lnTo>
                    <a:pt x="1973" y="111021"/>
                  </a:lnTo>
                  <a:lnTo>
                    <a:pt x="2411" y="111922"/>
                  </a:lnTo>
                  <a:lnTo>
                    <a:pt x="2923" y="112798"/>
                  </a:lnTo>
                  <a:lnTo>
                    <a:pt x="3458" y="113626"/>
                  </a:lnTo>
                  <a:lnTo>
                    <a:pt x="4018" y="114454"/>
                  </a:lnTo>
                  <a:lnTo>
                    <a:pt x="4627" y="115233"/>
                  </a:lnTo>
                  <a:lnTo>
                    <a:pt x="5284" y="115987"/>
                  </a:lnTo>
                  <a:lnTo>
                    <a:pt x="5990" y="116718"/>
                  </a:lnTo>
                  <a:lnTo>
                    <a:pt x="6721" y="117424"/>
                  </a:lnTo>
                  <a:lnTo>
                    <a:pt x="7475" y="118057"/>
                  </a:lnTo>
                  <a:lnTo>
                    <a:pt x="8254" y="118690"/>
                  </a:lnTo>
                  <a:lnTo>
                    <a:pt x="9082" y="119250"/>
                  </a:lnTo>
                  <a:lnTo>
                    <a:pt x="9910" y="119786"/>
                  </a:lnTo>
                  <a:lnTo>
                    <a:pt x="10786" y="120272"/>
                  </a:lnTo>
                  <a:lnTo>
                    <a:pt x="11687" y="120735"/>
                  </a:lnTo>
                  <a:lnTo>
                    <a:pt x="12612" y="121149"/>
                  </a:lnTo>
                  <a:lnTo>
                    <a:pt x="13538" y="121514"/>
                  </a:lnTo>
                  <a:lnTo>
                    <a:pt x="14487" y="121806"/>
                  </a:lnTo>
                  <a:lnTo>
                    <a:pt x="15461" y="122074"/>
                  </a:lnTo>
                  <a:lnTo>
                    <a:pt x="16435" y="122293"/>
                  </a:lnTo>
                  <a:lnTo>
                    <a:pt x="17409" y="122464"/>
                  </a:lnTo>
                  <a:lnTo>
                    <a:pt x="18407" y="122585"/>
                  </a:lnTo>
                  <a:lnTo>
                    <a:pt x="19405" y="122658"/>
                  </a:lnTo>
                  <a:lnTo>
                    <a:pt x="20403" y="122683"/>
                  </a:lnTo>
                  <a:lnTo>
                    <a:pt x="42169" y="122683"/>
                  </a:lnTo>
                  <a:lnTo>
                    <a:pt x="43240" y="122658"/>
                  </a:lnTo>
                  <a:lnTo>
                    <a:pt x="44287" y="122585"/>
                  </a:lnTo>
                  <a:lnTo>
                    <a:pt x="45310" y="122464"/>
                  </a:lnTo>
                  <a:lnTo>
                    <a:pt x="46357" y="122293"/>
                  </a:lnTo>
                  <a:lnTo>
                    <a:pt x="47355" y="122050"/>
                  </a:lnTo>
                  <a:lnTo>
                    <a:pt x="48377" y="121782"/>
                  </a:lnTo>
                  <a:lnTo>
                    <a:pt x="49376" y="121441"/>
                  </a:lnTo>
                  <a:lnTo>
                    <a:pt x="50349" y="121076"/>
                  </a:lnTo>
                  <a:lnTo>
                    <a:pt x="51323" y="120638"/>
                  </a:lnTo>
                  <a:lnTo>
                    <a:pt x="52248" y="120175"/>
                  </a:lnTo>
                  <a:lnTo>
                    <a:pt x="53174" y="119664"/>
                  </a:lnTo>
                  <a:lnTo>
                    <a:pt x="54050" y="119104"/>
                  </a:lnTo>
                  <a:lnTo>
                    <a:pt x="54902" y="118495"/>
                  </a:lnTo>
                  <a:lnTo>
                    <a:pt x="55730" y="117838"/>
                  </a:lnTo>
                  <a:lnTo>
                    <a:pt x="56509" y="117156"/>
                  </a:lnTo>
                  <a:lnTo>
                    <a:pt x="57288" y="116426"/>
                  </a:lnTo>
                  <a:lnTo>
                    <a:pt x="58019" y="115671"/>
                  </a:lnTo>
                  <a:lnTo>
                    <a:pt x="58700" y="114892"/>
                  </a:lnTo>
                  <a:lnTo>
                    <a:pt x="59333" y="114064"/>
                  </a:lnTo>
                  <a:lnTo>
                    <a:pt x="59942" y="113212"/>
                  </a:lnTo>
                  <a:lnTo>
                    <a:pt x="60502" y="112311"/>
                  </a:lnTo>
                  <a:lnTo>
                    <a:pt x="61013" y="111410"/>
                  </a:lnTo>
                  <a:lnTo>
                    <a:pt x="61476" y="110461"/>
                  </a:lnTo>
                  <a:lnTo>
                    <a:pt x="61914" y="109511"/>
                  </a:lnTo>
                  <a:lnTo>
                    <a:pt x="62279" y="108537"/>
                  </a:lnTo>
                  <a:lnTo>
                    <a:pt x="62620" y="107539"/>
                  </a:lnTo>
                  <a:lnTo>
                    <a:pt x="62888" y="106517"/>
                  </a:lnTo>
                  <a:lnTo>
                    <a:pt x="63131" y="105494"/>
                  </a:lnTo>
                  <a:lnTo>
                    <a:pt x="63302" y="104472"/>
                  </a:lnTo>
                  <a:lnTo>
                    <a:pt x="63423" y="103425"/>
                  </a:lnTo>
                  <a:lnTo>
                    <a:pt x="63521" y="102402"/>
                  </a:lnTo>
                  <a:lnTo>
                    <a:pt x="63545" y="101331"/>
                  </a:lnTo>
                  <a:lnTo>
                    <a:pt x="635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60;p36">
              <a:extLst>
                <a:ext uri="{FF2B5EF4-FFF2-40B4-BE49-F238E27FC236}">
                  <a16:creationId xmlns:a16="http://schemas.microsoft.com/office/drawing/2014/main" id="{A07A8709-9C6C-B94B-A520-C4CEB63BE92F}"/>
                </a:ext>
              </a:extLst>
            </p:cNvPr>
            <p:cNvSpPr/>
            <p:nvPr/>
          </p:nvSpPr>
          <p:spPr>
            <a:xfrm>
              <a:off x="2974900" y="2778675"/>
              <a:ext cx="116275" cy="87675"/>
            </a:xfrm>
            <a:custGeom>
              <a:avLst/>
              <a:gdLst/>
              <a:ahLst/>
              <a:cxnLst/>
              <a:rect l="l" t="t" r="r" b="b"/>
              <a:pathLst>
                <a:path w="4651" h="3507" extrusionOk="0">
                  <a:moveTo>
                    <a:pt x="3750" y="0"/>
                  </a:moveTo>
                  <a:lnTo>
                    <a:pt x="3677" y="24"/>
                  </a:lnTo>
                  <a:lnTo>
                    <a:pt x="3604" y="49"/>
                  </a:lnTo>
                  <a:lnTo>
                    <a:pt x="195" y="1924"/>
                  </a:lnTo>
                  <a:lnTo>
                    <a:pt x="122" y="1948"/>
                  </a:lnTo>
                  <a:lnTo>
                    <a:pt x="74" y="2021"/>
                  </a:lnTo>
                  <a:lnTo>
                    <a:pt x="1" y="2143"/>
                  </a:lnTo>
                  <a:lnTo>
                    <a:pt x="1" y="2289"/>
                  </a:lnTo>
                  <a:lnTo>
                    <a:pt x="25" y="2362"/>
                  </a:lnTo>
                  <a:lnTo>
                    <a:pt x="49" y="2435"/>
                  </a:lnTo>
                  <a:lnTo>
                    <a:pt x="536" y="3311"/>
                  </a:lnTo>
                  <a:lnTo>
                    <a:pt x="585" y="3384"/>
                  </a:lnTo>
                  <a:lnTo>
                    <a:pt x="634" y="3433"/>
                  </a:lnTo>
                  <a:lnTo>
                    <a:pt x="755" y="3506"/>
                  </a:lnTo>
                  <a:lnTo>
                    <a:pt x="975" y="3506"/>
                  </a:lnTo>
                  <a:lnTo>
                    <a:pt x="1048" y="3482"/>
                  </a:lnTo>
                  <a:lnTo>
                    <a:pt x="4456" y="1607"/>
                  </a:lnTo>
                  <a:lnTo>
                    <a:pt x="4505" y="1558"/>
                  </a:lnTo>
                  <a:lnTo>
                    <a:pt x="4578" y="1510"/>
                  </a:lnTo>
                  <a:lnTo>
                    <a:pt x="4627" y="1364"/>
                  </a:lnTo>
                  <a:lnTo>
                    <a:pt x="4651" y="1217"/>
                  </a:lnTo>
                  <a:lnTo>
                    <a:pt x="4627" y="1144"/>
                  </a:lnTo>
                  <a:lnTo>
                    <a:pt x="4602" y="1096"/>
                  </a:lnTo>
                  <a:lnTo>
                    <a:pt x="4115" y="195"/>
                  </a:lnTo>
                  <a:lnTo>
                    <a:pt x="4067" y="146"/>
                  </a:lnTo>
                  <a:lnTo>
                    <a:pt x="4018" y="73"/>
                  </a:lnTo>
                  <a:lnTo>
                    <a:pt x="3896" y="24"/>
                  </a:lnTo>
                  <a:lnTo>
                    <a:pt x="3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61;p36">
              <a:extLst>
                <a:ext uri="{FF2B5EF4-FFF2-40B4-BE49-F238E27FC236}">
                  <a16:creationId xmlns:a16="http://schemas.microsoft.com/office/drawing/2014/main" id="{32773687-EBC4-F64A-A456-4FA125D4582E}"/>
                </a:ext>
              </a:extLst>
            </p:cNvPr>
            <p:cNvSpPr/>
            <p:nvPr/>
          </p:nvSpPr>
          <p:spPr>
            <a:xfrm>
              <a:off x="4868450" y="1060425"/>
              <a:ext cx="7325" cy="554500"/>
            </a:xfrm>
            <a:custGeom>
              <a:avLst/>
              <a:gdLst/>
              <a:ahLst/>
              <a:cxnLst/>
              <a:rect l="l" t="t" r="r" b="b"/>
              <a:pathLst>
                <a:path w="293" h="22180" extrusionOk="0">
                  <a:moveTo>
                    <a:pt x="0" y="0"/>
                  </a:moveTo>
                  <a:lnTo>
                    <a:pt x="0" y="22180"/>
                  </a:lnTo>
                  <a:lnTo>
                    <a:pt x="293" y="22180"/>
                  </a:lnTo>
                  <a:lnTo>
                    <a:pt x="2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62;p36">
              <a:extLst>
                <a:ext uri="{FF2B5EF4-FFF2-40B4-BE49-F238E27FC236}">
                  <a16:creationId xmlns:a16="http://schemas.microsoft.com/office/drawing/2014/main" id="{6FD7048B-47C8-0A40-BA94-B432B581CA7E}"/>
                </a:ext>
              </a:extLst>
            </p:cNvPr>
            <p:cNvSpPr/>
            <p:nvPr/>
          </p:nvSpPr>
          <p:spPr>
            <a:xfrm>
              <a:off x="5620750" y="1005625"/>
              <a:ext cx="438875" cy="779725"/>
            </a:xfrm>
            <a:custGeom>
              <a:avLst/>
              <a:gdLst/>
              <a:ahLst/>
              <a:cxnLst/>
              <a:rect l="l" t="t" r="r" b="b"/>
              <a:pathLst>
                <a:path w="17555" h="31189" extrusionOk="0">
                  <a:moveTo>
                    <a:pt x="6160" y="1"/>
                  </a:moveTo>
                  <a:lnTo>
                    <a:pt x="2874" y="1851"/>
                  </a:lnTo>
                  <a:lnTo>
                    <a:pt x="1242" y="3799"/>
                  </a:lnTo>
                  <a:lnTo>
                    <a:pt x="634" y="8181"/>
                  </a:lnTo>
                  <a:lnTo>
                    <a:pt x="195" y="11273"/>
                  </a:lnTo>
                  <a:lnTo>
                    <a:pt x="1" y="12831"/>
                  </a:lnTo>
                  <a:lnTo>
                    <a:pt x="147" y="14755"/>
                  </a:lnTo>
                  <a:lnTo>
                    <a:pt x="415" y="18723"/>
                  </a:lnTo>
                  <a:lnTo>
                    <a:pt x="828" y="24420"/>
                  </a:lnTo>
                  <a:lnTo>
                    <a:pt x="4529" y="31189"/>
                  </a:lnTo>
                  <a:lnTo>
                    <a:pt x="9861" y="25638"/>
                  </a:lnTo>
                  <a:lnTo>
                    <a:pt x="14779" y="10567"/>
                  </a:lnTo>
                  <a:lnTo>
                    <a:pt x="15242" y="9058"/>
                  </a:lnTo>
                  <a:lnTo>
                    <a:pt x="16215" y="5698"/>
                  </a:lnTo>
                  <a:lnTo>
                    <a:pt x="16727" y="3896"/>
                  </a:lnTo>
                  <a:lnTo>
                    <a:pt x="17165" y="2289"/>
                  </a:lnTo>
                  <a:lnTo>
                    <a:pt x="17457" y="1121"/>
                  </a:lnTo>
                  <a:lnTo>
                    <a:pt x="17530" y="780"/>
                  </a:lnTo>
                  <a:lnTo>
                    <a:pt x="17554" y="610"/>
                  </a:lnTo>
                  <a:lnTo>
                    <a:pt x="17506" y="585"/>
                  </a:lnTo>
                  <a:lnTo>
                    <a:pt x="17408" y="561"/>
                  </a:lnTo>
                  <a:lnTo>
                    <a:pt x="17043" y="488"/>
                  </a:lnTo>
                  <a:lnTo>
                    <a:pt x="16459" y="439"/>
                  </a:lnTo>
                  <a:lnTo>
                    <a:pt x="15728" y="390"/>
                  </a:lnTo>
                  <a:lnTo>
                    <a:pt x="13902" y="293"/>
                  </a:lnTo>
                  <a:lnTo>
                    <a:pt x="11833" y="196"/>
                  </a:lnTo>
                  <a:lnTo>
                    <a:pt x="7938" y="50"/>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63;p36">
              <a:extLst>
                <a:ext uri="{FF2B5EF4-FFF2-40B4-BE49-F238E27FC236}">
                  <a16:creationId xmlns:a16="http://schemas.microsoft.com/office/drawing/2014/main" id="{82654B02-E622-0440-A932-B10F7355576F}"/>
                </a:ext>
              </a:extLst>
            </p:cNvPr>
            <p:cNvSpPr/>
            <p:nvPr/>
          </p:nvSpPr>
          <p:spPr>
            <a:xfrm>
              <a:off x="5229375" y="1001375"/>
              <a:ext cx="1311700" cy="2728050"/>
            </a:xfrm>
            <a:custGeom>
              <a:avLst/>
              <a:gdLst/>
              <a:ahLst/>
              <a:cxnLst/>
              <a:rect l="l" t="t" r="r" b="b"/>
              <a:pathLst>
                <a:path w="52468" h="109122" extrusionOk="0">
                  <a:moveTo>
                    <a:pt x="29996" y="0"/>
                  </a:moveTo>
                  <a:lnTo>
                    <a:pt x="29850" y="49"/>
                  </a:lnTo>
                  <a:lnTo>
                    <a:pt x="29728" y="122"/>
                  </a:lnTo>
                  <a:lnTo>
                    <a:pt x="29631" y="220"/>
                  </a:lnTo>
                  <a:lnTo>
                    <a:pt x="29557" y="341"/>
                  </a:lnTo>
                  <a:lnTo>
                    <a:pt x="29387" y="682"/>
                  </a:lnTo>
                  <a:lnTo>
                    <a:pt x="29022" y="1486"/>
                  </a:lnTo>
                  <a:lnTo>
                    <a:pt x="28632" y="2362"/>
                  </a:lnTo>
                  <a:lnTo>
                    <a:pt x="28267" y="3263"/>
                  </a:lnTo>
                  <a:lnTo>
                    <a:pt x="27926" y="4188"/>
                  </a:lnTo>
                  <a:lnTo>
                    <a:pt x="27634" y="5138"/>
                  </a:lnTo>
                  <a:lnTo>
                    <a:pt x="27391" y="6014"/>
                  </a:lnTo>
                  <a:lnTo>
                    <a:pt x="27293" y="6452"/>
                  </a:lnTo>
                  <a:lnTo>
                    <a:pt x="27196" y="6866"/>
                  </a:lnTo>
                  <a:lnTo>
                    <a:pt x="27147" y="7256"/>
                  </a:lnTo>
                  <a:lnTo>
                    <a:pt x="27123" y="7645"/>
                  </a:lnTo>
                  <a:lnTo>
                    <a:pt x="27025" y="8838"/>
                  </a:lnTo>
                  <a:lnTo>
                    <a:pt x="26928" y="9861"/>
                  </a:lnTo>
                  <a:lnTo>
                    <a:pt x="26660" y="11735"/>
                  </a:lnTo>
                  <a:lnTo>
                    <a:pt x="26539" y="12685"/>
                  </a:lnTo>
                  <a:lnTo>
                    <a:pt x="26441" y="13756"/>
                  </a:lnTo>
                  <a:lnTo>
                    <a:pt x="26368" y="14998"/>
                  </a:lnTo>
                  <a:lnTo>
                    <a:pt x="26295" y="16459"/>
                  </a:lnTo>
                  <a:lnTo>
                    <a:pt x="26271" y="17116"/>
                  </a:lnTo>
                  <a:lnTo>
                    <a:pt x="26198" y="17773"/>
                  </a:lnTo>
                  <a:lnTo>
                    <a:pt x="26100" y="18406"/>
                  </a:lnTo>
                  <a:lnTo>
                    <a:pt x="25954" y="19039"/>
                  </a:lnTo>
                  <a:lnTo>
                    <a:pt x="25784" y="19672"/>
                  </a:lnTo>
                  <a:lnTo>
                    <a:pt x="25565" y="20305"/>
                  </a:lnTo>
                  <a:lnTo>
                    <a:pt x="25346" y="20938"/>
                  </a:lnTo>
                  <a:lnTo>
                    <a:pt x="25078" y="21547"/>
                  </a:lnTo>
                  <a:lnTo>
                    <a:pt x="24810" y="22156"/>
                  </a:lnTo>
                  <a:lnTo>
                    <a:pt x="24518" y="22740"/>
                  </a:lnTo>
                  <a:lnTo>
                    <a:pt x="24201" y="23349"/>
                  </a:lnTo>
                  <a:lnTo>
                    <a:pt x="23860" y="23933"/>
                  </a:lnTo>
                  <a:lnTo>
                    <a:pt x="23179" y="25077"/>
                  </a:lnTo>
                  <a:lnTo>
                    <a:pt x="22448" y="26173"/>
                  </a:lnTo>
                  <a:lnTo>
                    <a:pt x="21888" y="27025"/>
                  </a:lnTo>
                  <a:lnTo>
                    <a:pt x="21353" y="27902"/>
                  </a:lnTo>
                  <a:lnTo>
                    <a:pt x="20841" y="28802"/>
                  </a:lnTo>
                  <a:lnTo>
                    <a:pt x="20355" y="29727"/>
                  </a:lnTo>
                  <a:lnTo>
                    <a:pt x="20355" y="29679"/>
                  </a:lnTo>
                  <a:lnTo>
                    <a:pt x="20111" y="28048"/>
                  </a:lnTo>
                  <a:lnTo>
                    <a:pt x="19916" y="26465"/>
                  </a:lnTo>
                  <a:lnTo>
                    <a:pt x="19746" y="24907"/>
                  </a:lnTo>
                  <a:lnTo>
                    <a:pt x="19600" y="23397"/>
                  </a:lnTo>
                  <a:lnTo>
                    <a:pt x="19478" y="21937"/>
                  </a:lnTo>
                  <a:lnTo>
                    <a:pt x="19405" y="20500"/>
                  </a:lnTo>
                  <a:lnTo>
                    <a:pt x="19332" y="19088"/>
                  </a:lnTo>
                  <a:lnTo>
                    <a:pt x="19308" y="17749"/>
                  </a:lnTo>
                  <a:lnTo>
                    <a:pt x="19283" y="16434"/>
                  </a:lnTo>
                  <a:lnTo>
                    <a:pt x="19308" y="15144"/>
                  </a:lnTo>
                  <a:lnTo>
                    <a:pt x="19332" y="13927"/>
                  </a:lnTo>
                  <a:lnTo>
                    <a:pt x="19356" y="12758"/>
                  </a:lnTo>
                  <a:lnTo>
                    <a:pt x="19429" y="11614"/>
                  </a:lnTo>
                  <a:lnTo>
                    <a:pt x="19478" y="10518"/>
                  </a:lnTo>
                  <a:lnTo>
                    <a:pt x="19648" y="8497"/>
                  </a:lnTo>
                  <a:lnTo>
                    <a:pt x="19868" y="6671"/>
                  </a:lnTo>
                  <a:lnTo>
                    <a:pt x="20087" y="5065"/>
                  </a:lnTo>
                  <a:lnTo>
                    <a:pt x="20306" y="3677"/>
                  </a:lnTo>
                  <a:lnTo>
                    <a:pt x="20525" y="2532"/>
                  </a:lnTo>
                  <a:lnTo>
                    <a:pt x="20720" y="1607"/>
                  </a:lnTo>
                  <a:lnTo>
                    <a:pt x="20866" y="950"/>
                  </a:lnTo>
                  <a:lnTo>
                    <a:pt x="21012" y="390"/>
                  </a:lnTo>
                  <a:lnTo>
                    <a:pt x="20988" y="439"/>
                  </a:lnTo>
                  <a:lnTo>
                    <a:pt x="20939" y="487"/>
                  </a:lnTo>
                  <a:lnTo>
                    <a:pt x="20720" y="585"/>
                  </a:lnTo>
                  <a:lnTo>
                    <a:pt x="20403" y="707"/>
                  </a:lnTo>
                  <a:lnTo>
                    <a:pt x="20062" y="804"/>
                  </a:lnTo>
                  <a:lnTo>
                    <a:pt x="19356" y="1023"/>
                  </a:lnTo>
                  <a:lnTo>
                    <a:pt x="18918" y="1145"/>
                  </a:lnTo>
                  <a:lnTo>
                    <a:pt x="17993" y="1510"/>
                  </a:lnTo>
                  <a:lnTo>
                    <a:pt x="17068" y="1851"/>
                  </a:lnTo>
                  <a:lnTo>
                    <a:pt x="16581" y="2021"/>
                  </a:lnTo>
                  <a:lnTo>
                    <a:pt x="16118" y="2216"/>
                  </a:lnTo>
                  <a:lnTo>
                    <a:pt x="15680" y="2411"/>
                  </a:lnTo>
                  <a:lnTo>
                    <a:pt x="15217" y="2654"/>
                  </a:lnTo>
                  <a:lnTo>
                    <a:pt x="14536" y="3044"/>
                  </a:lnTo>
                  <a:lnTo>
                    <a:pt x="13903" y="3482"/>
                  </a:lnTo>
                  <a:lnTo>
                    <a:pt x="13270" y="3969"/>
                  </a:lnTo>
                  <a:lnTo>
                    <a:pt x="12978" y="4237"/>
                  </a:lnTo>
                  <a:lnTo>
                    <a:pt x="12685" y="4505"/>
                  </a:lnTo>
                  <a:lnTo>
                    <a:pt x="12418" y="4772"/>
                  </a:lnTo>
                  <a:lnTo>
                    <a:pt x="12150" y="5065"/>
                  </a:lnTo>
                  <a:lnTo>
                    <a:pt x="11906" y="5357"/>
                  </a:lnTo>
                  <a:lnTo>
                    <a:pt x="11663" y="5673"/>
                  </a:lnTo>
                  <a:lnTo>
                    <a:pt x="11444" y="5990"/>
                  </a:lnTo>
                  <a:lnTo>
                    <a:pt x="11225" y="6331"/>
                  </a:lnTo>
                  <a:lnTo>
                    <a:pt x="11030" y="6671"/>
                  </a:lnTo>
                  <a:lnTo>
                    <a:pt x="10859" y="7037"/>
                  </a:lnTo>
                  <a:lnTo>
                    <a:pt x="10592" y="7670"/>
                  </a:lnTo>
                  <a:lnTo>
                    <a:pt x="10372" y="8327"/>
                  </a:lnTo>
                  <a:lnTo>
                    <a:pt x="10178" y="9009"/>
                  </a:lnTo>
                  <a:lnTo>
                    <a:pt x="10032" y="9666"/>
                  </a:lnTo>
                  <a:lnTo>
                    <a:pt x="9910" y="10372"/>
                  </a:lnTo>
                  <a:lnTo>
                    <a:pt x="9837" y="11054"/>
                  </a:lnTo>
                  <a:lnTo>
                    <a:pt x="9764" y="11735"/>
                  </a:lnTo>
                  <a:lnTo>
                    <a:pt x="9739" y="12442"/>
                  </a:lnTo>
                  <a:lnTo>
                    <a:pt x="9739" y="13148"/>
                  </a:lnTo>
                  <a:lnTo>
                    <a:pt x="9739" y="13854"/>
                  </a:lnTo>
                  <a:lnTo>
                    <a:pt x="9764" y="15290"/>
                  </a:lnTo>
                  <a:lnTo>
                    <a:pt x="9788" y="15996"/>
                  </a:lnTo>
                  <a:lnTo>
                    <a:pt x="9764" y="16702"/>
                  </a:lnTo>
                  <a:lnTo>
                    <a:pt x="9715" y="17433"/>
                  </a:lnTo>
                  <a:lnTo>
                    <a:pt x="9618" y="18139"/>
                  </a:lnTo>
                  <a:lnTo>
                    <a:pt x="9472" y="18893"/>
                  </a:lnTo>
                  <a:lnTo>
                    <a:pt x="9301" y="19624"/>
                  </a:lnTo>
                  <a:lnTo>
                    <a:pt x="9959" y="19405"/>
                  </a:lnTo>
                  <a:lnTo>
                    <a:pt x="10178" y="19307"/>
                  </a:lnTo>
                  <a:lnTo>
                    <a:pt x="10178" y="19307"/>
                  </a:lnTo>
                  <a:lnTo>
                    <a:pt x="1" y="106589"/>
                  </a:lnTo>
                  <a:lnTo>
                    <a:pt x="9033" y="108586"/>
                  </a:lnTo>
                  <a:lnTo>
                    <a:pt x="9569" y="108683"/>
                  </a:lnTo>
                  <a:lnTo>
                    <a:pt x="10105" y="108732"/>
                  </a:lnTo>
                  <a:lnTo>
                    <a:pt x="10640" y="108707"/>
                  </a:lnTo>
                  <a:lnTo>
                    <a:pt x="11176" y="108659"/>
                  </a:lnTo>
                  <a:lnTo>
                    <a:pt x="11687" y="108537"/>
                  </a:lnTo>
                  <a:lnTo>
                    <a:pt x="12174" y="108391"/>
                  </a:lnTo>
                  <a:lnTo>
                    <a:pt x="12661" y="108196"/>
                  </a:lnTo>
                  <a:lnTo>
                    <a:pt x="13124" y="107953"/>
                  </a:lnTo>
                  <a:lnTo>
                    <a:pt x="13562" y="107661"/>
                  </a:lnTo>
                  <a:lnTo>
                    <a:pt x="13976" y="107344"/>
                  </a:lnTo>
                  <a:lnTo>
                    <a:pt x="14341" y="106979"/>
                  </a:lnTo>
                  <a:lnTo>
                    <a:pt x="14682" y="106589"/>
                  </a:lnTo>
                  <a:lnTo>
                    <a:pt x="14998" y="106151"/>
                  </a:lnTo>
                  <a:lnTo>
                    <a:pt x="15266" y="105688"/>
                  </a:lnTo>
                  <a:lnTo>
                    <a:pt x="15510" y="105202"/>
                  </a:lnTo>
                  <a:lnTo>
                    <a:pt x="15680" y="104690"/>
                  </a:lnTo>
                  <a:lnTo>
                    <a:pt x="16143" y="103181"/>
                  </a:lnTo>
                  <a:lnTo>
                    <a:pt x="16654" y="101647"/>
                  </a:lnTo>
                  <a:lnTo>
                    <a:pt x="17652" y="98677"/>
                  </a:lnTo>
                  <a:lnTo>
                    <a:pt x="17652" y="98969"/>
                  </a:lnTo>
                  <a:lnTo>
                    <a:pt x="17652" y="99285"/>
                  </a:lnTo>
                  <a:lnTo>
                    <a:pt x="17749" y="100527"/>
                  </a:lnTo>
                  <a:lnTo>
                    <a:pt x="17774" y="101014"/>
                  </a:lnTo>
                  <a:lnTo>
                    <a:pt x="17847" y="101428"/>
                  </a:lnTo>
                  <a:lnTo>
                    <a:pt x="17920" y="101866"/>
                  </a:lnTo>
                  <a:lnTo>
                    <a:pt x="18066" y="102353"/>
                  </a:lnTo>
                  <a:lnTo>
                    <a:pt x="18236" y="102913"/>
                  </a:lnTo>
                  <a:lnTo>
                    <a:pt x="18455" y="103619"/>
                  </a:lnTo>
                  <a:lnTo>
                    <a:pt x="18577" y="103936"/>
                  </a:lnTo>
                  <a:lnTo>
                    <a:pt x="18699" y="104228"/>
                  </a:lnTo>
                  <a:lnTo>
                    <a:pt x="18991" y="104812"/>
                  </a:lnTo>
                  <a:lnTo>
                    <a:pt x="19332" y="105372"/>
                  </a:lnTo>
                  <a:lnTo>
                    <a:pt x="19722" y="105883"/>
                  </a:lnTo>
                  <a:lnTo>
                    <a:pt x="20160" y="106395"/>
                  </a:lnTo>
                  <a:lnTo>
                    <a:pt x="20622" y="106857"/>
                  </a:lnTo>
                  <a:lnTo>
                    <a:pt x="21109" y="107271"/>
                  </a:lnTo>
                  <a:lnTo>
                    <a:pt x="21645" y="107661"/>
                  </a:lnTo>
                  <a:lnTo>
                    <a:pt x="22205" y="108026"/>
                  </a:lnTo>
                  <a:lnTo>
                    <a:pt x="22789" y="108318"/>
                  </a:lnTo>
                  <a:lnTo>
                    <a:pt x="23398" y="108586"/>
                  </a:lnTo>
                  <a:lnTo>
                    <a:pt x="24006" y="108780"/>
                  </a:lnTo>
                  <a:lnTo>
                    <a:pt x="24639" y="108951"/>
                  </a:lnTo>
                  <a:lnTo>
                    <a:pt x="25297" y="109048"/>
                  </a:lnTo>
                  <a:lnTo>
                    <a:pt x="25954" y="109097"/>
                  </a:lnTo>
                  <a:lnTo>
                    <a:pt x="26271" y="109121"/>
                  </a:lnTo>
                  <a:lnTo>
                    <a:pt x="26587" y="109097"/>
                  </a:lnTo>
                  <a:lnTo>
                    <a:pt x="52321" y="107514"/>
                  </a:lnTo>
                  <a:lnTo>
                    <a:pt x="52394" y="107393"/>
                  </a:lnTo>
                  <a:lnTo>
                    <a:pt x="52419" y="107271"/>
                  </a:lnTo>
                  <a:lnTo>
                    <a:pt x="52443" y="107101"/>
                  </a:lnTo>
                  <a:lnTo>
                    <a:pt x="52467" y="106930"/>
                  </a:lnTo>
                  <a:lnTo>
                    <a:pt x="52467" y="106516"/>
                  </a:lnTo>
                  <a:lnTo>
                    <a:pt x="52419" y="106029"/>
                  </a:lnTo>
                  <a:lnTo>
                    <a:pt x="52321" y="105469"/>
                  </a:lnTo>
                  <a:lnTo>
                    <a:pt x="52224" y="104885"/>
                  </a:lnTo>
                  <a:lnTo>
                    <a:pt x="51932" y="103619"/>
                  </a:lnTo>
                  <a:lnTo>
                    <a:pt x="51591" y="102329"/>
                  </a:lnTo>
                  <a:lnTo>
                    <a:pt x="51274" y="101136"/>
                  </a:lnTo>
                  <a:lnTo>
                    <a:pt x="51007" y="100162"/>
                  </a:lnTo>
                  <a:lnTo>
                    <a:pt x="50861" y="99480"/>
                  </a:lnTo>
                  <a:lnTo>
                    <a:pt x="50155" y="95439"/>
                  </a:lnTo>
                  <a:lnTo>
                    <a:pt x="49473" y="91397"/>
                  </a:lnTo>
                  <a:lnTo>
                    <a:pt x="48499" y="85310"/>
                  </a:lnTo>
                  <a:lnTo>
                    <a:pt x="47574" y="79248"/>
                  </a:lnTo>
                  <a:lnTo>
                    <a:pt x="46697" y="73162"/>
                  </a:lnTo>
                  <a:lnTo>
                    <a:pt x="45845" y="67099"/>
                  </a:lnTo>
                  <a:lnTo>
                    <a:pt x="45310" y="63131"/>
                  </a:lnTo>
                  <a:lnTo>
                    <a:pt x="44847" y="59162"/>
                  </a:lnTo>
                  <a:lnTo>
                    <a:pt x="44433" y="55194"/>
                  </a:lnTo>
                  <a:lnTo>
                    <a:pt x="44238" y="53197"/>
                  </a:lnTo>
                  <a:lnTo>
                    <a:pt x="44068" y="51225"/>
                  </a:lnTo>
                  <a:lnTo>
                    <a:pt x="43922" y="49229"/>
                  </a:lnTo>
                  <a:lnTo>
                    <a:pt x="43776" y="47233"/>
                  </a:lnTo>
                  <a:lnTo>
                    <a:pt x="43654" y="45261"/>
                  </a:lnTo>
                  <a:lnTo>
                    <a:pt x="43557" y="43264"/>
                  </a:lnTo>
                  <a:lnTo>
                    <a:pt x="43459" y="41268"/>
                  </a:lnTo>
                  <a:lnTo>
                    <a:pt x="43411" y="39271"/>
                  </a:lnTo>
                  <a:lnTo>
                    <a:pt x="43362" y="37275"/>
                  </a:lnTo>
                  <a:lnTo>
                    <a:pt x="43338" y="35278"/>
                  </a:lnTo>
                  <a:lnTo>
                    <a:pt x="43338" y="32844"/>
                  </a:lnTo>
                  <a:lnTo>
                    <a:pt x="43362" y="30434"/>
                  </a:lnTo>
                  <a:lnTo>
                    <a:pt x="43386" y="25589"/>
                  </a:lnTo>
                  <a:lnTo>
                    <a:pt x="43386" y="23154"/>
                  </a:lnTo>
                  <a:lnTo>
                    <a:pt x="43338" y="20744"/>
                  </a:lnTo>
                  <a:lnTo>
                    <a:pt x="43289" y="19526"/>
                  </a:lnTo>
                  <a:lnTo>
                    <a:pt x="43240" y="18309"/>
                  </a:lnTo>
                  <a:lnTo>
                    <a:pt x="43167" y="17092"/>
                  </a:lnTo>
                  <a:lnTo>
                    <a:pt x="43070" y="15899"/>
                  </a:lnTo>
                  <a:lnTo>
                    <a:pt x="42997" y="14852"/>
                  </a:lnTo>
                  <a:lnTo>
                    <a:pt x="42948" y="13805"/>
                  </a:lnTo>
                  <a:lnTo>
                    <a:pt x="42826" y="11687"/>
                  </a:lnTo>
                  <a:lnTo>
                    <a:pt x="42753" y="10640"/>
                  </a:lnTo>
                  <a:lnTo>
                    <a:pt x="42632" y="9593"/>
                  </a:lnTo>
                  <a:lnTo>
                    <a:pt x="42485" y="8595"/>
                  </a:lnTo>
                  <a:lnTo>
                    <a:pt x="42388" y="8083"/>
                  </a:lnTo>
                  <a:lnTo>
                    <a:pt x="42266" y="7597"/>
                  </a:lnTo>
                  <a:lnTo>
                    <a:pt x="42145" y="7134"/>
                  </a:lnTo>
                  <a:lnTo>
                    <a:pt x="41998" y="6647"/>
                  </a:lnTo>
                  <a:lnTo>
                    <a:pt x="41852" y="6209"/>
                  </a:lnTo>
                  <a:lnTo>
                    <a:pt x="41658" y="5746"/>
                  </a:lnTo>
                  <a:lnTo>
                    <a:pt x="41463" y="5308"/>
                  </a:lnTo>
                  <a:lnTo>
                    <a:pt x="41244" y="4894"/>
                  </a:lnTo>
                  <a:lnTo>
                    <a:pt x="40976" y="4480"/>
                  </a:lnTo>
                  <a:lnTo>
                    <a:pt x="40708" y="4091"/>
                  </a:lnTo>
                  <a:lnTo>
                    <a:pt x="40392" y="3725"/>
                  </a:lnTo>
                  <a:lnTo>
                    <a:pt x="40075" y="3360"/>
                  </a:lnTo>
                  <a:lnTo>
                    <a:pt x="39710" y="3019"/>
                  </a:lnTo>
                  <a:lnTo>
                    <a:pt x="39320" y="2703"/>
                  </a:lnTo>
                  <a:lnTo>
                    <a:pt x="38882" y="2386"/>
                  </a:lnTo>
                  <a:lnTo>
                    <a:pt x="38420" y="2094"/>
                  </a:lnTo>
                  <a:lnTo>
                    <a:pt x="37933" y="1826"/>
                  </a:lnTo>
                  <a:lnTo>
                    <a:pt x="37397" y="1583"/>
                  </a:lnTo>
                  <a:lnTo>
                    <a:pt x="37081" y="1461"/>
                  </a:lnTo>
                  <a:lnTo>
                    <a:pt x="36740" y="1340"/>
                  </a:lnTo>
                  <a:lnTo>
                    <a:pt x="35888" y="1096"/>
                  </a:lnTo>
                  <a:lnTo>
                    <a:pt x="34938" y="877"/>
                  </a:lnTo>
                  <a:lnTo>
                    <a:pt x="33940" y="633"/>
                  </a:lnTo>
                  <a:lnTo>
                    <a:pt x="32942" y="439"/>
                  </a:lnTo>
                  <a:lnTo>
                    <a:pt x="31992" y="268"/>
                  </a:lnTo>
                  <a:lnTo>
                    <a:pt x="31140" y="122"/>
                  </a:lnTo>
                  <a:lnTo>
                    <a:pt x="30434" y="25"/>
                  </a:lnTo>
                  <a:lnTo>
                    <a:pt x="301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64;p36">
              <a:extLst>
                <a:ext uri="{FF2B5EF4-FFF2-40B4-BE49-F238E27FC236}">
                  <a16:creationId xmlns:a16="http://schemas.microsoft.com/office/drawing/2014/main" id="{B198CFC5-7898-8746-82B2-CE4E037D4261}"/>
                </a:ext>
              </a:extLst>
            </p:cNvPr>
            <p:cNvSpPr/>
            <p:nvPr/>
          </p:nvSpPr>
          <p:spPr>
            <a:xfrm>
              <a:off x="5514850" y="1251525"/>
              <a:ext cx="501550" cy="511300"/>
            </a:xfrm>
            <a:custGeom>
              <a:avLst/>
              <a:gdLst/>
              <a:ahLst/>
              <a:cxnLst/>
              <a:rect l="l" t="t" r="r" b="b"/>
              <a:pathLst>
                <a:path w="20062" h="20452" extrusionOk="0">
                  <a:moveTo>
                    <a:pt x="11833" y="1"/>
                  </a:moveTo>
                  <a:lnTo>
                    <a:pt x="877" y="7889"/>
                  </a:lnTo>
                  <a:lnTo>
                    <a:pt x="901" y="8400"/>
                  </a:lnTo>
                  <a:lnTo>
                    <a:pt x="974" y="8912"/>
                  </a:lnTo>
                  <a:lnTo>
                    <a:pt x="1145" y="10007"/>
                  </a:lnTo>
                  <a:lnTo>
                    <a:pt x="1559" y="12271"/>
                  </a:lnTo>
                  <a:lnTo>
                    <a:pt x="1729" y="13416"/>
                  </a:lnTo>
                  <a:lnTo>
                    <a:pt x="1778" y="13976"/>
                  </a:lnTo>
                  <a:lnTo>
                    <a:pt x="1826" y="14536"/>
                  </a:lnTo>
                  <a:lnTo>
                    <a:pt x="1826" y="15071"/>
                  </a:lnTo>
                  <a:lnTo>
                    <a:pt x="1826" y="15583"/>
                  </a:lnTo>
                  <a:lnTo>
                    <a:pt x="1753" y="16070"/>
                  </a:lnTo>
                  <a:lnTo>
                    <a:pt x="1656" y="16532"/>
                  </a:lnTo>
                  <a:lnTo>
                    <a:pt x="1218" y="14511"/>
                  </a:lnTo>
                  <a:lnTo>
                    <a:pt x="0" y="15631"/>
                  </a:lnTo>
                  <a:lnTo>
                    <a:pt x="390" y="16191"/>
                  </a:lnTo>
                  <a:lnTo>
                    <a:pt x="731" y="16751"/>
                  </a:lnTo>
                  <a:lnTo>
                    <a:pt x="1047" y="17336"/>
                  </a:lnTo>
                  <a:lnTo>
                    <a:pt x="1364" y="17944"/>
                  </a:lnTo>
                  <a:lnTo>
                    <a:pt x="1632" y="18553"/>
                  </a:lnTo>
                  <a:lnTo>
                    <a:pt x="1875" y="19186"/>
                  </a:lnTo>
                  <a:lnTo>
                    <a:pt x="2094" y="19819"/>
                  </a:lnTo>
                  <a:lnTo>
                    <a:pt x="2289" y="20452"/>
                  </a:lnTo>
                  <a:lnTo>
                    <a:pt x="20062" y="9715"/>
                  </a:lnTo>
                  <a:lnTo>
                    <a:pt x="19721" y="9618"/>
                  </a:lnTo>
                  <a:lnTo>
                    <a:pt x="19404" y="9472"/>
                  </a:lnTo>
                  <a:lnTo>
                    <a:pt x="19112" y="9301"/>
                  </a:lnTo>
                  <a:lnTo>
                    <a:pt x="18796" y="9106"/>
                  </a:lnTo>
                  <a:lnTo>
                    <a:pt x="18528" y="8887"/>
                  </a:lnTo>
                  <a:lnTo>
                    <a:pt x="18236" y="8644"/>
                  </a:lnTo>
                  <a:lnTo>
                    <a:pt x="17968" y="8376"/>
                  </a:lnTo>
                  <a:lnTo>
                    <a:pt x="17700" y="8060"/>
                  </a:lnTo>
                  <a:lnTo>
                    <a:pt x="17457" y="7743"/>
                  </a:lnTo>
                  <a:lnTo>
                    <a:pt x="17189" y="7427"/>
                  </a:lnTo>
                  <a:lnTo>
                    <a:pt x="16702" y="6720"/>
                  </a:lnTo>
                  <a:lnTo>
                    <a:pt x="16239" y="5966"/>
                  </a:lnTo>
                  <a:lnTo>
                    <a:pt x="15777" y="5187"/>
                  </a:lnTo>
                  <a:lnTo>
                    <a:pt x="14876" y="3604"/>
                  </a:lnTo>
                  <a:lnTo>
                    <a:pt x="14413" y="2849"/>
                  </a:lnTo>
                  <a:lnTo>
                    <a:pt x="13927" y="2143"/>
                  </a:lnTo>
                  <a:lnTo>
                    <a:pt x="13440" y="1486"/>
                  </a:lnTo>
                  <a:lnTo>
                    <a:pt x="13196" y="1169"/>
                  </a:lnTo>
                  <a:lnTo>
                    <a:pt x="12928" y="902"/>
                  </a:lnTo>
                  <a:lnTo>
                    <a:pt x="12661" y="634"/>
                  </a:lnTo>
                  <a:lnTo>
                    <a:pt x="12393" y="390"/>
                  </a:lnTo>
                  <a:lnTo>
                    <a:pt x="12125" y="196"/>
                  </a:lnTo>
                  <a:lnTo>
                    <a:pt x="11833" y="1"/>
                  </a:ln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65;p36">
              <a:extLst>
                <a:ext uri="{FF2B5EF4-FFF2-40B4-BE49-F238E27FC236}">
                  <a16:creationId xmlns:a16="http://schemas.microsoft.com/office/drawing/2014/main" id="{899E2103-5CC2-F343-8EF0-0D31C5B8CD3B}"/>
                </a:ext>
              </a:extLst>
            </p:cNvPr>
            <p:cNvSpPr/>
            <p:nvPr/>
          </p:nvSpPr>
          <p:spPr>
            <a:xfrm>
              <a:off x="5045575" y="1026950"/>
              <a:ext cx="587975" cy="755975"/>
            </a:xfrm>
            <a:custGeom>
              <a:avLst/>
              <a:gdLst/>
              <a:ahLst/>
              <a:cxnLst/>
              <a:rect l="l" t="t" r="r" b="b"/>
              <a:pathLst>
                <a:path w="23519" h="30239" extrusionOk="0">
                  <a:moveTo>
                    <a:pt x="5405" y="0"/>
                  </a:moveTo>
                  <a:lnTo>
                    <a:pt x="5210" y="390"/>
                  </a:lnTo>
                  <a:lnTo>
                    <a:pt x="4967" y="779"/>
                  </a:lnTo>
                  <a:lnTo>
                    <a:pt x="4699" y="1120"/>
                  </a:lnTo>
                  <a:lnTo>
                    <a:pt x="4431" y="1461"/>
                  </a:lnTo>
                  <a:lnTo>
                    <a:pt x="4115" y="1753"/>
                  </a:lnTo>
                  <a:lnTo>
                    <a:pt x="3798" y="2045"/>
                  </a:lnTo>
                  <a:lnTo>
                    <a:pt x="3457" y="2313"/>
                  </a:lnTo>
                  <a:lnTo>
                    <a:pt x="3092" y="2556"/>
                  </a:lnTo>
                  <a:lnTo>
                    <a:pt x="2727" y="2800"/>
                  </a:lnTo>
                  <a:lnTo>
                    <a:pt x="2338" y="3019"/>
                  </a:lnTo>
                  <a:lnTo>
                    <a:pt x="1583" y="3433"/>
                  </a:lnTo>
                  <a:lnTo>
                    <a:pt x="0" y="4188"/>
                  </a:lnTo>
                  <a:lnTo>
                    <a:pt x="292" y="4601"/>
                  </a:lnTo>
                  <a:lnTo>
                    <a:pt x="585" y="5015"/>
                  </a:lnTo>
                  <a:lnTo>
                    <a:pt x="1096" y="5868"/>
                  </a:lnTo>
                  <a:lnTo>
                    <a:pt x="1607" y="6720"/>
                  </a:lnTo>
                  <a:lnTo>
                    <a:pt x="2143" y="7572"/>
                  </a:lnTo>
                  <a:lnTo>
                    <a:pt x="5064" y="12246"/>
                  </a:lnTo>
                  <a:lnTo>
                    <a:pt x="10421" y="20768"/>
                  </a:lnTo>
                  <a:lnTo>
                    <a:pt x="14170" y="26757"/>
                  </a:lnTo>
                  <a:lnTo>
                    <a:pt x="14657" y="27536"/>
                  </a:lnTo>
                  <a:lnTo>
                    <a:pt x="14852" y="27828"/>
                  </a:lnTo>
                  <a:lnTo>
                    <a:pt x="15071" y="28120"/>
                  </a:lnTo>
                  <a:lnTo>
                    <a:pt x="15290" y="28388"/>
                  </a:lnTo>
                  <a:lnTo>
                    <a:pt x="15533" y="28631"/>
                  </a:lnTo>
                  <a:lnTo>
                    <a:pt x="15606" y="28729"/>
                  </a:lnTo>
                  <a:lnTo>
                    <a:pt x="15874" y="29021"/>
                  </a:lnTo>
                  <a:lnTo>
                    <a:pt x="16166" y="29313"/>
                  </a:lnTo>
                  <a:lnTo>
                    <a:pt x="16483" y="29557"/>
                  </a:lnTo>
                  <a:lnTo>
                    <a:pt x="16824" y="29751"/>
                  </a:lnTo>
                  <a:lnTo>
                    <a:pt x="17165" y="29922"/>
                  </a:lnTo>
                  <a:lnTo>
                    <a:pt x="17530" y="30068"/>
                  </a:lnTo>
                  <a:lnTo>
                    <a:pt x="17895" y="30165"/>
                  </a:lnTo>
                  <a:lnTo>
                    <a:pt x="18284" y="30214"/>
                  </a:lnTo>
                  <a:lnTo>
                    <a:pt x="18674" y="30238"/>
                  </a:lnTo>
                  <a:lnTo>
                    <a:pt x="19039" y="30238"/>
                  </a:lnTo>
                  <a:lnTo>
                    <a:pt x="19429" y="30190"/>
                  </a:lnTo>
                  <a:lnTo>
                    <a:pt x="19818" y="30092"/>
                  </a:lnTo>
                  <a:lnTo>
                    <a:pt x="20183" y="29971"/>
                  </a:lnTo>
                  <a:lnTo>
                    <a:pt x="20549" y="29824"/>
                  </a:lnTo>
                  <a:lnTo>
                    <a:pt x="20890" y="29630"/>
                  </a:lnTo>
                  <a:lnTo>
                    <a:pt x="21230" y="29386"/>
                  </a:lnTo>
                  <a:lnTo>
                    <a:pt x="21449" y="29216"/>
                  </a:lnTo>
                  <a:lnTo>
                    <a:pt x="21644" y="29021"/>
                  </a:lnTo>
                  <a:lnTo>
                    <a:pt x="21815" y="28826"/>
                  </a:lnTo>
                  <a:lnTo>
                    <a:pt x="21985" y="28607"/>
                  </a:lnTo>
                  <a:lnTo>
                    <a:pt x="22131" y="28388"/>
                  </a:lnTo>
                  <a:lnTo>
                    <a:pt x="22253" y="28169"/>
                  </a:lnTo>
                  <a:lnTo>
                    <a:pt x="22375" y="27925"/>
                  </a:lnTo>
                  <a:lnTo>
                    <a:pt x="22472" y="27682"/>
                  </a:lnTo>
                  <a:lnTo>
                    <a:pt x="22594" y="27317"/>
                  </a:lnTo>
                  <a:lnTo>
                    <a:pt x="22691" y="26952"/>
                  </a:lnTo>
                  <a:lnTo>
                    <a:pt x="23349" y="24639"/>
                  </a:lnTo>
                  <a:lnTo>
                    <a:pt x="23519" y="23957"/>
                  </a:lnTo>
                  <a:lnTo>
                    <a:pt x="23154" y="22959"/>
                  </a:lnTo>
                  <a:lnTo>
                    <a:pt x="22789" y="21961"/>
                  </a:lnTo>
                  <a:lnTo>
                    <a:pt x="22350" y="20962"/>
                  </a:lnTo>
                  <a:lnTo>
                    <a:pt x="21912" y="19988"/>
                  </a:lnTo>
                  <a:lnTo>
                    <a:pt x="21425" y="19039"/>
                  </a:lnTo>
                  <a:lnTo>
                    <a:pt x="20890" y="18114"/>
                  </a:lnTo>
                  <a:lnTo>
                    <a:pt x="20330" y="17213"/>
                  </a:lnTo>
                  <a:lnTo>
                    <a:pt x="19721" y="16312"/>
                  </a:lnTo>
                  <a:lnTo>
                    <a:pt x="19283" y="15703"/>
                  </a:lnTo>
                  <a:lnTo>
                    <a:pt x="18820" y="15119"/>
                  </a:lnTo>
                  <a:lnTo>
                    <a:pt x="18333" y="14535"/>
                  </a:lnTo>
                  <a:lnTo>
                    <a:pt x="17846" y="13951"/>
                  </a:lnTo>
                  <a:lnTo>
                    <a:pt x="16872" y="12806"/>
                  </a:lnTo>
                  <a:lnTo>
                    <a:pt x="15850" y="11686"/>
                  </a:lnTo>
                  <a:lnTo>
                    <a:pt x="14803" y="10469"/>
                  </a:lnTo>
                  <a:lnTo>
                    <a:pt x="13756" y="9252"/>
                  </a:lnTo>
                  <a:lnTo>
                    <a:pt x="12685" y="8034"/>
                  </a:lnTo>
                  <a:lnTo>
                    <a:pt x="12149" y="7426"/>
                  </a:lnTo>
                  <a:lnTo>
                    <a:pt x="11589" y="6841"/>
                  </a:lnTo>
                  <a:lnTo>
                    <a:pt x="10713" y="5941"/>
                  </a:lnTo>
                  <a:lnTo>
                    <a:pt x="9934" y="5088"/>
                  </a:lnTo>
                  <a:lnTo>
                    <a:pt x="8448" y="3457"/>
                  </a:lnTo>
                  <a:lnTo>
                    <a:pt x="7012" y="1802"/>
                  </a:lnTo>
                  <a:lnTo>
                    <a:pt x="5405" y="0"/>
                  </a:ln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66;p36">
              <a:extLst>
                <a:ext uri="{FF2B5EF4-FFF2-40B4-BE49-F238E27FC236}">
                  <a16:creationId xmlns:a16="http://schemas.microsoft.com/office/drawing/2014/main" id="{5F9F0F03-59DB-5E42-92DF-B96CADA9DF29}"/>
                </a:ext>
              </a:extLst>
            </p:cNvPr>
            <p:cNvSpPr/>
            <p:nvPr/>
          </p:nvSpPr>
          <p:spPr>
            <a:xfrm>
              <a:off x="4719925" y="922250"/>
              <a:ext cx="418175" cy="220975"/>
            </a:xfrm>
            <a:custGeom>
              <a:avLst/>
              <a:gdLst/>
              <a:ahLst/>
              <a:cxnLst/>
              <a:rect l="l" t="t" r="r" b="b"/>
              <a:pathLst>
                <a:path w="16727" h="8839" extrusionOk="0">
                  <a:moveTo>
                    <a:pt x="4943" y="0"/>
                  </a:moveTo>
                  <a:lnTo>
                    <a:pt x="4335" y="25"/>
                  </a:lnTo>
                  <a:lnTo>
                    <a:pt x="3726" y="49"/>
                  </a:lnTo>
                  <a:lnTo>
                    <a:pt x="3117" y="122"/>
                  </a:lnTo>
                  <a:lnTo>
                    <a:pt x="2533" y="220"/>
                  </a:lnTo>
                  <a:lnTo>
                    <a:pt x="1924" y="366"/>
                  </a:lnTo>
                  <a:lnTo>
                    <a:pt x="1340" y="536"/>
                  </a:lnTo>
                  <a:lnTo>
                    <a:pt x="756" y="706"/>
                  </a:lnTo>
                  <a:lnTo>
                    <a:pt x="610" y="804"/>
                  </a:lnTo>
                  <a:lnTo>
                    <a:pt x="561" y="853"/>
                  </a:lnTo>
                  <a:lnTo>
                    <a:pt x="512" y="926"/>
                  </a:lnTo>
                  <a:lnTo>
                    <a:pt x="464" y="1047"/>
                  </a:lnTo>
                  <a:lnTo>
                    <a:pt x="488" y="1096"/>
                  </a:lnTo>
                  <a:lnTo>
                    <a:pt x="488" y="1145"/>
                  </a:lnTo>
                  <a:lnTo>
                    <a:pt x="585" y="1242"/>
                  </a:lnTo>
                  <a:lnTo>
                    <a:pt x="707" y="1315"/>
                  </a:lnTo>
                  <a:lnTo>
                    <a:pt x="853" y="1388"/>
                  </a:lnTo>
                  <a:lnTo>
                    <a:pt x="1048" y="1437"/>
                  </a:lnTo>
                  <a:lnTo>
                    <a:pt x="1510" y="1486"/>
                  </a:lnTo>
                  <a:lnTo>
                    <a:pt x="1973" y="1534"/>
                  </a:lnTo>
                  <a:lnTo>
                    <a:pt x="3848" y="1534"/>
                  </a:lnTo>
                  <a:lnTo>
                    <a:pt x="3385" y="1583"/>
                  </a:lnTo>
                  <a:lnTo>
                    <a:pt x="2947" y="1656"/>
                  </a:lnTo>
                  <a:lnTo>
                    <a:pt x="2484" y="1753"/>
                  </a:lnTo>
                  <a:lnTo>
                    <a:pt x="2022" y="1875"/>
                  </a:lnTo>
                  <a:lnTo>
                    <a:pt x="1583" y="1997"/>
                  </a:lnTo>
                  <a:lnTo>
                    <a:pt x="1145" y="2143"/>
                  </a:lnTo>
                  <a:lnTo>
                    <a:pt x="707" y="2313"/>
                  </a:lnTo>
                  <a:lnTo>
                    <a:pt x="293" y="2484"/>
                  </a:lnTo>
                  <a:lnTo>
                    <a:pt x="147" y="2557"/>
                  </a:lnTo>
                  <a:lnTo>
                    <a:pt x="74" y="2630"/>
                  </a:lnTo>
                  <a:lnTo>
                    <a:pt x="25" y="2679"/>
                  </a:lnTo>
                  <a:lnTo>
                    <a:pt x="1" y="2825"/>
                  </a:lnTo>
                  <a:lnTo>
                    <a:pt x="1" y="2873"/>
                  </a:lnTo>
                  <a:lnTo>
                    <a:pt x="25" y="2922"/>
                  </a:lnTo>
                  <a:lnTo>
                    <a:pt x="98" y="3019"/>
                  </a:lnTo>
                  <a:lnTo>
                    <a:pt x="220" y="3092"/>
                  </a:lnTo>
                  <a:lnTo>
                    <a:pt x="390" y="3141"/>
                  </a:lnTo>
                  <a:lnTo>
                    <a:pt x="585" y="3190"/>
                  </a:lnTo>
                  <a:lnTo>
                    <a:pt x="1023" y="3263"/>
                  </a:lnTo>
                  <a:lnTo>
                    <a:pt x="1486" y="3287"/>
                  </a:lnTo>
                  <a:lnTo>
                    <a:pt x="1924" y="3312"/>
                  </a:lnTo>
                  <a:lnTo>
                    <a:pt x="2484" y="3287"/>
                  </a:lnTo>
                  <a:lnTo>
                    <a:pt x="3166" y="3287"/>
                  </a:lnTo>
                  <a:lnTo>
                    <a:pt x="3823" y="3336"/>
                  </a:lnTo>
                  <a:lnTo>
                    <a:pt x="3750" y="3336"/>
                  </a:lnTo>
                  <a:lnTo>
                    <a:pt x="3336" y="3409"/>
                  </a:lnTo>
                  <a:lnTo>
                    <a:pt x="2923" y="3482"/>
                  </a:lnTo>
                  <a:lnTo>
                    <a:pt x="2509" y="3579"/>
                  </a:lnTo>
                  <a:lnTo>
                    <a:pt x="2095" y="3677"/>
                  </a:lnTo>
                  <a:lnTo>
                    <a:pt x="1291" y="3945"/>
                  </a:lnTo>
                  <a:lnTo>
                    <a:pt x="512" y="4237"/>
                  </a:lnTo>
                  <a:lnTo>
                    <a:pt x="366" y="4334"/>
                  </a:lnTo>
                  <a:lnTo>
                    <a:pt x="317" y="4383"/>
                  </a:lnTo>
                  <a:lnTo>
                    <a:pt x="269" y="4456"/>
                  </a:lnTo>
                  <a:lnTo>
                    <a:pt x="220" y="4578"/>
                  </a:lnTo>
                  <a:lnTo>
                    <a:pt x="244" y="4626"/>
                  </a:lnTo>
                  <a:lnTo>
                    <a:pt x="244" y="4675"/>
                  </a:lnTo>
                  <a:lnTo>
                    <a:pt x="342" y="4772"/>
                  </a:lnTo>
                  <a:lnTo>
                    <a:pt x="464" y="4845"/>
                  </a:lnTo>
                  <a:lnTo>
                    <a:pt x="634" y="4918"/>
                  </a:lnTo>
                  <a:lnTo>
                    <a:pt x="804" y="4967"/>
                  </a:lnTo>
                  <a:lnTo>
                    <a:pt x="1267" y="5016"/>
                  </a:lnTo>
                  <a:lnTo>
                    <a:pt x="1730" y="5064"/>
                  </a:lnTo>
                  <a:lnTo>
                    <a:pt x="3434" y="5064"/>
                  </a:lnTo>
                  <a:lnTo>
                    <a:pt x="4140" y="5089"/>
                  </a:lnTo>
                  <a:lnTo>
                    <a:pt x="3702" y="5162"/>
                  </a:lnTo>
                  <a:lnTo>
                    <a:pt x="3288" y="5235"/>
                  </a:lnTo>
                  <a:lnTo>
                    <a:pt x="2874" y="5332"/>
                  </a:lnTo>
                  <a:lnTo>
                    <a:pt x="2460" y="5430"/>
                  </a:lnTo>
                  <a:lnTo>
                    <a:pt x="2046" y="5551"/>
                  </a:lnTo>
                  <a:lnTo>
                    <a:pt x="1656" y="5697"/>
                  </a:lnTo>
                  <a:lnTo>
                    <a:pt x="877" y="6014"/>
                  </a:lnTo>
                  <a:lnTo>
                    <a:pt x="707" y="6087"/>
                  </a:lnTo>
                  <a:lnTo>
                    <a:pt x="658" y="6136"/>
                  </a:lnTo>
                  <a:lnTo>
                    <a:pt x="610" y="6209"/>
                  </a:lnTo>
                  <a:lnTo>
                    <a:pt x="585" y="6331"/>
                  </a:lnTo>
                  <a:lnTo>
                    <a:pt x="585" y="6379"/>
                  </a:lnTo>
                  <a:lnTo>
                    <a:pt x="610" y="6452"/>
                  </a:lnTo>
                  <a:lnTo>
                    <a:pt x="683" y="6525"/>
                  </a:lnTo>
                  <a:lnTo>
                    <a:pt x="804" y="6598"/>
                  </a:lnTo>
                  <a:lnTo>
                    <a:pt x="975" y="6671"/>
                  </a:lnTo>
                  <a:lnTo>
                    <a:pt x="1170" y="6720"/>
                  </a:lnTo>
                  <a:lnTo>
                    <a:pt x="1608" y="6793"/>
                  </a:lnTo>
                  <a:lnTo>
                    <a:pt x="2070" y="6817"/>
                  </a:lnTo>
                  <a:lnTo>
                    <a:pt x="3823" y="6817"/>
                  </a:lnTo>
                  <a:lnTo>
                    <a:pt x="4529" y="6842"/>
                  </a:lnTo>
                  <a:lnTo>
                    <a:pt x="5162" y="6890"/>
                  </a:lnTo>
                  <a:lnTo>
                    <a:pt x="5771" y="6964"/>
                  </a:lnTo>
                  <a:lnTo>
                    <a:pt x="6380" y="7061"/>
                  </a:lnTo>
                  <a:lnTo>
                    <a:pt x="7013" y="7158"/>
                  </a:lnTo>
                  <a:lnTo>
                    <a:pt x="8449" y="7426"/>
                  </a:lnTo>
                  <a:lnTo>
                    <a:pt x="9666" y="7670"/>
                  </a:lnTo>
                  <a:lnTo>
                    <a:pt x="10908" y="7913"/>
                  </a:lnTo>
                  <a:lnTo>
                    <a:pt x="11614" y="8035"/>
                  </a:lnTo>
                  <a:lnTo>
                    <a:pt x="12296" y="8156"/>
                  </a:lnTo>
                  <a:lnTo>
                    <a:pt x="12637" y="8230"/>
                  </a:lnTo>
                  <a:lnTo>
                    <a:pt x="12953" y="8327"/>
                  </a:lnTo>
                  <a:lnTo>
                    <a:pt x="13294" y="8449"/>
                  </a:lnTo>
                  <a:lnTo>
                    <a:pt x="13635" y="8595"/>
                  </a:lnTo>
                  <a:lnTo>
                    <a:pt x="14122" y="8838"/>
                  </a:lnTo>
                  <a:lnTo>
                    <a:pt x="14609" y="8230"/>
                  </a:lnTo>
                  <a:lnTo>
                    <a:pt x="15096" y="7572"/>
                  </a:lnTo>
                  <a:lnTo>
                    <a:pt x="15534" y="6890"/>
                  </a:lnTo>
                  <a:lnTo>
                    <a:pt x="15753" y="6550"/>
                  </a:lnTo>
                  <a:lnTo>
                    <a:pt x="15948" y="6209"/>
                  </a:lnTo>
                  <a:lnTo>
                    <a:pt x="16118" y="5844"/>
                  </a:lnTo>
                  <a:lnTo>
                    <a:pt x="16289" y="5478"/>
                  </a:lnTo>
                  <a:lnTo>
                    <a:pt x="16410" y="5089"/>
                  </a:lnTo>
                  <a:lnTo>
                    <a:pt x="16532" y="4699"/>
                  </a:lnTo>
                  <a:lnTo>
                    <a:pt x="16630" y="4310"/>
                  </a:lnTo>
                  <a:lnTo>
                    <a:pt x="16703" y="3920"/>
                  </a:lnTo>
                  <a:lnTo>
                    <a:pt x="16727" y="3506"/>
                  </a:lnTo>
                  <a:lnTo>
                    <a:pt x="16727" y="3092"/>
                  </a:lnTo>
                  <a:lnTo>
                    <a:pt x="15948" y="2703"/>
                  </a:lnTo>
                  <a:lnTo>
                    <a:pt x="15802" y="2630"/>
                  </a:lnTo>
                  <a:lnTo>
                    <a:pt x="15169" y="2386"/>
                  </a:lnTo>
                  <a:lnTo>
                    <a:pt x="14536" y="2167"/>
                  </a:lnTo>
                  <a:lnTo>
                    <a:pt x="13903" y="1972"/>
                  </a:lnTo>
                  <a:lnTo>
                    <a:pt x="13270" y="1778"/>
                  </a:lnTo>
                  <a:lnTo>
                    <a:pt x="11979" y="1413"/>
                  </a:lnTo>
                  <a:lnTo>
                    <a:pt x="10689" y="1047"/>
                  </a:lnTo>
                  <a:lnTo>
                    <a:pt x="9423" y="731"/>
                  </a:lnTo>
                  <a:lnTo>
                    <a:pt x="8133" y="414"/>
                  </a:lnTo>
                  <a:lnTo>
                    <a:pt x="7500" y="268"/>
                  </a:lnTo>
                  <a:lnTo>
                    <a:pt x="6842" y="171"/>
                  </a:lnTo>
                  <a:lnTo>
                    <a:pt x="6209" y="73"/>
                  </a:lnTo>
                  <a:lnTo>
                    <a:pt x="5552" y="25"/>
                  </a:lnTo>
                  <a:lnTo>
                    <a:pt x="4943" y="0"/>
                  </a:ln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67;p36">
              <a:extLst>
                <a:ext uri="{FF2B5EF4-FFF2-40B4-BE49-F238E27FC236}">
                  <a16:creationId xmlns:a16="http://schemas.microsoft.com/office/drawing/2014/main" id="{120A585B-BA4F-284B-BEE3-E096A4AFDCC1}"/>
                </a:ext>
              </a:extLst>
            </p:cNvPr>
            <p:cNvSpPr/>
            <p:nvPr/>
          </p:nvSpPr>
          <p:spPr>
            <a:xfrm>
              <a:off x="5061400" y="990425"/>
              <a:ext cx="124800" cy="161325"/>
            </a:xfrm>
            <a:custGeom>
              <a:avLst/>
              <a:gdLst/>
              <a:ahLst/>
              <a:cxnLst/>
              <a:rect l="l" t="t" r="r" b="b"/>
              <a:pathLst>
                <a:path w="4992" h="6453" extrusionOk="0">
                  <a:moveTo>
                    <a:pt x="2216" y="0"/>
                  </a:moveTo>
                  <a:lnTo>
                    <a:pt x="1875" y="171"/>
                  </a:lnTo>
                  <a:lnTo>
                    <a:pt x="1120" y="512"/>
                  </a:lnTo>
                  <a:lnTo>
                    <a:pt x="731" y="731"/>
                  </a:lnTo>
                  <a:lnTo>
                    <a:pt x="390" y="925"/>
                  </a:lnTo>
                  <a:lnTo>
                    <a:pt x="122" y="1120"/>
                  </a:lnTo>
                  <a:lnTo>
                    <a:pt x="49" y="1193"/>
                  </a:lnTo>
                  <a:lnTo>
                    <a:pt x="25" y="1266"/>
                  </a:lnTo>
                  <a:lnTo>
                    <a:pt x="25" y="1461"/>
                  </a:lnTo>
                  <a:lnTo>
                    <a:pt x="49" y="1802"/>
                  </a:lnTo>
                  <a:lnTo>
                    <a:pt x="171" y="2654"/>
                  </a:lnTo>
                  <a:lnTo>
                    <a:pt x="365" y="3798"/>
                  </a:lnTo>
                  <a:lnTo>
                    <a:pt x="0" y="6452"/>
                  </a:lnTo>
                  <a:lnTo>
                    <a:pt x="1315" y="6062"/>
                  </a:lnTo>
                  <a:lnTo>
                    <a:pt x="2167" y="5600"/>
                  </a:lnTo>
                  <a:lnTo>
                    <a:pt x="2800" y="5283"/>
                  </a:lnTo>
                  <a:lnTo>
                    <a:pt x="3044" y="5186"/>
                  </a:lnTo>
                  <a:lnTo>
                    <a:pt x="3190" y="5137"/>
                  </a:lnTo>
                  <a:lnTo>
                    <a:pt x="3263" y="5113"/>
                  </a:lnTo>
                  <a:lnTo>
                    <a:pt x="3336" y="5040"/>
                  </a:lnTo>
                  <a:lnTo>
                    <a:pt x="3531" y="4821"/>
                  </a:lnTo>
                  <a:lnTo>
                    <a:pt x="3750" y="4480"/>
                  </a:lnTo>
                  <a:lnTo>
                    <a:pt x="3993" y="4115"/>
                  </a:lnTo>
                  <a:lnTo>
                    <a:pt x="4431" y="3409"/>
                  </a:lnTo>
                  <a:lnTo>
                    <a:pt x="4626" y="3092"/>
                  </a:lnTo>
                  <a:lnTo>
                    <a:pt x="4723" y="2922"/>
                  </a:lnTo>
                  <a:lnTo>
                    <a:pt x="4821" y="2727"/>
                  </a:lnTo>
                  <a:lnTo>
                    <a:pt x="4918" y="2484"/>
                  </a:lnTo>
                  <a:lnTo>
                    <a:pt x="4991" y="2191"/>
                  </a:lnTo>
                  <a:lnTo>
                    <a:pt x="4991" y="2045"/>
                  </a:lnTo>
                  <a:lnTo>
                    <a:pt x="4991" y="1899"/>
                  </a:lnTo>
                  <a:lnTo>
                    <a:pt x="4943" y="1729"/>
                  </a:lnTo>
                  <a:lnTo>
                    <a:pt x="4894" y="1583"/>
                  </a:lnTo>
                  <a:lnTo>
                    <a:pt x="4797" y="1437"/>
                  </a:lnTo>
                  <a:lnTo>
                    <a:pt x="4675" y="1291"/>
                  </a:lnTo>
                  <a:lnTo>
                    <a:pt x="4529" y="1169"/>
                  </a:lnTo>
                  <a:lnTo>
                    <a:pt x="4358" y="1047"/>
                  </a:lnTo>
                  <a:lnTo>
                    <a:pt x="3993" y="804"/>
                  </a:lnTo>
                  <a:lnTo>
                    <a:pt x="3579" y="585"/>
                  </a:lnTo>
                  <a:lnTo>
                    <a:pt x="3165" y="390"/>
                  </a:lnTo>
                  <a:lnTo>
                    <a:pt x="2508" y="122"/>
                  </a:lnTo>
                  <a:lnTo>
                    <a:pt x="2216" y="0"/>
                  </a:ln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68;p36">
              <a:extLst>
                <a:ext uri="{FF2B5EF4-FFF2-40B4-BE49-F238E27FC236}">
                  <a16:creationId xmlns:a16="http://schemas.microsoft.com/office/drawing/2014/main" id="{B9D502F7-4F5F-DE44-9E72-ABBCB39FB3A5}"/>
                </a:ext>
              </a:extLst>
            </p:cNvPr>
            <p:cNvSpPr/>
            <p:nvPr/>
          </p:nvSpPr>
          <p:spPr>
            <a:xfrm>
              <a:off x="5544075" y="1061625"/>
              <a:ext cx="727975" cy="637900"/>
            </a:xfrm>
            <a:custGeom>
              <a:avLst/>
              <a:gdLst/>
              <a:ahLst/>
              <a:cxnLst/>
              <a:rect l="l" t="t" r="r" b="b"/>
              <a:pathLst>
                <a:path w="29119" h="25516" extrusionOk="0">
                  <a:moveTo>
                    <a:pt x="22837" y="1"/>
                  </a:moveTo>
                  <a:lnTo>
                    <a:pt x="22374" y="25"/>
                  </a:lnTo>
                  <a:lnTo>
                    <a:pt x="21912" y="49"/>
                  </a:lnTo>
                  <a:lnTo>
                    <a:pt x="21449" y="98"/>
                  </a:lnTo>
                  <a:lnTo>
                    <a:pt x="20987" y="171"/>
                  </a:lnTo>
                  <a:lnTo>
                    <a:pt x="20086" y="342"/>
                  </a:lnTo>
                  <a:lnTo>
                    <a:pt x="19209" y="561"/>
                  </a:lnTo>
                  <a:lnTo>
                    <a:pt x="18309" y="829"/>
                  </a:lnTo>
                  <a:lnTo>
                    <a:pt x="17456" y="1145"/>
                  </a:lnTo>
                  <a:lnTo>
                    <a:pt x="16604" y="1486"/>
                  </a:lnTo>
                  <a:lnTo>
                    <a:pt x="15752" y="1875"/>
                  </a:lnTo>
                  <a:lnTo>
                    <a:pt x="14924" y="2289"/>
                  </a:lnTo>
                  <a:lnTo>
                    <a:pt x="14097" y="2728"/>
                  </a:lnTo>
                  <a:lnTo>
                    <a:pt x="13293" y="3214"/>
                  </a:lnTo>
                  <a:lnTo>
                    <a:pt x="12514" y="3701"/>
                  </a:lnTo>
                  <a:lnTo>
                    <a:pt x="11735" y="4188"/>
                  </a:lnTo>
                  <a:lnTo>
                    <a:pt x="10226" y="5235"/>
                  </a:lnTo>
                  <a:lnTo>
                    <a:pt x="9033" y="6039"/>
                  </a:lnTo>
                  <a:lnTo>
                    <a:pt x="7742" y="6915"/>
                  </a:lnTo>
                  <a:lnTo>
                    <a:pt x="5015" y="8741"/>
                  </a:lnTo>
                  <a:lnTo>
                    <a:pt x="3652" y="9691"/>
                  </a:lnTo>
                  <a:lnTo>
                    <a:pt x="2337" y="10665"/>
                  </a:lnTo>
                  <a:lnTo>
                    <a:pt x="1704" y="11127"/>
                  </a:lnTo>
                  <a:lnTo>
                    <a:pt x="1096" y="11614"/>
                  </a:lnTo>
                  <a:lnTo>
                    <a:pt x="536" y="12077"/>
                  </a:lnTo>
                  <a:lnTo>
                    <a:pt x="0" y="12564"/>
                  </a:lnTo>
                  <a:lnTo>
                    <a:pt x="195" y="13318"/>
                  </a:lnTo>
                  <a:lnTo>
                    <a:pt x="390" y="14049"/>
                  </a:lnTo>
                  <a:lnTo>
                    <a:pt x="584" y="14779"/>
                  </a:lnTo>
                  <a:lnTo>
                    <a:pt x="828" y="15485"/>
                  </a:lnTo>
                  <a:lnTo>
                    <a:pt x="1047" y="16142"/>
                  </a:lnTo>
                  <a:lnTo>
                    <a:pt x="1315" y="16800"/>
                  </a:lnTo>
                  <a:lnTo>
                    <a:pt x="1558" y="17433"/>
                  </a:lnTo>
                  <a:lnTo>
                    <a:pt x="1826" y="18041"/>
                  </a:lnTo>
                  <a:lnTo>
                    <a:pt x="2094" y="18650"/>
                  </a:lnTo>
                  <a:lnTo>
                    <a:pt x="2386" y="19210"/>
                  </a:lnTo>
                  <a:lnTo>
                    <a:pt x="2946" y="20281"/>
                  </a:lnTo>
                  <a:lnTo>
                    <a:pt x="3506" y="21255"/>
                  </a:lnTo>
                  <a:lnTo>
                    <a:pt x="4066" y="22132"/>
                  </a:lnTo>
                  <a:lnTo>
                    <a:pt x="4601" y="22911"/>
                  </a:lnTo>
                  <a:lnTo>
                    <a:pt x="5113" y="23592"/>
                  </a:lnTo>
                  <a:lnTo>
                    <a:pt x="5551" y="24152"/>
                  </a:lnTo>
                  <a:lnTo>
                    <a:pt x="5965" y="24639"/>
                  </a:lnTo>
                  <a:lnTo>
                    <a:pt x="6549" y="25297"/>
                  </a:lnTo>
                  <a:lnTo>
                    <a:pt x="6768" y="25516"/>
                  </a:lnTo>
                  <a:lnTo>
                    <a:pt x="6768" y="25467"/>
                  </a:lnTo>
                  <a:lnTo>
                    <a:pt x="6866" y="25370"/>
                  </a:lnTo>
                  <a:lnTo>
                    <a:pt x="7231" y="25102"/>
                  </a:lnTo>
                  <a:lnTo>
                    <a:pt x="7815" y="24712"/>
                  </a:lnTo>
                  <a:lnTo>
                    <a:pt x="8570" y="24201"/>
                  </a:lnTo>
                  <a:lnTo>
                    <a:pt x="10518" y="22959"/>
                  </a:lnTo>
                  <a:lnTo>
                    <a:pt x="12782" y="21523"/>
                  </a:lnTo>
                  <a:lnTo>
                    <a:pt x="17164" y="18748"/>
                  </a:lnTo>
                  <a:lnTo>
                    <a:pt x="18722" y="17749"/>
                  </a:lnTo>
                  <a:lnTo>
                    <a:pt x="19209" y="17408"/>
                  </a:lnTo>
                  <a:lnTo>
                    <a:pt x="19477" y="17214"/>
                  </a:lnTo>
                  <a:lnTo>
                    <a:pt x="20354" y="16459"/>
                  </a:lnTo>
                  <a:lnTo>
                    <a:pt x="21254" y="15704"/>
                  </a:lnTo>
                  <a:lnTo>
                    <a:pt x="23105" y="14195"/>
                  </a:lnTo>
                  <a:lnTo>
                    <a:pt x="24006" y="13416"/>
                  </a:lnTo>
                  <a:lnTo>
                    <a:pt x="24882" y="12637"/>
                  </a:lnTo>
                  <a:lnTo>
                    <a:pt x="25296" y="12223"/>
                  </a:lnTo>
                  <a:lnTo>
                    <a:pt x="25710" y="11809"/>
                  </a:lnTo>
                  <a:lnTo>
                    <a:pt x="26099" y="11371"/>
                  </a:lnTo>
                  <a:lnTo>
                    <a:pt x="26465" y="10932"/>
                  </a:lnTo>
                  <a:lnTo>
                    <a:pt x="26830" y="10470"/>
                  </a:lnTo>
                  <a:lnTo>
                    <a:pt x="27171" y="9958"/>
                  </a:lnTo>
                  <a:lnTo>
                    <a:pt x="27536" y="9398"/>
                  </a:lnTo>
                  <a:lnTo>
                    <a:pt x="27852" y="8814"/>
                  </a:lnTo>
                  <a:lnTo>
                    <a:pt x="28169" y="8206"/>
                  </a:lnTo>
                  <a:lnTo>
                    <a:pt x="28461" y="7548"/>
                  </a:lnTo>
                  <a:lnTo>
                    <a:pt x="28704" y="6891"/>
                  </a:lnTo>
                  <a:lnTo>
                    <a:pt x="28899" y="6233"/>
                  </a:lnTo>
                  <a:lnTo>
                    <a:pt x="28972" y="5893"/>
                  </a:lnTo>
                  <a:lnTo>
                    <a:pt x="29021" y="5576"/>
                  </a:lnTo>
                  <a:lnTo>
                    <a:pt x="29070" y="5235"/>
                  </a:lnTo>
                  <a:lnTo>
                    <a:pt x="29094" y="4894"/>
                  </a:lnTo>
                  <a:lnTo>
                    <a:pt x="29118" y="4578"/>
                  </a:lnTo>
                  <a:lnTo>
                    <a:pt x="29118" y="4261"/>
                  </a:lnTo>
                  <a:lnTo>
                    <a:pt x="29094" y="3945"/>
                  </a:lnTo>
                  <a:lnTo>
                    <a:pt x="29045" y="3628"/>
                  </a:lnTo>
                  <a:lnTo>
                    <a:pt x="28972" y="3312"/>
                  </a:lnTo>
                  <a:lnTo>
                    <a:pt x="28875" y="3020"/>
                  </a:lnTo>
                  <a:lnTo>
                    <a:pt x="28753" y="2728"/>
                  </a:lnTo>
                  <a:lnTo>
                    <a:pt x="28631" y="2435"/>
                  </a:lnTo>
                  <a:lnTo>
                    <a:pt x="28461" y="2168"/>
                  </a:lnTo>
                  <a:lnTo>
                    <a:pt x="28266" y="1924"/>
                  </a:lnTo>
                  <a:lnTo>
                    <a:pt x="28047" y="1656"/>
                  </a:lnTo>
                  <a:lnTo>
                    <a:pt x="27804" y="1437"/>
                  </a:lnTo>
                  <a:lnTo>
                    <a:pt x="27755" y="1389"/>
                  </a:lnTo>
                  <a:lnTo>
                    <a:pt x="27560" y="1242"/>
                  </a:lnTo>
                  <a:lnTo>
                    <a:pt x="27341" y="1072"/>
                  </a:lnTo>
                  <a:lnTo>
                    <a:pt x="26878" y="804"/>
                  </a:lnTo>
                  <a:lnTo>
                    <a:pt x="26392" y="585"/>
                  </a:lnTo>
                  <a:lnTo>
                    <a:pt x="25880" y="390"/>
                  </a:lnTo>
                  <a:lnTo>
                    <a:pt x="25369" y="244"/>
                  </a:lnTo>
                  <a:lnTo>
                    <a:pt x="24833" y="147"/>
                  </a:lnTo>
                  <a:lnTo>
                    <a:pt x="24298" y="74"/>
                  </a:lnTo>
                  <a:lnTo>
                    <a:pt x="23762" y="25"/>
                  </a:lnTo>
                  <a:lnTo>
                    <a:pt x="233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69;p36">
              <a:extLst>
                <a:ext uri="{FF2B5EF4-FFF2-40B4-BE49-F238E27FC236}">
                  <a16:creationId xmlns:a16="http://schemas.microsoft.com/office/drawing/2014/main" id="{6D6BEEC6-4B14-D643-B7CE-1DF458C17A4D}"/>
                </a:ext>
              </a:extLst>
            </p:cNvPr>
            <p:cNvSpPr/>
            <p:nvPr/>
          </p:nvSpPr>
          <p:spPr>
            <a:xfrm>
              <a:off x="4971925" y="1003800"/>
              <a:ext cx="745625" cy="793125"/>
            </a:xfrm>
            <a:custGeom>
              <a:avLst/>
              <a:gdLst/>
              <a:ahLst/>
              <a:cxnLst/>
              <a:rect l="l" t="t" r="r" b="b"/>
              <a:pathLst>
                <a:path w="29825" h="31725" extrusionOk="0">
                  <a:moveTo>
                    <a:pt x="8327" y="1"/>
                  </a:moveTo>
                  <a:lnTo>
                    <a:pt x="0" y="7767"/>
                  </a:lnTo>
                  <a:lnTo>
                    <a:pt x="2313" y="10713"/>
                  </a:lnTo>
                  <a:lnTo>
                    <a:pt x="7645" y="17433"/>
                  </a:lnTo>
                  <a:lnTo>
                    <a:pt x="10713" y="21255"/>
                  </a:lnTo>
                  <a:lnTo>
                    <a:pt x="13659" y="24859"/>
                  </a:lnTo>
                  <a:lnTo>
                    <a:pt x="16166" y="27878"/>
                  </a:lnTo>
                  <a:lnTo>
                    <a:pt x="17165" y="29046"/>
                  </a:lnTo>
                  <a:lnTo>
                    <a:pt x="17944" y="29923"/>
                  </a:lnTo>
                  <a:lnTo>
                    <a:pt x="18260" y="30264"/>
                  </a:lnTo>
                  <a:lnTo>
                    <a:pt x="18601" y="30556"/>
                  </a:lnTo>
                  <a:lnTo>
                    <a:pt x="18918" y="30823"/>
                  </a:lnTo>
                  <a:lnTo>
                    <a:pt x="19258" y="31043"/>
                  </a:lnTo>
                  <a:lnTo>
                    <a:pt x="19599" y="31237"/>
                  </a:lnTo>
                  <a:lnTo>
                    <a:pt x="19916" y="31383"/>
                  </a:lnTo>
                  <a:lnTo>
                    <a:pt x="20257" y="31505"/>
                  </a:lnTo>
                  <a:lnTo>
                    <a:pt x="20573" y="31603"/>
                  </a:lnTo>
                  <a:lnTo>
                    <a:pt x="20890" y="31651"/>
                  </a:lnTo>
                  <a:lnTo>
                    <a:pt x="21206" y="31700"/>
                  </a:lnTo>
                  <a:lnTo>
                    <a:pt x="21523" y="31724"/>
                  </a:lnTo>
                  <a:lnTo>
                    <a:pt x="21839" y="31724"/>
                  </a:lnTo>
                  <a:lnTo>
                    <a:pt x="22131" y="31700"/>
                  </a:lnTo>
                  <a:lnTo>
                    <a:pt x="22423" y="31651"/>
                  </a:lnTo>
                  <a:lnTo>
                    <a:pt x="22691" y="31603"/>
                  </a:lnTo>
                  <a:lnTo>
                    <a:pt x="22983" y="31530"/>
                  </a:lnTo>
                  <a:lnTo>
                    <a:pt x="23495" y="31383"/>
                  </a:lnTo>
                  <a:lnTo>
                    <a:pt x="23957" y="31189"/>
                  </a:lnTo>
                  <a:lnTo>
                    <a:pt x="24371" y="30970"/>
                  </a:lnTo>
                  <a:lnTo>
                    <a:pt x="24712" y="30775"/>
                  </a:lnTo>
                  <a:lnTo>
                    <a:pt x="25004" y="30580"/>
                  </a:lnTo>
                  <a:lnTo>
                    <a:pt x="25223" y="30434"/>
                  </a:lnTo>
                  <a:lnTo>
                    <a:pt x="25394" y="30288"/>
                  </a:lnTo>
                  <a:lnTo>
                    <a:pt x="29825" y="27585"/>
                  </a:lnTo>
                  <a:lnTo>
                    <a:pt x="29776" y="27561"/>
                  </a:lnTo>
                  <a:lnTo>
                    <a:pt x="29703" y="27537"/>
                  </a:lnTo>
                  <a:lnTo>
                    <a:pt x="29557" y="27439"/>
                  </a:lnTo>
                  <a:lnTo>
                    <a:pt x="29387" y="27269"/>
                  </a:lnTo>
                  <a:lnTo>
                    <a:pt x="29192" y="27050"/>
                  </a:lnTo>
                  <a:lnTo>
                    <a:pt x="28997" y="26758"/>
                  </a:lnTo>
                  <a:lnTo>
                    <a:pt x="28753" y="26417"/>
                  </a:lnTo>
                  <a:lnTo>
                    <a:pt x="28267" y="25613"/>
                  </a:lnTo>
                  <a:lnTo>
                    <a:pt x="27707" y="24664"/>
                  </a:lnTo>
                  <a:lnTo>
                    <a:pt x="27122" y="23593"/>
                  </a:lnTo>
                  <a:lnTo>
                    <a:pt x="26538" y="22424"/>
                  </a:lnTo>
                  <a:lnTo>
                    <a:pt x="25929" y="21255"/>
                  </a:lnTo>
                  <a:lnTo>
                    <a:pt x="24785" y="18894"/>
                  </a:lnTo>
                  <a:lnTo>
                    <a:pt x="23811" y="16849"/>
                  </a:lnTo>
                  <a:lnTo>
                    <a:pt x="22886" y="14877"/>
                  </a:lnTo>
                  <a:lnTo>
                    <a:pt x="8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70;p36">
              <a:extLst>
                <a:ext uri="{FF2B5EF4-FFF2-40B4-BE49-F238E27FC236}">
                  <a16:creationId xmlns:a16="http://schemas.microsoft.com/office/drawing/2014/main" id="{513D7753-2B04-0840-B6E4-5DBB7D4B1FA5}"/>
                </a:ext>
              </a:extLst>
            </p:cNvPr>
            <p:cNvSpPr/>
            <p:nvPr/>
          </p:nvSpPr>
          <p:spPr>
            <a:xfrm>
              <a:off x="5556225" y="238125"/>
              <a:ext cx="701825" cy="876475"/>
            </a:xfrm>
            <a:custGeom>
              <a:avLst/>
              <a:gdLst/>
              <a:ahLst/>
              <a:cxnLst/>
              <a:rect l="l" t="t" r="r" b="b"/>
              <a:pathLst>
                <a:path w="28073" h="35059" extrusionOk="0">
                  <a:moveTo>
                    <a:pt x="10202" y="0"/>
                  </a:moveTo>
                  <a:lnTo>
                    <a:pt x="9813" y="24"/>
                  </a:lnTo>
                  <a:lnTo>
                    <a:pt x="9423" y="49"/>
                  </a:lnTo>
                  <a:lnTo>
                    <a:pt x="9033" y="122"/>
                  </a:lnTo>
                  <a:lnTo>
                    <a:pt x="8644" y="170"/>
                  </a:lnTo>
                  <a:lnTo>
                    <a:pt x="8254" y="268"/>
                  </a:lnTo>
                  <a:lnTo>
                    <a:pt x="7889" y="365"/>
                  </a:lnTo>
                  <a:lnTo>
                    <a:pt x="7524" y="463"/>
                  </a:lnTo>
                  <a:lnTo>
                    <a:pt x="7159" y="609"/>
                  </a:lnTo>
                  <a:lnTo>
                    <a:pt x="6453" y="901"/>
                  </a:lnTo>
                  <a:lnTo>
                    <a:pt x="5771" y="1217"/>
                  </a:lnTo>
                  <a:lnTo>
                    <a:pt x="5114" y="1607"/>
                  </a:lnTo>
                  <a:lnTo>
                    <a:pt x="4505" y="2045"/>
                  </a:lnTo>
                  <a:lnTo>
                    <a:pt x="3921" y="2508"/>
                  </a:lnTo>
                  <a:lnTo>
                    <a:pt x="3361" y="3019"/>
                  </a:lnTo>
                  <a:lnTo>
                    <a:pt x="2849" y="3579"/>
                  </a:lnTo>
                  <a:lnTo>
                    <a:pt x="2363" y="4163"/>
                  </a:lnTo>
                  <a:lnTo>
                    <a:pt x="1924" y="4772"/>
                  </a:lnTo>
                  <a:lnTo>
                    <a:pt x="1510" y="5405"/>
                  </a:lnTo>
                  <a:lnTo>
                    <a:pt x="1218" y="5941"/>
                  </a:lnTo>
                  <a:lnTo>
                    <a:pt x="950" y="6501"/>
                  </a:lnTo>
                  <a:lnTo>
                    <a:pt x="707" y="7085"/>
                  </a:lnTo>
                  <a:lnTo>
                    <a:pt x="488" y="7669"/>
                  </a:lnTo>
                  <a:lnTo>
                    <a:pt x="317" y="8278"/>
                  </a:lnTo>
                  <a:lnTo>
                    <a:pt x="171" y="8886"/>
                  </a:lnTo>
                  <a:lnTo>
                    <a:pt x="74" y="9519"/>
                  </a:lnTo>
                  <a:lnTo>
                    <a:pt x="1" y="10152"/>
                  </a:lnTo>
                  <a:lnTo>
                    <a:pt x="1" y="10493"/>
                  </a:lnTo>
                  <a:lnTo>
                    <a:pt x="1" y="10834"/>
                  </a:lnTo>
                  <a:lnTo>
                    <a:pt x="25" y="11175"/>
                  </a:lnTo>
                  <a:lnTo>
                    <a:pt x="50" y="11492"/>
                  </a:lnTo>
                  <a:lnTo>
                    <a:pt x="98" y="11808"/>
                  </a:lnTo>
                  <a:lnTo>
                    <a:pt x="171" y="12100"/>
                  </a:lnTo>
                  <a:lnTo>
                    <a:pt x="317" y="12709"/>
                  </a:lnTo>
                  <a:lnTo>
                    <a:pt x="537" y="13318"/>
                  </a:lnTo>
                  <a:lnTo>
                    <a:pt x="780" y="13902"/>
                  </a:lnTo>
                  <a:lnTo>
                    <a:pt x="1072" y="14510"/>
                  </a:lnTo>
                  <a:lnTo>
                    <a:pt x="1389" y="15144"/>
                  </a:lnTo>
                  <a:lnTo>
                    <a:pt x="1267" y="16872"/>
                  </a:lnTo>
                  <a:lnTo>
                    <a:pt x="1170" y="18844"/>
                  </a:lnTo>
                  <a:lnTo>
                    <a:pt x="1072" y="21328"/>
                  </a:lnTo>
                  <a:lnTo>
                    <a:pt x="1023" y="22740"/>
                  </a:lnTo>
                  <a:lnTo>
                    <a:pt x="999" y="24200"/>
                  </a:lnTo>
                  <a:lnTo>
                    <a:pt x="999" y="25734"/>
                  </a:lnTo>
                  <a:lnTo>
                    <a:pt x="1023" y="27317"/>
                  </a:lnTo>
                  <a:lnTo>
                    <a:pt x="1072" y="28899"/>
                  </a:lnTo>
                  <a:lnTo>
                    <a:pt x="1145" y="30506"/>
                  </a:lnTo>
                  <a:lnTo>
                    <a:pt x="1267" y="32064"/>
                  </a:lnTo>
                  <a:lnTo>
                    <a:pt x="1413" y="33622"/>
                  </a:lnTo>
                  <a:lnTo>
                    <a:pt x="2143" y="33184"/>
                  </a:lnTo>
                  <a:lnTo>
                    <a:pt x="2606" y="32941"/>
                  </a:lnTo>
                  <a:lnTo>
                    <a:pt x="3044" y="32746"/>
                  </a:lnTo>
                  <a:lnTo>
                    <a:pt x="3507" y="32551"/>
                  </a:lnTo>
                  <a:lnTo>
                    <a:pt x="3969" y="32381"/>
                  </a:lnTo>
                  <a:lnTo>
                    <a:pt x="4919" y="32040"/>
                  </a:lnTo>
                  <a:lnTo>
                    <a:pt x="5844" y="31675"/>
                  </a:lnTo>
                  <a:lnTo>
                    <a:pt x="6282" y="31553"/>
                  </a:lnTo>
                  <a:lnTo>
                    <a:pt x="6988" y="31334"/>
                  </a:lnTo>
                  <a:lnTo>
                    <a:pt x="7329" y="31237"/>
                  </a:lnTo>
                  <a:lnTo>
                    <a:pt x="7646" y="31115"/>
                  </a:lnTo>
                  <a:lnTo>
                    <a:pt x="7840" y="31017"/>
                  </a:lnTo>
                  <a:lnTo>
                    <a:pt x="7914" y="30969"/>
                  </a:lnTo>
                  <a:lnTo>
                    <a:pt x="7938" y="30920"/>
                  </a:lnTo>
                  <a:lnTo>
                    <a:pt x="7865" y="31188"/>
                  </a:lnTo>
                  <a:lnTo>
                    <a:pt x="8741" y="30701"/>
                  </a:lnTo>
                  <a:lnTo>
                    <a:pt x="11322" y="30774"/>
                  </a:lnTo>
                  <a:lnTo>
                    <a:pt x="13805" y="30871"/>
                  </a:lnTo>
                  <a:lnTo>
                    <a:pt x="16410" y="30969"/>
                  </a:lnTo>
                  <a:lnTo>
                    <a:pt x="16483" y="30847"/>
                  </a:lnTo>
                  <a:lnTo>
                    <a:pt x="16557" y="30750"/>
                  </a:lnTo>
                  <a:lnTo>
                    <a:pt x="16630" y="30677"/>
                  </a:lnTo>
                  <a:lnTo>
                    <a:pt x="16727" y="30604"/>
                  </a:lnTo>
                  <a:lnTo>
                    <a:pt x="16849" y="30555"/>
                  </a:lnTo>
                  <a:lnTo>
                    <a:pt x="16995" y="30530"/>
                  </a:lnTo>
                  <a:lnTo>
                    <a:pt x="17165" y="30530"/>
                  </a:lnTo>
                  <a:lnTo>
                    <a:pt x="17360" y="30555"/>
                  </a:lnTo>
                  <a:lnTo>
                    <a:pt x="18066" y="30652"/>
                  </a:lnTo>
                  <a:lnTo>
                    <a:pt x="18918" y="30798"/>
                  </a:lnTo>
                  <a:lnTo>
                    <a:pt x="19868" y="30969"/>
                  </a:lnTo>
                  <a:lnTo>
                    <a:pt x="20866" y="31163"/>
                  </a:lnTo>
                  <a:lnTo>
                    <a:pt x="21864" y="31407"/>
                  </a:lnTo>
                  <a:lnTo>
                    <a:pt x="22814" y="31626"/>
                  </a:lnTo>
                  <a:lnTo>
                    <a:pt x="23641" y="31870"/>
                  </a:lnTo>
                  <a:lnTo>
                    <a:pt x="24007" y="31991"/>
                  </a:lnTo>
                  <a:lnTo>
                    <a:pt x="24323" y="32113"/>
                  </a:lnTo>
                  <a:lnTo>
                    <a:pt x="24932" y="32405"/>
                  </a:lnTo>
                  <a:lnTo>
                    <a:pt x="25467" y="32697"/>
                  </a:lnTo>
                  <a:lnTo>
                    <a:pt x="25979" y="33038"/>
                  </a:lnTo>
                  <a:lnTo>
                    <a:pt x="26441" y="33403"/>
                  </a:lnTo>
                  <a:lnTo>
                    <a:pt x="26879" y="33793"/>
                  </a:lnTo>
                  <a:lnTo>
                    <a:pt x="27269" y="34182"/>
                  </a:lnTo>
                  <a:lnTo>
                    <a:pt x="27610" y="34621"/>
                  </a:lnTo>
                  <a:lnTo>
                    <a:pt x="27926" y="35059"/>
                  </a:lnTo>
                  <a:lnTo>
                    <a:pt x="27999" y="34645"/>
                  </a:lnTo>
                  <a:lnTo>
                    <a:pt x="28048" y="34231"/>
                  </a:lnTo>
                  <a:lnTo>
                    <a:pt x="28072" y="33793"/>
                  </a:lnTo>
                  <a:lnTo>
                    <a:pt x="28072" y="33379"/>
                  </a:lnTo>
                  <a:lnTo>
                    <a:pt x="28048" y="32941"/>
                  </a:lnTo>
                  <a:lnTo>
                    <a:pt x="27999" y="32503"/>
                  </a:lnTo>
                  <a:lnTo>
                    <a:pt x="27926" y="32064"/>
                  </a:lnTo>
                  <a:lnTo>
                    <a:pt x="27829" y="31650"/>
                  </a:lnTo>
                  <a:lnTo>
                    <a:pt x="27707" y="31212"/>
                  </a:lnTo>
                  <a:lnTo>
                    <a:pt x="27585" y="30798"/>
                  </a:lnTo>
                  <a:lnTo>
                    <a:pt x="27293" y="29970"/>
                  </a:lnTo>
                  <a:lnTo>
                    <a:pt x="26952" y="29143"/>
                  </a:lnTo>
                  <a:lnTo>
                    <a:pt x="26563" y="28339"/>
                  </a:lnTo>
                  <a:lnTo>
                    <a:pt x="25759" y="26757"/>
                  </a:lnTo>
                  <a:lnTo>
                    <a:pt x="24859" y="25004"/>
                  </a:lnTo>
                  <a:lnTo>
                    <a:pt x="24445" y="24127"/>
                  </a:lnTo>
                  <a:lnTo>
                    <a:pt x="24031" y="23251"/>
                  </a:lnTo>
                  <a:lnTo>
                    <a:pt x="23666" y="22350"/>
                  </a:lnTo>
                  <a:lnTo>
                    <a:pt x="23300" y="21449"/>
                  </a:lnTo>
                  <a:lnTo>
                    <a:pt x="22984" y="20524"/>
                  </a:lnTo>
                  <a:lnTo>
                    <a:pt x="22716" y="19599"/>
                  </a:lnTo>
                  <a:lnTo>
                    <a:pt x="22546" y="18893"/>
                  </a:lnTo>
                  <a:lnTo>
                    <a:pt x="22424" y="18187"/>
                  </a:lnTo>
                  <a:lnTo>
                    <a:pt x="22327" y="17505"/>
                  </a:lnTo>
                  <a:lnTo>
                    <a:pt x="22254" y="16823"/>
                  </a:lnTo>
                  <a:lnTo>
                    <a:pt x="22205" y="16117"/>
                  </a:lnTo>
                  <a:lnTo>
                    <a:pt x="22205" y="15411"/>
                  </a:lnTo>
                  <a:lnTo>
                    <a:pt x="22229" y="14705"/>
                  </a:lnTo>
                  <a:lnTo>
                    <a:pt x="22278" y="13999"/>
                  </a:lnTo>
                  <a:lnTo>
                    <a:pt x="22400" y="12636"/>
                  </a:lnTo>
                  <a:lnTo>
                    <a:pt x="22448" y="11954"/>
                  </a:lnTo>
                  <a:lnTo>
                    <a:pt x="22497" y="11272"/>
                  </a:lnTo>
                  <a:lnTo>
                    <a:pt x="22497" y="10591"/>
                  </a:lnTo>
                  <a:lnTo>
                    <a:pt x="22473" y="9909"/>
                  </a:lnTo>
                  <a:lnTo>
                    <a:pt x="22424" y="9227"/>
                  </a:lnTo>
                  <a:lnTo>
                    <a:pt x="22327" y="8546"/>
                  </a:lnTo>
                  <a:lnTo>
                    <a:pt x="22205" y="7961"/>
                  </a:lnTo>
                  <a:lnTo>
                    <a:pt x="22034" y="7377"/>
                  </a:lnTo>
                  <a:lnTo>
                    <a:pt x="21791" y="6817"/>
                  </a:lnTo>
                  <a:lnTo>
                    <a:pt x="21523" y="6281"/>
                  </a:lnTo>
                  <a:lnTo>
                    <a:pt x="21231" y="5746"/>
                  </a:lnTo>
                  <a:lnTo>
                    <a:pt x="20890" y="5259"/>
                  </a:lnTo>
                  <a:lnTo>
                    <a:pt x="20525" y="4772"/>
                  </a:lnTo>
                  <a:lnTo>
                    <a:pt x="20135" y="4285"/>
                  </a:lnTo>
                  <a:lnTo>
                    <a:pt x="19746" y="3871"/>
                  </a:lnTo>
                  <a:lnTo>
                    <a:pt x="19332" y="3457"/>
                  </a:lnTo>
                  <a:lnTo>
                    <a:pt x="18869" y="3068"/>
                  </a:lnTo>
                  <a:lnTo>
                    <a:pt x="18407" y="2702"/>
                  </a:lnTo>
                  <a:lnTo>
                    <a:pt x="17920" y="2337"/>
                  </a:lnTo>
                  <a:lnTo>
                    <a:pt x="17433" y="2021"/>
                  </a:lnTo>
                  <a:lnTo>
                    <a:pt x="16922" y="1729"/>
                  </a:lnTo>
                  <a:lnTo>
                    <a:pt x="16386" y="1436"/>
                  </a:lnTo>
                  <a:lnTo>
                    <a:pt x="15850" y="1193"/>
                  </a:lnTo>
                  <a:lnTo>
                    <a:pt x="15290" y="950"/>
                  </a:lnTo>
                  <a:lnTo>
                    <a:pt x="14731" y="730"/>
                  </a:lnTo>
                  <a:lnTo>
                    <a:pt x="14171" y="560"/>
                  </a:lnTo>
                  <a:lnTo>
                    <a:pt x="13586" y="390"/>
                  </a:lnTo>
                  <a:lnTo>
                    <a:pt x="13002" y="268"/>
                  </a:lnTo>
                  <a:lnTo>
                    <a:pt x="12442" y="146"/>
                  </a:lnTo>
                  <a:lnTo>
                    <a:pt x="11858" y="73"/>
                  </a:lnTo>
                  <a:lnTo>
                    <a:pt x="11444" y="24"/>
                  </a:lnTo>
                  <a:lnTo>
                    <a:pt x="110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871;p36">
              <a:extLst>
                <a:ext uri="{FF2B5EF4-FFF2-40B4-BE49-F238E27FC236}">
                  <a16:creationId xmlns:a16="http://schemas.microsoft.com/office/drawing/2014/main" id="{19B3A20C-636A-5F4C-9B64-9EB2BE253543}"/>
                </a:ext>
              </a:extLst>
            </p:cNvPr>
            <p:cNvSpPr/>
            <p:nvPr/>
          </p:nvSpPr>
          <p:spPr>
            <a:xfrm>
              <a:off x="5749175" y="810875"/>
              <a:ext cx="214275" cy="281825"/>
            </a:xfrm>
            <a:custGeom>
              <a:avLst/>
              <a:gdLst/>
              <a:ahLst/>
              <a:cxnLst/>
              <a:rect l="l" t="t" r="r" b="b"/>
              <a:pathLst>
                <a:path w="8571" h="11273" extrusionOk="0">
                  <a:moveTo>
                    <a:pt x="8571" y="0"/>
                  </a:moveTo>
                  <a:lnTo>
                    <a:pt x="8425" y="292"/>
                  </a:lnTo>
                  <a:lnTo>
                    <a:pt x="8279" y="633"/>
                  </a:lnTo>
                  <a:lnTo>
                    <a:pt x="8035" y="1047"/>
                  </a:lnTo>
                  <a:lnTo>
                    <a:pt x="7743" y="1558"/>
                  </a:lnTo>
                  <a:lnTo>
                    <a:pt x="7378" y="2094"/>
                  </a:lnTo>
                  <a:lnTo>
                    <a:pt x="6939" y="2654"/>
                  </a:lnTo>
                  <a:lnTo>
                    <a:pt x="6720" y="2946"/>
                  </a:lnTo>
                  <a:lnTo>
                    <a:pt x="6453" y="3214"/>
                  </a:lnTo>
                  <a:lnTo>
                    <a:pt x="6185" y="3506"/>
                  </a:lnTo>
                  <a:lnTo>
                    <a:pt x="5893" y="3774"/>
                  </a:lnTo>
                  <a:lnTo>
                    <a:pt x="5576" y="4017"/>
                  </a:lnTo>
                  <a:lnTo>
                    <a:pt x="5260" y="4261"/>
                  </a:lnTo>
                  <a:lnTo>
                    <a:pt x="4919" y="4480"/>
                  </a:lnTo>
                  <a:lnTo>
                    <a:pt x="4554" y="4699"/>
                  </a:lnTo>
                  <a:lnTo>
                    <a:pt x="4188" y="4869"/>
                  </a:lnTo>
                  <a:lnTo>
                    <a:pt x="3774" y="5040"/>
                  </a:lnTo>
                  <a:lnTo>
                    <a:pt x="3361" y="5161"/>
                  </a:lnTo>
                  <a:lnTo>
                    <a:pt x="2947" y="5259"/>
                  </a:lnTo>
                  <a:lnTo>
                    <a:pt x="2508" y="5308"/>
                  </a:lnTo>
                  <a:lnTo>
                    <a:pt x="2046" y="5332"/>
                  </a:lnTo>
                  <a:lnTo>
                    <a:pt x="1559" y="5332"/>
                  </a:lnTo>
                  <a:lnTo>
                    <a:pt x="1048" y="5259"/>
                  </a:lnTo>
                  <a:lnTo>
                    <a:pt x="536" y="5161"/>
                  </a:lnTo>
                  <a:lnTo>
                    <a:pt x="1" y="5015"/>
                  </a:lnTo>
                  <a:lnTo>
                    <a:pt x="171" y="8570"/>
                  </a:lnTo>
                  <a:lnTo>
                    <a:pt x="196" y="9179"/>
                  </a:lnTo>
                  <a:lnTo>
                    <a:pt x="269" y="10201"/>
                  </a:lnTo>
                  <a:lnTo>
                    <a:pt x="366" y="10323"/>
                  </a:lnTo>
                  <a:lnTo>
                    <a:pt x="488" y="10420"/>
                  </a:lnTo>
                  <a:lnTo>
                    <a:pt x="658" y="10542"/>
                  </a:lnTo>
                  <a:lnTo>
                    <a:pt x="829" y="10639"/>
                  </a:lnTo>
                  <a:lnTo>
                    <a:pt x="1242" y="10810"/>
                  </a:lnTo>
                  <a:lnTo>
                    <a:pt x="1705" y="10956"/>
                  </a:lnTo>
                  <a:lnTo>
                    <a:pt x="2216" y="11102"/>
                  </a:lnTo>
                  <a:lnTo>
                    <a:pt x="2703" y="11175"/>
                  </a:lnTo>
                  <a:lnTo>
                    <a:pt x="3166" y="11248"/>
                  </a:lnTo>
                  <a:lnTo>
                    <a:pt x="3580" y="11272"/>
                  </a:lnTo>
                  <a:lnTo>
                    <a:pt x="4188" y="11248"/>
                  </a:lnTo>
                  <a:lnTo>
                    <a:pt x="4748" y="11175"/>
                  </a:lnTo>
                  <a:lnTo>
                    <a:pt x="5260" y="11078"/>
                  </a:lnTo>
                  <a:lnTo>
                    <a:pt x="5722" y="10932"/>
                  </a:lnTo>
                  <a:lnTo>
                    <a:pt x="6136" y="10761"/>
                  </a:lnTo>
                  <a:lnTo>
                    <a:pt x="6501" y="10566"/>
                  </a:lnTo>
                  <a:lnTo>
                    <a:pt x="6818" y="10372"/>
                  </a:lnTo>
                  <a:lnTo>
                    <a:pt x="7110" y="10128"/>
                  </a:lnTo>
                  <a:lnTo>
                    <a:pt x="7378" y="9885"/>
                  </a:lnTo>
                  <a:lnTo>
                    <a:pt x="7597" y="9617"/>
                  </a:lnTo>
                  <a:lnTo>
                    <a:pt x="7816" y="9373"/>
                  </a:lnTo>
                  <a:lnTo>
                    <a:pt x="7986" y="9106"/>
                  </a:lnTo>
                  <a:lnTo>
                    <a:pt x="8132" y="8838"/>
                  </a:lnTo>
                  <a:lnTo>
                    <a:pt x="8279" y="8594"/>
                  </a:lnTo>
                  <a:lnTo>
                    <a:pt x="8498" y="8107"/>
                  </a:lnTo>
                  <a:lnTo>
                    <a:pt x="8571" y="0"/>
                  </a:ln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872;p36">
              <a:extLst>
                <a:ext uri="{FF2B5EF4-FFF2-40B4-BE49-F238E27FC236}">
                  <a16:creationId xmlns:a16="http://schemas.microsoft.com/office/drawing/2014/main" id="{28B189A8-BB66-E54F-8B67-4EE171C5DCAF}"/>
                </a:ext>
              </a:extLst>
            </p:cNvPr>
            <p:cNvSpPr/>
            <p:nvPr/>
          </p:nvSpPr>
          <p:spPr>
            <a:xfrm>
              <a:off x="5578750" y="384200"/>
              <a:ext cx="506425" cy="581900"/>
            </a:xfrm>
            <a:custGeom>
              <a:avLst/>
              <a:gdLst/>
              <a:ahLst/>
              <a:cxnLst/>
              <a:rect l="l" t="t" r="r" b="b"/>
              <a:pathLst>
                <a:path w="20257" h="23276" extrusionOk="0">
                  <a:moveTo>
                    <a:pt x="7572" y="0"/>
                  </a:moveTo>
                  <a:lnTo>
                    <a:pt x="6964" y="24"/>
                  </a:lnTo>
                  <a:lnTo>
                    <a:pt x="6331" y="98"/>
                  </a:lnTo>
                  <a:lnTo>
                    <a:pt x="5722" y="195"/>
                  </a:lnTo>
                  <a:lnTo>
                    <a:pt x="5138" y="341"/>
                  </a:lnTo>
                  <a:lnTo>
                    <a:pt x="4578" y="511"/>
                  </a:lnTo>
                  <a:lnTo>
                    <a:pt x="4018" y="755"/>
                  </a:lnTo>
                  <a:lnTo>
                    <a:pt x="3750" y="877"/>
                  </a:lnTo>
                  <a:lnTo>
                    <a:pt x="3507" y="1047"/>
                  </a:lnTo>
                  <a:lnTo>
                    <a:pt x="3263" y="1193"/>
                  </a:lnTo>
                  <a:lnTo>
                    <a:pt x="3020" y="1364"/>
                  </a:lnTo>
                  <a:lnTo>
                    <a:pt x="2776" y="1558"/>
                  </a:lnTo>
                  <a:lnTo>
                    <a:pt x="2557" y="1777"/>
                  </a:lnTo>
                  <a:lnTo>
                    <a:pt x="2362" y="1997"/>
                  </a:lnTo>
                  <a:lnTo>
                    <a:pt x="2168" y="2216"/>
                  </a:lnTo>
                  <a:lnTo>
                    <a:pt x="1973" y="2459"/>
                  </a:lnTo>
                  <a:lnTo>
                    <a:pt x="1802" y="2727"/>
                  </a:lnTo>
                  <a:lnTo>
                    <a:pt x="1632" y="3019"/>
                  </a:lnTo>
                  <a:lnTo>
                    <a:pt x="1486" y="3311"/>
                  </a:lnTo>
                  <a:lnTo>
                    <a:pt x="1242" y="3896"/>
                  </a:lnTo>
                  <a:lnTo>
                    <a:pt x="1023" y="4504"/>
                  </a:lnTo>
                  <a:lnTo>
                    <a:pt x="853" y="5113"/>
                  </a:lnTo>
                  <a:lnTo>
                    <a:pt x="707" y="5746"/>
                  </a:lnTo>
                  <a:lnTo>
                    <a:pt x="585" y="6355"/>
                  </a:lnTo>
                  <a:lnTo>
                    <a:pt x="488" y="6988"/>
                  </a:lnTo>
                  <a:lnTo>
                    <a:pt x="317" y="8254"/>
                  </a:lnTo>
                  <a:lnTo>
                    <a:pt x="196" y="9154"/>
                  </a:lnTo>
                  <a:lnTo>
                    <a:pt x="98" y="10031"/>
                  </a:lnTo>
                  <a:lnTo>
                    <a:pt x="25" y="10932"/>
                  </a:lnTo>
                  <a:lnTo>
                    <a:pt x="1" y="11833"/>
                  </a:lnTo>
                  <a:lnTo>
                    <a:pt x="1" y="12733"/>
                  </a:lnTo>
                  <a:lnTo>
                    <a:pt x="49" y="13610"/>
                  </a:lnTo>
                  <a:lnTo>
                    <a:pt x="147" y="14511"/>
                  </a:lnTo>
                  <a:lnTo>
                    <a:pt x="220" y="14949"/>
                  </a:lnTo>
                  <a:lnTo>
                    <a:pt x="317" y="15387"/>
                  </a:lnTo>
                  <a:lnTo>
                    <a:pt x="463" y="15971"/>
                  </a:lnTo>
                  <a:lnTo>
                    <a:pt x="634" y="16531"/>
                  </a:lnTo>
                  <a:lnTo>
                    <a:pt x="829" y="17067"/>
                  </a:lnTo>
                  <a:lnTo>
                    <a:pt x="1072" y="17603"/>
                  </a:lnTo>
                  <a:lnTo>
                    <a:pt x="1340" y="18114"/>
                  </a:lnTo>
                  <a:lnTo>
                    <a:pt x="1632" y="18625"/>
                  </a:lnTo>
                  <a:lnTo>
                    <a:pt x="1973" y="19088"/>
                  </a:lnTo>
                  <a:lnTo>
                    <a:pt x="2314" y="19575"/>
                  </a:lnTo>
                  <a:lnTo>
                    <a:pt x="2703" y="20013"/>
                  </a:lnTo>
                  <a:lnTo>
                    <a:pt x="3093" y="20427"/>
                  </a:lnTo>
                  <a:lnTo>
                    <a:pt x="3531" y="20841"/>
                  </a:lnTo>
                  <a:lnTo>
                    <a:pt x="3994" y="21230"/>
                  </a:lnTo>
                  <a:lnTo>
                    <a:pt x="4456" y="21595"/>
                  </a:lnTo>
                  <a:lnTo>
                    <a:pt x="4967" y="21936"/>
                  </a:lnTo>
                  <a:lnTo>
                    <a:pt x="5479" y="22253"/>
                  </a:lnTo>
                  <a:lnTo>
                    <a:pt x="6039" y="22545"/>
                  </a:lnTo>
                  <a:lnTo>
                    <a:pt x="6550" y="22788"/>
                  </a:lnTo>
                  <a:lnTo>
                    <a:pt x="7037" y="22983"/>
                  </a:lnTo>
                  <a:lnTo>
                    <a:pt x="7524" y="23105"/>
                  </a:lnTo>
                  <a:lnTo>
                    <a:pt x="7986" y="23202"/>
                  </a:lnTo>
                  <a:lnTo>
                    <a:pt x="8425" y="23275"/>
                  </a:lnTo>
                  <a:lnTo>
                    <a:pt x="8863" y="23275"/>
                  </a:lnTo>
                  <a:lnTo>
                    <a:pt x="9277" y="23251"/>
                  </a:lnTo>
                  <a:lnTo>
                    <a:pt x="9691" y="23178"/>
                  </a:lnTo>
                  <a:lnTo>
                    <a:pt x="10105" y="23081"/>
                  </a:lnTo>
                  <a:lnTo>
                    <a:pt x="10494" y="22935"/>
                  </a:lnTo>
                  <a:lnTo>
                    <a:pt x="10908" y="22764"/>
                  </a:lnTo>
                  <a:lnTo>
                    <a:pt x="11297" y="22569"/>
                  </a:lnTo>
                  <a:lnTo>
                    <a:pt x="11711" y="22350"/>
                  </a:lnTo>
                  <a:lnTo>
                    <a:pt x="12125" y="22107"/>
                  </a:lnTo>
                  <a:lnTo>
                    <a:pt x="12953" y="21522"/>
                  </a:lnTo>
                  <a:lnTo>
                    <a:pt x="13367" y="21230"/>
                  </a:lnTo>
                  <a:lnTo>
                    <a:pt x="13756" y="20889"/>
                  </a:lnTo>
                  <a:lnTo>
                    <a:pt x="14122" y="20549"/>
                  </a:lnTo>
                  <a:lnTo>
                    <a:pt x="14487" y="20183"/>
                  </a:lnTo>
                  <a:lnTo>
                    <a:pt x="14803" y="19818"/>
                  </a:lnTo>
                  <a:lnTo>
                    <a:pt x="15120" y="19404"/>
                  </a:lnTo>
                  <a:lnTo>
                    <a:pt x="15412" y="19015"/>
                  </a:lnTo>
                  <a:lnTo>
                    <a:pt x="15656" y="18601"/>
                  </a:lnTo>
                  <a:lnTo>
                    <a:pt x="15777" y="18357"/>
                  </a:lnTo>
                  <a:lnTo>
                    <a:pt x="15948" y="17919"/>
                  </a:lnTo>
                  <a:lnTo>
                    <a:pt x="16410" y="16702"/>
                  </a:lnTo>
                  <a:lnTo>
                    <a:pt x="16605" y="16069"/>
                  </a:lnTo>
                  <a:lnTo>
                    <a:pt x="16751" y="15533"/>
                  </a:lnTo>
                  <a:lnTo>
                    <a:pt x="16800" y="15338"/>
                  </a:lnTo>
                  <a:lnTo>
                    <a:pt x="16824" y="15168"/>
                  </a:lnTo>
                  <a:lnTo>
                    <a:pt x="16824" y="15046"/>
                  </a:lnTo>
                  <a:lnTo>
                    <a:pt x="16824" y="15022"/>
                  </a:lnTo>
                  <a:lnTo>
                    <a:pt x="17555" y="15022"/>
                  </a:lnTo>
                  <a:lnTo>
                    <a:pt x="17920" y="14998"/>
                  </a:lnTo>
                  <a:lnTo>
                    <a:pt x="18285" y="14949"/>
                  </a:lnTo>
                  <a:lnTo>
                    <a:pt x="18650" y="14876"/>
                  </a:lnTo>
                  <a:lnTo>
                    <a:pt x="18991" y="14778"/>
                  </a:lnTo>
                  <a:lnTo>
                    <a:pt x="19307" y="14632"/>
                  </a:lnTo>
                  <a:lnTo>
                    <a:pt x="19600" y="14438"/>
                  </a:lnTo>
                  <a:lnTo>
                    <a:pt x="19794" y="14267"/>
                  </a:lnTo>
                  <a:lnTo>
                    <a:pt x="19940" y="14072"/>
                  </a:lnTo>
                  <a:lnTo>
                    <a:pt x="20062" y="13878"/>
                  </a:lnTo>
                  <a:lnTo>
                    <a:pt x="20160" y="13634"/>
                  </a:lnTo>
                  <a:lnTo>
                    <a:pt x="20233" y="13415"/>
                  </a:lnTo>
                  <a:lnTo>
                    <a:pt x="20257" y="13172"/>
                  </a:lnTo>
                  <a:lnTo>
                    <a:pt x="20257" y="12928"/>
                  </a:lnTo>
                  <a:lnTo>
                    <a:pt x="20208" y="12685"/>
                  </a:lnTo>
                  <a:lnTo>
                    <a:pt x="20160" y="12441"/>
                  </a:lnTo>
                  <a:lnTo>
                    <a:pt x="20062" y="12246"/>
                  </a:lnTo>
                  <a:lnTo>
                    <a:pt x="19940" y="12027"/>
                  </a:lnTo>
                  <a:lnTo>
                    <a:pt x="19794" y="11857"/>
                  </a:lnTo>
                  <a:lnTo>
                    <a:pt x="19624" y="11686"/>
                  </a:lnTo>
                  <a:lnTo>
                    <a:pt x="19429" y="11540"/>
                  </a:lnTo>
                  <a:lnTo>
                    <a:pt x="19210" y="11419"/>
                  </a:lnTo>
                  <a:lnTo>
                    <a:pt x="18967" y="11297"/>
                  </a:lnTo>
                  <a:lnTo>
                    <a:pt x="18626" y="11175"/>
                  </a:lnTo>
                  <a:lnTo>
                    <a:pt x="18261" y="11078"/>
                  </a:lnTo>
                  <a:lnTo>
                    <a:pt x="17895" y="10980"/>
                  </a:lnTo>
                  <a:lnTo>
                    <a:pt x="17530" y="10883"/>
                  </a:lnTo>
                  <a:lnTo>
                    <a:pt x="16629" y="10591"/>
                  </a:lnTo>
                  <a:lnTo>
                    <a:pt x="16167" y="10445"/>
                  </a:lnTo>
                  <a:lnTo>
                    <a:pt x="15729" y="10274"/>
                  </a:lnTo>
                  <a:lnTo>
                    <a:pt x="15363" y="10128"/>
                  </a:lnTo>
                  <a:lnTo>
                    <a:pt x="15023" y="9909"/>
                  </a:lnTo>
                  <a:lnTo>
                    <a:pt x="14876" y="9812"/>
                  </a:lnTo>
                  <a:lnTo>
                    <a:pt x="14755" y="9666"/>
                  </a:lnTo>
                  <a:lnTo>
                    <a:pt x="14633" y="9544"/>
                  </a:lnTo>
                  <a:lnTo>
                    <a:pt x="14511" y="9398"/>
                  </a:lnTo>
                  <a:lnTo>
                    <a:pt x="14389" y="9130"/>
                  </a:lnTo>
                  <a:lnTo>
                    <a:pt x="14268" y="8862"/>
                  </a:lnTo>
                  <a:lnTo>
                    <a:pt x="14170" y="8570"/>
                  </a:lnTo>
                  <a:lnTo>
                    <a:pt x="14097" y="8278"/>
                  </a:lnTo>
                  <a:lnTo>
                    <a:pt x="14024" y="7961"/>
                  </a:lnTo>
                  <a:lnTo>
                    <a:pt x="14000" y="7669"/>
                  </a:lnTo>
                  <a:lnTo>
                    <a:pt x="13976" y="7353"/>
                  </a:lnTo>
                  <a:lnTo>
                    <a:pt x="13976" y="7036"/>
                  </a:lnTo>
                  <a:lnTo>
                    <a:pt x="13976" y="6744"/>
                  </a:lnTo>
                  <a:lnTo>
                    <a:pt x="14000" y="6428"/>
                  </a:lnTo>
                  <a:lnTo>
                    <a:pt x="14097" y="5819"/>
                  </a:lnTo>
                  <a:lnTo>
                    <a:pt x="14243" y="5210"/>
                  </a:lnTo>
                  <a:lnTo>
                    <a:pt x="14438" y="4675"/>
                  </a:lnTo>
                  <a:lnTo>
                    <a:pt x="14609" y="4285"/>
                  </a:lnTo>
                  <a:lnTo>
                    <a:pt x="14828" y="3944"/>
                  </a:lnTo>
                  <a:lnTo>
                    <a:pt x="15023" y="3579"/>
                  </a:lnTo>
                  <a:lnTo>
                    <a:pt x="15193" y="3238"/>
                  </a:lnTo>
                  <a:lnTo>
                    <a:pt x="15242" y="3068"/>
                  </a:lnTo>
                  <a:lnTo>
                    <a:pt x="15290" y="2897"/>
                  </a:lnTo>
                  <a:lnTo>
                    <a:pt x="15290" y="2751"/>
                  </a:lnTo>
                  <a:lnTo>
                    <a:pt x="15266" y="2581"/>
                  </a:lnTo>
                  <a:lnTo>
                    <a:pt x="15193" y="2435"/>
                  </a:lnTo>
                  <a:lnTo>
                    <a:pt x="15071" y="2264"/>
                  </a:lnTo>
                  <a:lnTo>
                    <a:pt x="14901" y="2118"/>
                  </a:lnTo>
                  <a:lnTo>
                    <a:pt x="14682" y="1972"/>
                  </a:lnTo>
                  <a:lnTo>
                    <a:pt x="14146" y="1680"/>
                  </a:lnTo>
                  <a:lnTo>
                    <a:pt x="13586" y="1388"/>
                  </a:lnTo>
                  <a:lnTo>
                    <a:pt x="13026" y="1144"/>
                  </a:lnTo>
                  <a:lnTo>
                    <a:pt x="12442" y="925"/>
                  </a:lnTo>
                  <a:lnTo>
                    <a:pt x="11833" y="706"/>
                  </a:lnTo>
                  <a:lnTo>
                    <a:pt x="11249" y="536"/>
                  </a:lnTo>
                  <a:lnTo>
                    <a:pt x="10640" y="365"/>
                  </a:lnTo>
                  <a:lnTo>
                    <a:pt x="10031" y="244"/>
                  </a:lnTo>
                  <a:lnTo>
                    <a:pt x="9423" y="146"/>
                  </a:lnTo>
                  <a:lnTo>
                    <a:pt x="8814" y="73"/>
                  </a:lnTo>
                  <a:lnTo>
                    <a:pt x="8205" y="24"/>
                  </a:lnTo>
                  <a:lnTo>
                    <a:pt x="7572" y="0"/>
                  </a:ln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873;p36">
              <a:extLst>
                <a:ext uri="{FF2B5EF4-FFF2-40B4-BE49-F238E27FC236}">
                  <a16:creationId xmlns:a16="http://schemas.microsoft.com/office/drawing/2014/main" id="{3BA2A329-5A77-0847-903A-49A7B3481804}"/>
                </a:ext>
              </a:extLst>
            </p:cNvPr>
            <p:cNvSpPr/>
            <p:nvPr/>
          </p:nvSpPr>
          <p:spPr>
            <a:xfrm>
              <a:off x="5692575" y="656875"/>
              <a:ext cx="34100" cy="78550"/>
            </a:xfrm>
            <a:custGeom>
              <a:avLst/>
              <a:gdLst/>
              <a:ahLst/>
              <a:cxnLst/>
              <a:rect l="l" t="t" r="r" b="b"/>
              <a:pathLst>
                <a:path w="1364" h="3142" extrusionOk="0">
                  <a:moveTo>
                    <a:pt x="1047" y="0"/>
                  </a:moveTo>
                  <a:lnTo>
                    <a:pt x="1072" y="1339"/>
                  </a:lnTo>
                  <a:lnTo>
                    <a:pt x="804" y="1266"/>
                  </a:lnTo>
                  <a:lnTo>
                    <a:pt x="512" y="1242"/>
                  </a:lnTo>
                  <a:lnTo>
                    <a:pt x="268" y="1242"/>
                  </a:lnTo>
                  <a:lnTo>
                    <a:pt x="147" y="1291"/>
                  </a:lnTo>
                  <a:lnTo>
                    <a:pt x="74" y="1339"/>
                  </a:lnTo>
                  <a:lnTo>
                    <a:pt x="1" y="1437"/>
                  </a:lnTo>
                  <a:lnTo>
                    <a:pt x="1" y="1559"/>
                  </a:lnTo>
                  <a:lnTo>
                    <a:pt x="1" y="1680"/>
                  </a:lnTo>
                  <a:lnTo>
                    <a:pt x="74" y="1826"/>
                  </a:lnTo>
                  <a:lnTo>
                    <a:pt x="195" y="2094"/>
                  </a:lnTo>
                  <a:lnTo>
                    <a:pt x="341" y="2338"/>
                  </a:lnTo>
                  <a:lnTo>
                    <a:pt x="609" y="2752"/>
                  </a:lnTo>
                  <a:lnTo>
                    <a:pt x="828" y="3044"/>
                  </a:lnTo>
                  <a:lnTo>
                    <a:pt x="926" y="3141"/>
                  </a:lnTo>
                  <a:lnTo>
                    <a:pt x="1145" y="2971"/>
                  </a:lnTo>
                  <a:lnTo>
                    <a:pt x="1072" y="2849"/>
                  </a:lnTo>
                  <a:lnTo>
                    <a:pt x="853" y="2605"/>
                  </a:lnTo>
                  <a:lnTo>
                    <a:pt x="585" y="2192"/>
                  </a:lnTo>
                  <a:lnTo>
                    <a:pt x="463" y="1948"/>
                  </a:lnTo>
                  <a:lnTo>
                    <a:pt x="317" y="1705"/>
                  </a:lnTo>
                  <a:lnTo>
                    <a:pt x="293" y="1583"/>
                  </a:lnTo>
                  <a:lnTo>
                    <a:pt x="293" y="1559"/>
                  </a:lnTo>
                  <a:lnTo>
                    <a:pt x="317" y="1534"/>
                  </a:lnTo>
                  <a:lnTo>
                    <a:pt x="390" y="1510"/>
                  </a:lnTo>
                  <a:lnTo>
                    <a:pt x="585" y="1534"/>
                  </a:lnTo>
                  <a:lnTo>
                    <a:pt x="853" y="1583"/>
                  </a:lnTo>
                  <a:lnTo>
                    <a:pt x="1145" y="1680"/>
                  </a:lnTo>
                  <a:lnTo>
                    <a:pt x="1364" y="1778"/>
                  </a:lnTo>
                  <a:lnTo>
                    <a:pt x="134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874;p36">
              <a:extLst>
                <a:ext uri="{FF2B5EF4-FFF2-40B4-BE49-F238E27FC236}">
                  <a16:creationId xmlns:a16="http://schemas.microsoft.com/office/drawing/2014/main" id="{CF9DF1C1-A248-8046-B3E0-239187FD282F}"/>
                </a:ext>
              </a:extLst>
            </p:cNvPr>
            <p:cNvSpPr/>
            <p:nvPr/>
          </p:nvSpPr>
          <p:spPr>
            <a:xfrm>
              <a:off x="5771100" y="626450"/>
              <a:ext cx="34700" cy="31050"/>
            </a:xfrm>
            <a:custGeom>
              <a:avLst/>
              <a:gdLst/>
              <a:ahLst/>
              <a:cxnLst/>
              <a:rect l="l" t="t" r="r" b="b"/>
              <a:pathLst>
                <a:path w="1388" h="1242" extrusionOk="0">
                  <a:moveTo>
                    <a:pt x="560" y="0"/>
                  </a:moveTo>
                  <a:lnTo>
                    <a:pt x="438" y="24"/>
                  </a:lnTo>
                  <a:lnTo>
                    <a:pt x="317" y="97"/>
                  </a:lnTo>
                  <a:lnTo>
                    <a:pt x="219" y="170"/>
                  </a:lnTo>
                  <a:lnTo>
                    <a:pt x="122" y="268"/>
                  </a:lnTo>
                  <a:lnTo>
                    <a:pt x="73" y="365"/>
                  </a:lnTo>
                  <a:lnTo>
                    <a:pt x="25" y="487"/>
                  </a:lnTo>
                  <a:lnTo>
                    <a:pt x="0" y="609"/>
                  </a:lnTo>
                  <a:lnTo>
                    <a:pt x="25" y="730"/>
                  </a:lnTo>
                  <a:lnTo>
                    <a:pt x="49" y="852"/>
                  </a:lnTo>
                  <a:lnTo>
                    <a:pt x="122" y="950"/>
                  </a:lnTo>
                  <a:lnTo>
                    <a:pt x="195" y="1047"/>
                  </a:lnTo>
                  <a:lnTo>
                    <a:pt x="317" y="1120"/>
                  </a:lnTo>
                  <a:lnTo>
                    <a:pt x="414" y="1193"/>
                  </a:lnTo>
                  <a:lnTo>
                    <a:pt x="560" y="1217"/>
                  </a:lnTo>
                  <a:lnTo>
                    <a:pt x="682" y="1242"/>
                  </a:lnTo>
                  <a:lnTo>
                    <a:pt x="828" y="1217"/>
                  </a:lnTo>
                  <a:lnTo>
                    <a:pt x="974" y="1193"/>
                  </a:lnTo>
                  <a:lnTo>
                    <a:pt x="1071" y="1144"/>
                  </a:lnTo>
                  <a:lnTo>
                    <a:pt x="1193" y="1071"/>
                  </a:lnTo>
                  <a:lnTo>
                    <a:pt x="1266" y="974"/>
                  </a:lnTo>
                  <a:lnTo>
                    <a:pt x="1339" y="852"/>
                  </a:lnTo>
                  <a:lnTo>
                    <a:pt x="1388" y="755"/>
                  </a:lnTo>
                  <a:lnTo>
                    <a:pt x="1388" y="609"/>
                  </a:lnTo>
                  <a:lnTo>
                    <a:pt x="1388" y="487"/>
                  </a:lnTo>
                  <a:lnTo>
                    <a:pt x="1339" y="365"/>
                  </a:lnTo>
                  <a:lnTo>
                    <a:pt x="1266" y="268"/>
                  </a:lnTo>
                  <a:lnTo>
                    <a:pt x="1193" y="170"/>
                  </a:lnTo>
                  <a:lnTo>
                    <a:pt x="1096" y="97"/>
                  </a:lnTo>
                  <a:lnTo>
                    <a:pt x="974" y="49"/>
                  </a:lnTo>
                  <a:lnTo>
                    <a:pt x="8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75;p36">
              <a:extLst>
                <a:ext uri="{FF2B5EF4-FFF2-40B4-BE49-F238E27FC236}">
                  <a16:creationId xmlns:a16="http://schemas.microsoft.com/office/drawing/2014/main" id="{70114401-6F4D-764A-BDB5-E5BBC766A220}"/>
                </a:ext>
              </a:extLst>
            </p:cNvPr>
            <p:cNvSpPr/>
            <p:nvPr/>
          </p:nvSpPr>
          <p:spPr>
            <a:xfrm>
              <a:off x="5760750" y="622175"/>
              <a:ext cx="85225" cy="20125"/>
            </a:xfrm>
            <a:custGeom>
              <a:avLst/>
              <a:gdLst/>
              <a:ahLst/>
              <a:cxnLst/>
              <a:rect l="l" t="t" r="r" b="b"/>
              <a:pathLst>
                <a:path w="3409" h="805" extrusionOk="0">
                  <a:moveTo>
                    <a:pt x="1315" y="1"/>
                  </a:moveTo>
                  <a:lnTo>
                    <a:pt x="1023" y="25"/>
                  </a:lnTo>
                  <a:lnTo>
                    <a:pt x="706" y="49"/>
                  </a:lnTo>
                  <a:lnTo>
                    <a:pt x="366" y="122"/>
                  </a:lnTo>
                  <a:lnTo>
                    <a:pt x="0" y="244"/>
                  </a:lnTo>
                  <a:lnTo>
                    <a:pt x="73" y="512"/>
                  </a:lnTo>
                  <a:lnTo>
                    <a:pt x="414" y="415"/>
                  </a:lnTo>
                  <a:lnTo>
                    <a:pt x="731" y="341"/>
                  </a:lnTo>
                  <a:lnTo>
                    <a:pt x="1047" y="317"/>
                  </a:lnTo>
                  <a:lnTo>
                    <a:pt x="1315" y="293"/>
                  </a:lnTo>
                  <a:lnTo>
                    <a:pt x="1559" y="268"/>
                  </a:lnTo>
                  <a:lnTo>
                    <a:pt x="1802" y="293"/>
                  </a:lnTo>
                  <a:lnTo>
                    <a:pt x="2021" y="317"/>
                  </a:lnTo>
                  <a:lnTo>
                    <a:pt x="2216" y="341"/>
                  </a:lnTo>
                  <a:lnTo>
                    <a:pt x="2557" y="463"/>
                  </a:lnTo>
                  <a:lnTo>
                    <a:pt x="2849" y="585"/>
                  </a:lnTo>
                  <a:lnTo>
                    <a:pt x="3068" y="707"/>
                  </a:lnTo>
                  <a:lnTo>
                    <a:pt x="3238" y="804"/>
                  </a:lnTo>
                  <a:lnTo>
                    <a:pt x="3409" y="585"/>
                  </a:lnTo>
                  <a:lnTo>
                    <a:pt x="3214" y="463"/>
                  </a:lnTo>
                  <a:lnTo>
                    <a:pt x="2995" y="317"/>
                  </a:lnTo>
                  <a:lnTo>
                    <a:pt x="2678" y="195"/>
                  </a:lnTo>
                  <a:lnTo>
                    <a:pt x="2313" y="74"/>
                  </a:lnTo>
                  <a:lnTo>
                    <a:pt x="2094" y="25"/>
                  </a:lnTo>
                  <a:lnTo>
                    <a:pt x="18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876;p36">
              <a:extLst>
                <a:ext uri="{FF2B5EF4-FFF2-40B4-BE49-F238E27FC236}">
                  <a16:creationId xmlns:a16="http://schemas.microsoft.com/office/drawing/2014/main" id="{795C3EF8-B1E4-5648-A8B8-537203741574}"/>
                </a:ext>
              </a:extLst>
            </p:cNvPr>
            <p:cNvSpPr/>
            <p:nvPr/>
          </p:nvSpPr>
          <p:spPr>
            <a:xfrm>
              <a:off x="5634750" y="626450"/>
              <a:ext cx="34725" cy="31050"/>
            </a:xfrm>
            <a:custGeom>
              <a:avLst/>
              <a:gdLst/>
              <a:ahLst/>
              <a:cxnLst/>
              <a:rect l="l" t="t" r="r" b="b"/>
              <a:pathLst>
                <a:path w="1389" h="1242" extrusionOk="0">
                  <a:moveTo>
                    <a:pt x="561" y="0"/>
                  </a:moveTo>
                  <a:lnTo>
                    <a:pt x="439" y="24"/>
                  </a:lnTo>
                  <a:lnTo>
                    <a:pt x="317" y="97"/>
                  </a:lnTo>
                  <a:lnTo>
                    <a:pt x="195" y="170"/>
                  </a:lnTo>
                  <a:lnTo>
                    <a:pt x="122" y="268"/>
                  </a:lnTo>
                  <a:lnTo>
                    <a:pt x="49" y="365"/>
                  </a:lnTo>
                  <a:lnTo>
                    <a:pt x="25" y="487"/>
                  </a:lnTo>
                  <a:lnTo>
                    <a:pt x="1" y="609"/>
                  </a:lnTo>
                  <a:lnTo>
                    <a:pt x="1" y="730"/>
                  </a:lnTo>
                  <a:lnTo>
                    <a:pt x="49" y="852"/>
                  </a:lnTo>
                  <a:lnTo>
                    <a:pt x="122" y="950"/>
                  </a:lnTo>
                  <a:lnTo>
                    <a:pt x="195" y="1047"/>
                  </a:lnTo>
                  <a:lnTo>
                    <a:pt x="293" y="1120"/>
                  </a:lnTo>
                  <a:lnTo>
                    <a:pt x="415" y="1193"/>
                  </a:lnTo>
                  <a:lnTo>
                    <a:pt x="536" y="1217"/>
                  </a:lnTo>
                  <a:lnTo>
                    <a:pt x="682" y="1242"/>
                  </a:lnTo>
                  <a:lnTo>
                    <a:pt x="828" y="1217"/>
                  </a:lnTo>
                  <a:lnTo>
                    <a:pt x="950" y="1193"/>
                  </a:lnTo>
                  <a:lnTo>
                    <a:pt x="1072" y="1144"/>
                  </a:lnTo>
                  <a:lnTo>
                    <a:pt x="1169" y="1071"/>
                  </a:lnTo>
                  <a:lnTo>
                    <a:pt x="1267" y="974"/>
                  </a:lnTo>
                  <a:lnTo>
                    <a:pt x="1340" y="852"/>
                  </a:lnTo>
                  <a:lnTo>
                    <a:pt x="1364" y="755"/>
                  </a:lnTo>
                  <a:lnTo>
                    <a:pt x="1388" y="609"/>
                  </a:lnTo>
                  <a:lnTo>
                    <a:pt x="1364" y="487"/>
                  </a:lnTo>
                  <a:lnTo>
                    <a:pt x="1340" y="365"/>
                  </a:lnTo>
                  <a:lnTo>
                    <a:pt x="1267" y="268"/>
                  </a:lnTo>
                  <a:lnTo>
                    <a:pt x="1194" y="170"/>
                  </a:lnTo>
                  <a:lnTo>
                    <a:pt x="1096" y="97"/>
                  </a:lnTo>
                  <a:lnTo>
                    <a:pt x="974" y="49"/>
                  </a:lnTo>
                  <a:lnTo>
                    <a:pt x="82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877;p36">
              <a:extLst>
                <a:ext uri="{FF2B5EF4-FFF2-40B4-BE49-F238E27FC236}">
                  <a16:creationId xmlns:a16="http://schemas.microsoft.com/office/drawing/2014/main" id="{1F03CDF0-3E3F-AC40-A5C0-E4DA80C005AD}"/>
                </a:ext>
              </a:extLst>
            </p:cNvPr>
            <p:cNvSpPr/>
            <p:nvPr/>
          </p:nvSpPr>
          <p:spPr>
            <a:xfrm>
              <a:off x="5623800" y="622175"/>
              <a:ext cx="85225" cy="20125"/>
            </a:xfrm>
            <a:custGeom>
              <a:avLst/>
              <a:gdLst/>
              <a:ahLst/>
              <a:cxnLst/>
              <a:rect l="l" t="t" r="r" b="b"/>
              <a:pathLst>
                <a:path w="3409" h="805" extrusionOk="0">
                  <a:moveTo>
                    <a:pt x="1339" y="1"/>
                  </a:moveTo>
                  <a:lnTo>
                    <a:pt x="1047" y="25"/>
                  </a:lnTo>
                  <a:lnTo>
                    <a:pt x="731" y="49"/>
                  </a:lnTo>
                  <a:lnTo>
                    <a:pt x="390" y="122"/>
                  </a:lnTo>
                  <a:lnTo>
                    <a:pt x="0" y="244"/>
                  </a:lnTo>
                  <a:lnTo>
                    <a:pt x="98" y="512"/>
                  </a:lnTo>
                  <a:lnTo>
                    <a:pt x="390" y="439"/>
                  </a:lnTo>
                  <a:lnTo>
                    <a:pt x="682" y="366"/>
                  </a:lnTo>
                  <a:lnTo>
                    <a:pt x="950" y="317"/>
                  </a:lnTo>
                  <a:lnTo>
                    <a:pt x="1218" y="293"/>
                  </a:lnTo>
                  <a:lnTo>
                    <a:pt x="1461" y="268"/>
                  </a:lnTo>
                  <a:lnTo>
                    <a:pt x="1680" y="268"/>
                  </a:lnTo>
                  <a:lnTo>
                    <a:pt x="2070" y="317"/>
                  </a:lnTo>
                  <a:lnTo>
                    <a:pt x="2435" y="415"/>
                  </a:lnTo>
                  <a:lnTo>
                    <a:pt x="2752" y="536"/>
                  </a:lnTo>
                  <a:lnTo>
                    <a:pt x="3019" y="658"/>
                  </a:lnTo>
                  <a:lnTo>
                    <a:pt x="3238" y="804"/>
                  </a:lnTo>
                  <a:lnTo>
                    <a:pt x="3409" y="585"/>
                  </a:lnTo>
                  <a:lnTo>
                    <a:pt x="3238" y="463"/>
                  </a:lnTo>
                  <a:lnTo>
                    <a:pt x="3019" y="317"/>
                  </a:lnTo>
                  <a:lnTo>
                    <a:pt x="2703" y="195"/>
                  </a:lnTo>
                  <a:lnTo>
                    <a:pt x="2338" y="74"/>
                  </a:lnTo>
                  <a:lnTo>
                    <a:pt x="2119" y="25"/>
                  </a:lnTo>
                  <a:lnTo>
                    <a:pt x="18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78;p36">
              <a:extLst>
                <a:ext uri="{FF2B5EF4-FFF2-40B4-BE49-F238E27FC236}">
                  <a16:creationId xmlns:a16="http://schemas.microsoft.com/office/drawing/2014/main" id="{C7B0C66F-C84D-0A40-896C-D3FA5787AA9F}"/>
                </a:ext>
              </a:extLst>
            </p:cNvPr>
            <p:cNvSpPr/>
            <p:nvPr/>
          </p:nvSpPr>
          <p:spPr>
            <a:xfrm>
              <a:off x="5759525" y="580175"/>
              <a:ext cx="71850" cy="18900"/>
            </a:xfrm>
            <a:custGeom>
              <a:avLst/>
              <a:gdLst/>
              <a:ahLst/>
              <a:cxnLst/>
              <a:rect l="l" t="t" r="r" b="b"/>
              <a:pathLst>
                <a:path w="2874" h="756" extrusionOk="0">
                  <a:moveTo>
                    <a:pt x="1315" y="1"/>
                  </a:moveTo>
                  <a:lnTo>
                    <a:pt x="974" y="25"/>
                  </a:lnTo>
                  <a:lnTo>
                    <a:pt x="731" y="49"/>
                  </a:lnTo>
                  <a:lnTo>
                    <a:pt x="512" y="122"/>
                  </a:lnTo>
                  <a:lnTo>
                    <a:pt x="293" y="195"/>
                  </a:lnTo>
                  <a:lnTo>
                    <a:pt x="122" y="293"/>
                  </a:lnTo>
                  <a:lnTo>
                    <a:pt x="49" y="342"/>
                  </a:lnTo>
                  <a:lnTo>
                    <a:pt x="1" y="415"/>
                  </a:lnTo>
                  <a:lnTo>
                    <a:pt x="1" y="488"/>
                  </a:lnTo>
                  <a:lnTo>
                    <a:pt x="1" y="585"/>
                  </a:lnTo>
                  <a:lnTo>
                    <a:pt x="25" y="609"/>
                  </a:lnTo>
                  <a:lnTo>
                    <a:pt x="74" y="634"/>
                  </a:lnTo>
                  <a:lnTo>
                    <a:pt x="1778" y="634"/>
                  </a:lnTo>
                  <a:lnTo>
                    <a:pt x="2119" y="682"/>
                  </a:lnTo>
                  <a:lnTo>
                    <a:pt x="2825" y="755"/>
                  </a:lnTo>
                  <a:lnTo>
                    <a:pt x="2849" y="755"/>
                  </a:lnTo>
                  <a:lnTo>
                    <a:pt x="2874" y="731"/>
                  </a:lnTo>
                  <a:lnTo>
                    <a:pt x="2874" y="585"/>
                  </a:lnTo>
                  <a:lnTo>
                    <a:pt x="2825" y="463"/>
                  </a:lnTo>
                  <a:lnTo>
                    <a:pt x="2752" y="366"/>
                  </a:lnTo>
                  <a:lnTo>
                    <a:pt x="2630" y="293"/>
                  </a:lnTo>
                  <a:lnTo>
                    <a:pt x="2484" y="220"/>
                  </a:lnTo>
                  <a:lnTo>
                    <a:pt x="2338" y="147"/>
                  </a:lnTo>
                  <a:lnTo>
                    <a:pt x="1997" y="49"/>
                  </a:lnTo>
                  <a:lnTo>
                    <a:pt x="16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79;p36">
              <a:extLst>
                <a:ext uri="{FF2B5EF4-FFF2-40B4-BE49-F238E27FC236}">
                  <a16:creationId xmlns:a16="http://schemas.microsoft.com/office/drawing/2014/main" id="{38944B66-FF21-CA42-A5A7-47CB6BE1EEAC}"/>
                </a:ext>
              </a:extLst>
            </p:cNvPr>
            <p:cNvSpPr/>
            <p:nvPr/>
          </p:nvSpPr>
          <p:spPr>
            <a:xfrm>
              <a:off x="5619525" y="577750"/>
              <a:ext cx="71850" cy="19500"/>
            </a:xfrm>
            <a:custGeom>
              <a:avLst/>
              <a:gdLst/>
              <a:ahLst/>
              <a:cxnLst/>
              <a:rect l="l" t="t" r="r" b="b"/>
              <a:pathLst>
                <a:path w="2874" h="780" extrusionOk="0">
                  <a:moveTo>
                    <a:pt x="1316" y="0"/>
                  </a:moveTo>
                  <a:lnTo>
                    <a:pt x="975" y="25"/>
                  </a:lnTo>
                  <a:lnTo>
                    <a:pt x="756" y="73"/>
                  </a:lnTo>
                  <a:lnTo>
                    <a:pt x="512" y="122"/>
                  </a:lnTo>
                  <a:lnTo>
                    <a:pt x="293" y="195"/>
                  </a:lnTo>
                  <a:lnTo>
                    <a:pt x="123" y="292"/>
                  </a:lnTo>
                  <a:lnTo>
                    <a:pt x="50" y="366"/>
                  </a:lnTo>
                  <a:lnTo>
                    <a:pt x="25" y="439"/>
                  </a:lnTo>
                  <a:lnTo>
                    <a:pt x="1" y="512"/>
                  </a:lnTo>
                  <a:lnTo>
                    <a:pt x="1" y="585"/>
                  </a:lnTo>
                  <a:lnTo>
                    <a:pt x="25" y="633"/>
                  </a:lnTo>
                  <a:lnTo>
                    <a:pt x="1437" y="633"/>
                  </a:lnTo>
                  <a:lnTo>
                    <a:pt x="1778" y="658"/>
                  </a:lnTo>
                  <a:lnTo>
                    <a:pt x="2143" y="682"/>
                  </a:lnTo>
                  <a:lnTo>
                    <a:pt x="2825" y="779"/>
                  </a:lnTo>
                  <a:lnTo>
                    <a:pt x="2874" y="755"/>
                  </a:lnTo>
                  <a:lnTo>
                    <a:pt x="2874" y="731"/>
                  </a:lnTo>
                  <a:lnTo>
                    <a:pt x="2874" y="585"/>
                  </a:lnTo>
                  <a:lnTo>
                    <a:pt x="2825" y="487"/>
                  </a:lnTo>
                  <a:lnTo>
                    <a:pt x="2752" y="366"/>
                  </a:lnTo>
                  <a:lnTo>
                    <a:pt x="2630" y="292"/>
                  </a:lnTo>
                  <a:lnTo>
                    <a:pt x="2484" y="219"/>
                  </a:lnTo>
                  <a:lnTo>
                    <a:pt x="2338" y="146"/>
                  </a:lnTo>
                  <a:lnTo>
                    <a:pt x="1997" y="49"/>
                  </a:lnTo>
                  <a:lnTo>
                    <a:pt x="165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80;p36">
              <a:extLst>
                <a:ext uri="{FF2B5EF4-FFF2-40B4-BE49-F238E27FC236}">
                  <a16:creationId xmlns:a16="http://schemas.microsoft.com/office/drawing/2014/main" id="{E004804E-6DC4-224F-B197-62E031E14308}"/>
                </a:ext>
              </a:extLst>
            </p:cNvPr>
            <p:cNvSpPr/>
            <p:nvPr/>
          </p:nvSpPr>
          <p:spPr>
            <a:xfrm>
              <a:off x="5728475" y="781650"/>
              <a:ext cx="94375" cy="24375"/>
            </a:xfrm>
            <a:custGeom>
              <a:avLst/>
              <a:gdLst/>
              <a:ahLst/>
              <a:cxnLst/>
              <a:rect l="l" t="t" r="r" b="b"/>
              <a:pathLst>
                <a:path w="3775" h="975" extrusionOk="0">
                  <a:moveTo>
                    <a:pt x="3580" y="0"/>
                  </a:moveTo>
                  <a:lnTo>
                    <a:pt x="3312" y="195"/>
                  </a:lnTo>
                  <a:lnTo>
                    <a:pt x="3020" y="366"/>
                  </a:lnTo>
                  <a:lnTo>
                    <a:pt x="2679" y="512"/>
                  </a:lnTo>
                  <a:lnTo>
                    <a:pt x="2265" y="609"/>
                  </a:lnTo>
                  <a:lnTo>
                    <a:pt x="1949" y="658"/>
                  </a:lnTo>
                  <a:lnTo>
                    <a:pt x="1632" y="682"/>
                  </a:lnTo>
                  <a:lnTo>
                    <a:pt x="1024" y="682"/>
                  </a:lnTo>
                  <a:lnTo>
                    <a:pt x="464" y="609"/>
                  </a:lnTo>
                  <a:lnTo>
                    <a:pt x="50" y="560"/>
                  </a:lnTo>
                  <a:lnTo>
                    <a:pt x="1" y="828"/>
                  </a:lnTo>
                  <a:lnTo>
                    <a:pt x="585" y="926"/>
                  </a:lnTo>
                  <a:lnTo>
                    <a:pt x="975" y="950"/>
                  </a:lnTo>
                  <a:lnTo>
                    <a:pt x="1364" y="974"/>
                  </a:lnTo>
                  <a:lnTo>
                    <a:pt x="1851" y="950"/>
                  </a:lnTo>
                  <a:lnTo>
                    <a:pt x="2338" y="901"/>
                  </a:lnTo>
                  <a:lnTo>
                    <a:pt x="2752" y="779"/>
                  </a:lnTo>
                  <a:lnTo>
                    <a:pt x="3142" y="633"/>
                  </a:lnTo>
                  <a:lnTo>
                    <a:pt x="3336" y="536"/>
                  </a:lnTo>
                  <a:lnTo>
                    <a:pt x="3483" y="439"/>
                  </a:lnTo>
                  <a:lnTo>
                    <a:pt x="3653" y="341"/>
                  </a:lnTo>
                  <a:lnTo>
                    <a:pt x="3775" y="220"/>
                  </a:lnTo>
                  <a:lnTo>
                    <a:pt x="35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81;p36">
              <a:extLst>
                <a:ext uri="{FF2B5EF4-FFF2-40B4-BE49-F238E27FC236}">
                  <a16:creationId xmlns:a16="http://schemas.microsoft.com/office/drawing/2014/main" id="{39E174E5-A90C-D144-B57E-FE54349BDCA2}"/>
                </a:ext>
              </a:extLst>
            </p:cNvPr>
            <p:cNvSpPr/>
            <p:nvPr/>
          </p:nvSpPr>
          <p:spPr>
            <a:xfrm>
              <a:off x="5623200" y="334900"/>
              <a:ext cx="421200" cy="318350"/>
            </a:xfrm>
            <a:custGeom>
              <a:avLst/>
              <a:gdLst/>
              <a:ahLst/>
              <a:cxnLst/>
              <a:rect l="l" t="t" r="r" b="b"/>
              <a:pathLst>
                <a:path w="16848" h="12734" extrusionOk="0">
                  <a:moveTo>
                    <a:pt x="9325" y="0"/>
                  </a:moveTo>
                  <a:lnTo>
                    <a:pt x="1729" y="974"/>
                  </a:lnTo>
                  <a:lnTo>
                    <a:pt x="0" y="3530"/>
                  </a:lnTo>
                  <a:lnTo>
                    <a:pt x="292" y="3457"/>
                  </a:lnTo>
                  <a:lnTo>
                    <a:pt x="584" y="3384"/>
                  </a:lnTo>
                  <a:lnTo>
                    <a:pt x="852" y="3360"/>
                  </a:lnTo>
                  <a:lnTo>
                    <a:pt x="1120" y="3336"/>
                  </a:lnTo>
                  <a:lnTo>
                    <a:pt x="1363" y="3336"/>
                  </a:lnTo>
                  <a:lnTo>
                    <a:pt x="1583" y="3360"/>
                  </a:lnTo>
                  <a:lnTo>
                    <a:pt x="1802" y="3409"/>
                  </a:lnTo>
                  <a:lnTo>
                    <a:pt x="1996" y="3482"/>
                  </a:lnTo>
                  <a:lnTo>
                    <a:pt x="2191" y="3579"/>
                  </a:lnTo>
                  <a:lnTo>
                    <a:pt x="2362" y="3701"/>
                  </a:lnTo>
                  <a:lnTo>
                    <a:pt x="2532" y="3847"/>
                  </a:lnTo>
                  <a:lnTo>
                    <a:pt x="2678" y="4042"/>
                  </a:lnTo>
                  <a:lnTo>
                    <a:pt x="2824" y="4236"/>
                  </a:lnTo>
                  <a:lnTo>
                    <a:pt x="2946" y="4480"/>
                  </a:lnTo>
                  <a:lnTo>
                    <a:pt x="3068" y="4723"/>
                  </a:lnTo>
                  <a:lnTo>
                    <a:pt x="3165" y="5015"/>
                  </a:lnTo>
                  <a:lnTo>
                    <a:pt x="3482" y="6111"/>
                  </a:lnTo>
                  <a:lnTo>
                    <a:pt x="3652" y="6647"/>
                  </a:lnTo>
                  <a:lnTo>
                    <a:pt x="3847" y="7134"/>
                  </a:lnTo>
                  <a:lnTo>
                    <a:pt x="4066" y="7621"/>
                  </a:lnTo>
                  <a:lnTo>
                    <a:pt x="4334" y="8083"/>
                  </a:lnTo>
                  <a:lnTo>
                    <a:pt x="4504" y="8302"/>
                  </a:lnTo>
                  <a:lnTo>
                    <a:pt x="4675" y="8546"/>
                  </a:lnTo>
                  <a:lnTo>
                    <a:pt x="4869" y="8765"/>
                  </a:lnTo>
                  <a:lnTo>
                    <a:pt x="5088" y="8960"/>
                  </a:lnTo>
                  <a:lnTo>
                    <a:pt x="5551" y="9373"/>
                  </a:lnTo>
                  <a:lnTo>
                    <a:pt x="6062" y="9739"/>
                  </a:lnTo>
                  <a:lnTo>
                    <a:pt x="6574" y="10080"/>
                  </a:lnTo>
                  <a:lnTo>
                    <a:pt x="7134" y="10372"/>
                  </a:lnTo>
                  <a:lnTo>
                    <a:pt x="7694" y="10615"/>
                  </a:lnTo>
                  <a:lnTo>
                    <a:pt x="8278" y="10859"/>
                  </a:lnTo>
                  <a:lnTo>
                    <a:pt x="8862" y="11078"/>
                  </a:lnTo>
                  <a:lnTo>
                    <a:pt x="9471" y="11248"/>
                  </a:lnTo>
                  <a:lnTo>
                    <a:pt x="10542" y="11565"/>
                  </a:lnTo>
                  <a:lnTo>
                    <a:pt x="12514" y="12125"/>
                  </a:lnTo>
                  <a:lnTo>
                    <a:pt x="13561" y="12392"/>
                  </a:lnTo>
                  <a:lnTo>
                    <a:pt x="14462" y="12612"/>
                  </a:lnTo>
                  <a:lnTo>
                    <a:pt x="14827" y="12685"/>
                  </a:lnTo>
                  <a:lnTo>
                    <a:pt x="15119" y="12733"/>
                  </a:lnTo>
                  <a:lnTo>
                    <a:pt x="15314" y="12733"/>
                  </a:lnTo>
                  <a:lnTo>
                    <a:pt x="15363" y="12709"/>
                  </a:lnTo>
                  <a:lnTo>
                    <a:pt x="15387" y="12685"/>
                  </a:lnTo>
                  <a:lnTo>
                    <a:pt x="15509" y="11759"/>
                  </a:lnTo>
                  <a:lnTo>
                    <a:pt x="15655" y="10810"/>
                  </a:lnTo>
                  <a:lnTo>
                    <a:pt x="15850" y="9690"/>
                  </a:lnTo>
                  <a:lnTo>
                    <a:pt x="16069" y="8546"/>
                  </a:lnTo>
                  <a:lnTo>
                    <a:pt x="16288" y="7499"/>
                  </a:lnTo>
                  <a:lnTo>
                    <a:pt x="16410" y="7061"/>
                  </a:lnTo>
                  <a:lnTo>
                    <a:pt x="16507" y="6695"/>
                  </a:lnTo>
                  <a:lnTo>
                    <a:pt x="16629" y="6403"/>
                  </a:lnTo>
                  <a:lnTo>
                    <a:pt x="16726" y="6233"/>
                  </a:lnTo>
                  <a:lnTo>
                    <a:pt x="16775" y="6160"/>
                  </a:lnTo>
                  <a:lnTo>
                    <a:pt x="16799" y="6062"/>
                  </a:lnTo>
                  <a:lnTo>
                    <a:pt x="16848" y="5819"/>
                  </a:lnTo>
                  <a:lnTo>
                    <a:pt x="16823" y="5502"/>
                  </a:lnTo>
                  <a:lnTo>
                    <a:pt x="16799" y="5113"/>
                  </a:lnTo>
                  <a:lnTo>
                    <a:pt x="16726" y="4675"/>
                  </a:lnTo>
                  <a:lnTo>
                    <a:pt x="16629" y="4236"/>
                  </a:lnTo>
                  <a:lnTo>
                    <a:pt x="16385" y="3263"/>
                  </a:lnTo>
                  <a:lnTo>
                    <a:pt x="16117" y="2337"/>
                  </a:lnTo>
                  <a:lnTo>
                    <a:pt x="15874" y="1534"/>
                  </a:lnTo>
                  <a:lnTo>
                    <a:pt x="15630" y="779"/>
                  </a:lnTo>
                  <a:lnTo>
                    <a:pt x="93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3285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1300225" y="1182650"/>
            <a:ext cx="7386600" cy="3198300"/>
          </a:xfrm>
          <a:prstGeom prst="roundRect">
            <a:avLst>
              <a:gd name="adj" fmla="val 16667"/>
            </a:avLst>
          </a:prstGeom>
          <a:solidFill>
            <a:srgbClr val="01ADF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6"/>
          <p:cNvSpPr txBox="1">
            <a:spLocks noGrp="1"/>
          </p:cNvSpPr>
          <p:nvPr>
            <p:ph type="title"/>
          </p:nvPr>
        </p:nvSpPr>
        <p:spPr>
          <a:xfrm>
            <a:off x="567349" y="411195"/>
            <a:ext cx="8229600" cy="371400"/>
          </a:xfrm>
          <a:prstGeom prst="rect">
            <a:avLst/>
          </a:prstGeom>
        </p:spPr>
        <p:txBody>
          <a:bodyPr spcFirstLastPara="1" wrap="square" lIns="91425" tIns="91425" rIns="91425" bIns="91425" anchor="ctr" anchorCtr="0">
            <a:noAutofit/>
          </a:bodyPr>
          <a:lstStyle/>
          <a:p>
            <a:pPr lvl="0"/>
            <a:r>
              <a:rPr lang="en-US" dirty="0"/>
              <a:t>Health Assessment Webpage</a:t>
            </a:r>
            <a:endParaRPr dirty="0"/>
          </a:p>
        </p:txBody>
      </p:sp>
      <p:grpSp>
        <p:nvGrpSpPr>
          <p:cNvPr id="124" name="Google Shape;124;p16"/>
          <p:cNvGrpSpPr/>
          <p:nvPr/>
        </p:nvGrpSpPr>
        <p:grpSpPr>
          <a:xfrm>
            <a:off x="400879" y="1752207"/>
            <a:ext cx="1684261" cy="3391324"/>
            <a:chOff x="653425" y="1436325"/>
            <a:chExt cx="1841125" cy="3707175"/>
          </a:xfrm>
        </p:grpSpPr>
        <p:sp>
          <p:nvSpPr>
            <p:cNvPr id="125" name="Google Shape;125;p16"/>
            <p:cNvSpPr/>
            <p:nvPr/>
          </p:nvSpPr>
          <p:spPr>
            <a:xfrm>
              <a:off x="920825" y="4517850"/>
              <a:ext cx="1300575" cy="625650"/>
            </a:xfrm>
            <a:custGeom>
              <a:avLst/>
              <a:gdLst/>
              <a:ahLst/>
              <a:cxnLst/>
              <a:rect l="l" t="t" r="r" b="b"/>
              <a:pathLst>
                <a:path w="52023" h="25026" extrusionOk="0">
                  <a:moveTo>
                    <a:pt x="1" y="0"/>
                  </a:moveTo>
                  <a:lnTo>
                    <a:pt x="1" y="25026"/>
                  </a:lnTo>
                  <a:lnTo>
                    <a:pt x="52023" y="25026"/>
                  </a:lnTo>
                  <a:lnTo>
                    <a:pt x="520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920825" y="4341275"/>
              <a:ext cx="1300575" cy="289825"/>
            </a:xfrm>
            <a:custGeom>
              <a:avLst/>
              <a:gdLst/>
              <a:ahLst/>
              <a:cxnLst/>
              <a:rect l="l" t="t" r="r" b="b"/>
              <a:pathLst>
                <a:path w="52023" h="11593" extrusionOk="0">
                  <a:moveTo>
                    <a:pt x="1" y="1"/>
                  </a:moveTo>
                  <a:lnTo>
                    <a:pt x="1" y="11592"/>
                  </a:lnTo>
                  <a:lnTo>
                    <a:pt x="52023" y="11592"/>
                  </a:lnTo>
                  <a:lnTo>
                    <a:pt x="52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880200" y="2511700"/>
              <a:ext cx="1381825" cy="2007450"/>
            </a:xfrm>
            <a:custGeom>
              <a:avLst/>
              <a:gdLst/>
              <a:ahLst/>
              <a:cxnLst/>
              <a:rect l="l" t="t" r="r" b="b"/>
              <a:pathLst>
                <a:path w="55273" h="80298" extrusionOk="0">
                  <a:moveTo>
                    <a:pt x="28340" y="0"/>
                  </a:moveTo>
                  <a:lnTo>
                    <a:pt x="27125" y="269"/>
                  </a:lnTo>
                  <a:lnTo>
                    <a:pt x="23939" y="960"/>
                  </a:lnTo>
                  <a:lnTo>
                    <a:pt x="21802" y="1433"/>
                  </a:lnTo>
                  <a:lnTo>
                    <a:pt x="19423" y="1971"/>
                  </a:lnTo>
                  <a:lnTo>
                    <a:pt x="16877" y="2559"/>
                  </a:lnTo>
                  <a:lnTo>
                    <a:pt x="14254" y="3186"/>
                  </a:lnTo>
                  <a:lnTo>
                    <a:pt x="11644" y="3839"/>
                  </a:lnTo>
                  <a:lnTo>
                    <a:pt x="10351" y="4171"/>
                  </a:lnTo>
                  <a:lnTo>
                    <a:pt x="9098" y="4491"/>
                  </a:lnTo>
                  <a:lnTo>
                    <a:pt x="7895" y="4824"/>
                  </a:lnTo>
                  <a:lnTo>
                    <a:pt x="6731" y="5144"/>
                  </a:lnTo>
                  <a:lnTo>
                    <a:pt x="5630" y="5451"/>
                  </a:lnTo>
                  <a:lnTo>
                    <a:pt x="4607" y="5758"/>
                  </a:lnTo>
                  <a:lnTo>
                    <a:pt x="3673" y="6065"/>
                  </a:lnTo>
                  <a:lnTo>
                    <a:pt x="2815" y="6346"/>
                  </a:lnTo>
                  <a:lnTo>
                    <a:pt x="2073" y="6628"/>
                  </a:lnTo>
                  <a:lnTo>
                    <a:pt x="1754" y="6756"/>
                  </a:lnTo>
                  <a:lnTo>
                    <a:pt x="1446" y="6884"/>
                  </a:lnTo>
                  <a:lnTo>
                    <a:pt x="1178" y="7012"/>
                  </a:lnTo>
                  <a:lnTo>
                    <a:pt x="947" y="7127"/>
                  </a:lnTo>
                  <a:lnTo>
                    <a:pt x="743" y="7242"/>
                  </a:lnTo>
                  <a:lnTo>
                    <a:pt x="576" y="7357"/>
                  </a:lnTo>
                  <a:lnTo>
                    <a:pt x="436" y="7459"/>
                  </a:lnTo>
                  <a:lnTo>
                    <a:pt x="346" y="7562"/>
                  </a:lnTo>
                  <a:lnTo>
                    <a:pt x="321" y="7600"/>
                  </a:lnTo>
                  <a:lnTo>
                    <a:pt x="295" y="7651"/>
                  </a:lnTo>
                  <a:lnTo>
                    <a:pt x="282" y="7690"/>
                  </a:lnTo>
                  <a:lnTo>
                    <a:pt x="282" y="7741"/>
                  </a:lnTo>
                  <a:lnTo>
                    <a:pt x="397" y="9698"/>
                  </a:lnTo>
                  <a:lnTo>
                    <a:pt x="500" y="11835"/>
                  </a:lnTo>
                  <a:lnTo>
                    <a:pt x="589" y="14138"/>
                  </a:lnTo>
                  <a:lnTo>
                    <a:pt x="666" y="16569"/>
                  </a:lnTo>
                  <a:lnTo>
                    <a:pt x="730" y="19141"/>
                  </a:lnTo>
                  <a:lnTo>
                    <a:pt x="768" y="21827"/>
                  </a:lnTo>
                  <a:lnTo>
                    <a:pt x="807" y="24604"/>
                  </a:lnTo>
                  <a:lnTo>
                    <a:pt x="820" y="27457"/>
                  </a:lnTo>
                  <a:lnTo>
                    <a:pt x="832" y="30387"/>
                  </a:lnTo>
                  <a:lnTo>
                    <a:pt x="832" y="33355"/>
                  </a:lnTo>
                  <a:lnTo>
                    <a:pt x="820" y="36375"/>
                  </a:lnTo>
                  <a:lnTo>
                    <a:pt x="807" y="39394"/>
                  </a:lnTo>
                  <a:lnTo>
                    <a:pt x="743" y="45459"/>
                  </a:lnTo>
                  <a:lnTo>
                    <a:pt x="666" y="51395"/>
                  </a:lnTo>
                  <a:lnTo>
                    <a:pt x="564" y="57114"/>
                  </a:lnTo>
                  <a:lnTo>
                    <a:pt x="461" y="62462"/>
                  </a:lnTo>
                  <a:lnTo>
                    <a:pt x="346" y="67337"/>
                  </a:lnTo>
                  <a:lnTo>
                    <a:pt x="244" y="71597"/>
                  </a:lnTo>
                  <a:lnTo>
                    <a:pt x="77" y="77815"/>
                  </a:lnTo>
                  <a:lnTo>
                    <a:pt x="1" y="80106"/>
                  </a:lnTo>
                  <a:lnTo>
                    <a:pt x="55106" y="80297"/>
                  </a:lnTo>
                  <a:lnTo>
                    <a:pt x="55068" y="77956"/>
                  </a:lnTo>
                  <a:lnTo>
                    <a:pt x="54978" y="71636"/>
                  </a:lnTo>
                  <a:lnTo>
                    <a:pt x="54876" y="62360"/>
                  </a:lnTo>
                  <a:lnTo>
                    <a:pt x="54825" y="56935"/>
                  </a:lnTo>
                  <a:lnTo>
                    <a:pt x="54786" y="51165"/>
                  </a:lnTo>
                  <a:lnTo>
                    <a:pt x="54761" y="45177"/>
                  </a:lnTo>
                  <a:lnTo>
                    <a:pt x="54748" y="39100"/>
                  </a:lnTo>
                  <a:lnTo>
                    <a:pt x="54761" y="33061"/>
                  </a:lnTo>
                  <a:lnTo>
                    <a:pt x="54786" y="27188"/>
                  </a:lnTo>
                  <a:lnTo>
                    <a:pt x="54825" y="24348"/>
                  </a:lnTo>
                  <a:lnTo>
                    <a:pt x="54850" y="21610"/>
                  </a:lnTo>
                  <a:lnTo>
                    <a:pt x="54901" y="18974"/>
                  </a:lnTo>
                  <a:lnTo>
                    <a:pt x="54953" y="16454"/>
                  </a:lnTo>
                  <a:lnTo>
                    <a:pt x="55017" y="14087"/>
                  </a:lnTo>
                  <a:lnTo>
                    <a:pt x="55093" y="11861"/>
                  </a:lnTo>
                  <a:lnTo>
                    <a:pt x="55170" y="9826"/>
                  </a:lnTo>
                  <a:lnTo>
                    <a:pt x="55272" y="7958"/>
                  </a:lnTo>
                  <a:lnTo>
                    <a:pt x="55260" y="7920"/>
                  </a:lnTo>
                  <a:lnTo>
                    <a:pt x="55247" y="7869"/>
                  </a:lnTo>
                  <a:lnTo>
                    <a:pt x="55234" y="7818"/>
                  </a:lnTo>
                  <a:lnTo>
                    <a:pt x="55196" y="7766"/>
                  </a:lnTo>
                  <a:lnTo>
                    <a:pt x="55106" y="7664"/>
                  </a:lnTo>
                  <a:lnTo>
                    <a:pt x="54978" y="7549"/>
                  </a:lnTo>
                  <a:lnTo>
                    <a:pt x="54825" y="7434"/>
                  </a:lnTo>
                  <a:lnTo>
                    <a:pt x="54620" y="7319"/>
                  </a:lnTo>
                  <a:lnTo>
                    <a:pt x="54402" y="7191"/>
                  </a:lnTo>
                  <a:lnTo>
                    <a:pt x="54147" y="7063"/>
                  </a:lnTo>
                  <a:lnTo>
                    <a:pt x="53852" y="6935"/>
                  </a:lnTo>
                  <a:lnTo>
                    <a:pt x="53532" y="6794"/>
                  </a:lnTo>
                  <a:lnTo>
                    <a:pt x="52816" y="6500"/>
                  </a:lnTo>
                  <a:lnTo>
                    <a:pt x="52010" y="6206"/>
                  </a:lnTo>
                  <a:lnTo>
                    <a:pt x="51102" y="5898"/>
                  </a:lnTo>
                  <a:lnTo>
                    <a:pt x="50116" y="5579"/>
                  </a:lnTo>
                  <a:lnTo>
                    <a:pt x="49067" y="5259"/>
                  </a:lnTo>
                  <a:lnTo>
                    <a:pt x="47954" y="4926"/>
                  </a:lnTo>
                  <a:lnTo>
                    <a:pt x="46790" y="4593"/>
                  </a:lnTo>
                  <a:lnTo>
                    <a:pt x="45587" y="4261"/>
                  </a:lnTo>
                  <a:lnTo>
                    <a:pt x="44359" y="3915"/>
                  </a:lnTo>
                  <a:lnTo>
                    <a:pt x="41838" y="3250"/>
                  </a:lnTo>
                  <a:lnTo>
                    <a:pt x="39331" y="2610"/>
                  </a:lnTo>
                  <a:lnTo>
                    <a:pt x="36887" y="2009"/>
                  </a:lnTo>
                  <a:lnTo>
                    <a:pt x="34610" y="1459"/>
                  </a:lnTo>
                  <a:lnTo>
                    <a:pt x="32562" y="973"/>
                  </a:lnTo>
                  <a:lnTo>
                    <a:pt x="29492" y="269"/>
                  </a:lnTo>
                  <a:lnTo>
                    <a:pt x="28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362225" y="2670675"/>
              <a:ext cx="426075" cy="365600"/>
            </a:xfrm>
            <a:custGeom>
              <a:avLst/>
              <a:gdLst/>
              <a:ahLst/>
              <a:cxnLst/>
              <a:rect l="l" t="t" r="r" b="b"/>
              <a:pathLst>
                <a:path w="17043" h="14624" extrusionOk="0">
                  <a:moveTo>
                    <a:pt x="1" y="0"/>
                  </a:moveTo>
                  <a:lnTo>
                    <a:pt x="8496" y="14624"/>
                  </a:lnTo>
                  <a:lnTo>
                    <a:pt x="17043" y="6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1306575" y="2511700"/>
              <a:ext cx="540275" cy="167950"/>
            </a:xfrm>
            <a:custGeom>
              <a:avLst/>
              <a:gdLst/>
              <a:ahLst/>
              <a:cxnLst/>
              <a:rect l="l" t="t" r="r" b="b"/>
              <a:pathLst>
                <a:path w="21611" h="6718" extrusionOk="0">
                  <a:moveTo>
                    <a:pt x="11285" y="0"/>
                  </a:moveTo>
                  <a:lnTo>
                    <a:pt x="10364" y="205"/>
                  </a:lnTo>
                  <a:lnTo>
                    <a:pt x="7882" y="730"/>
                  </a:lnTo>
                  <a:lnTo>
                    <a:pt x="4287" y="1536"/>
                  </a:lnTo>
                  <a:lnTo>
                    <a:pt x="2214" y="2009"/>
                  </a:lnTo>
                  <a:lnTo>
                    <a:pt x="1" y="2521"/>
                  </a:lnTo>
                  <a:lnTo>
                    <a:pt x="2406" y="6653"/>
                  </a:lnTo>
                  <a:lnTo>
                    <a:pt x="19090" y="6717"/>
                  </a:lnTo>
                  <a:lnTo>
                    <a:pt x="21610" y="2444"/>
                  </a:lnTo>
                  <a:lnTo>
                    <a:pt x="19576" y="1945"/>
                  </a:lnTo>
                  <a:lnTo>
                    <a:pt x="17657" y="1484"/>
                  </a:lnTo>
                  <a:lnTo>
                    <a:pt x="14369" y="704"/>
                  </a:lnTo>
                  <a:lnTo>
                    <a:pt x="12117" y="192"/>
                  </a:lnTo>
                  <a:lnTo>
                    <a:pt x="11285" y="0"/>
                  </a:lnTo>
                  <a:close/>
                </a:path>
              </a:pathLst>
            </a:custGeom>
            <a:solidFill>
              <a:srgbClr val="FFB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1391350" y="2090750"/>
              <a:ext cx="359550" cy="579625"/>
            </a:xfrm>
            <a:custGeom>
              <a:avLst/>
              <a:gdLst/>
              <a:ahLst/>
              <a:cxnLst/>
              <a:rect l="l" t="t" r="r" b="b"/>
              <a:pathLst>
                <a:path w="14382" h="23185" extrusionOk="0">
                  <a:moveTo>
                    <a:pt x="14381" y="1"/>
                  </a:moveTo>
                  <a:lnTo>
                    <a:pt x="0" y="308"/>
                  </a:lnTo>
                  <a:lnTo>
                    <a:pt x="2508" y="23184"/>
                  </a:lnTo>
                  <a:lnTo>
                    <a:pt x="12705" y="22967"/>
                  </a:lnTo>
                  <a:lnTo>
                    <a:pt x="14381" y="1"/>
                  </a:lnTo>
                  <a:close/>
                </a:path>
              </a:pathLst>
            </a:custGeom>
            <a:solidFill>
              <a:srgbClr val="FFB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1438050" y="2275325"/>
              <a:ext cx="306125" cy="261350"/>
            </a:xfrm>
            <a:custGeom>
              <a:avLst/>
              <a:gdLst/>
              <a:ahLst/>
              <a:cxnLst/>
              <a:rect l="l" t="t" r="r" b="b"/>
              <a:pathLst>
                <a:path w="12245" h="10454" extrusionOk="0">
                  <a:moveTo>
                    <a:pt x="0" y="0"/>
                  </a:moveTo>
                  <a:lnTo>
                    <a:pt x="218" y="550"/>
                  </a:lnTo>
                  <a:lnTo>
                    <a:pt x="448" y="1088"/>
                  </a:lnTo>
                  <a:lnTo>
                    <a:pt x="691" y="1612"/>
                  </a:lnTo>
                  <a:lnTo>
                    <a:pt x="947" y="2137"/>
                  </a:lnTo>
                  <a:lnTo>
                    <a:pt x="1203" y="2649"/>
                  </a:lnTo>
                  <a:lnTo>
                    <a:pt x="1484" y="3148"/>
                  </a:lnTo>
                  <a:lnTo>
                    <a:pt x="1766" y="3634"/>
                  </a:lnTo>
                  <a:lnTo>
                    <a:pt x="2073" y="4107"/>
                  </a:lnTo>
                  <a:lnTo>
                    <a:pt x="2380" y="4568"/>
                  </a:lnTo>
                  <a:lnTo>
                    <a:pt x="2700" y="5016"/>
                  </a:lnTo>
                  <a:lnTo>
                    <a:pt x="3020" y="5451"/>
                  </a:lnTo>
                  <a:lnTo>
                    <a:pt x="3352" y="5873"/>
                  </a:lnTo>
                  <a:lnTo>
                    <a:pt x="3698" y="6269"/>
                  </a:lnTo>
                  <a:lnTo>
                    <a:pt x="4056" y="6666"/>
                  </a:lnTo>
                  <a:lnTo>
                    <a:pt x="4414" y="7037"/>
                  </a:lnTo>
                  <a:lnTo>
                    <a:pt x="4772" y="7395"/>
                  </a:lnTo>
                  <a:lnTo>
                    <a:pt x="5156" y="7741"/>
                  </a:lnTo>
                  <a:lnTo>
                    <a:pt x="5527" y="8061"/>
                  </a:lnTo>
                  <a:lnTo>
                    <a:pt x="5911" y="8368"/>
                  </a:lnTo>
                  <a:lnTo>
                    <a:pt x="6295" y="8649"/>
                  </a:lnTo>
                  <a:lnTo>
                    <a:pt x="6692" y="8918"/>
                  </a:lnTo>
                  <a:lnTo>
                    <a:pt x="7088" y="9174"/>
                  </a:lnTo>
                  <a:lnTo>
                    <a:pt x="7485" y="9404"/>
                  </a:lnTo>
                  <a:lnTo>
                    <a:pt x="7894" y="9609"/>
                  </a:lnTo>
                  <a:lnTo>
                    <a:pt x="8304" y="9788"/>
                  </a:lnTo>
                  <a:lnTo>
                    <a:pt x="8700" y="9954"/>
                  </a:lnTo>
                  <a:lnTo>
                    <a:pt x="9110" y="10095"/>
                  </a:lnTo>
                  <a:lnTo>
                    <a:pt x="9532" y="10210"/>
                  </a:lnTo>
                  <a:lnTo>
                    <a:pt x="9941" y="10313"/>
                  </a:lnTo>
                  <a:lnTo>
                    <a:pt x="10351" y="10376"/>
                  </a:lnTo>
                  <a:lnTo>
                    <a:pt x="10760" y="10428"/>
                  </a:lnTo>
                  <a:lnTo>
                    <a:pt x="11170" y="10453"/>
                  </a:lnTo>
                  <a:lnTo>
                    <a:pt x="12244" y="845"/>
                  </a:lnTo>
                  <a:lnTo>
                    <a:pt x="0" y="0"/>
                  </a:lnTo>
                  <a:close/>
                </a:path>
              </a:pathLst>
            </a:custGeom>
            <a:solidFill>
              <a:srgbClr val="D28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1178625" y="1436325"/>
              <a:ext cx="784650" cy="784650"/>
            </a:xfrm>
            <a:custGeom>
              <a:avLst/>
              <a:gdLst/>
              <a:ahLst/>
              <a:cxnLst/>
              <a:rect l="l" t="t" r="r" b="b"/>
              <a:pathLst>
                <a:path w="31386" h="31386" extrusionOk="0">
                  <a:moveTo>
                    <a:pt x="15444" y="1"/>
                  </a:moveTo>
                  <a:lnTo>
                    <a:pt x="15034" y="14"/>
                  </a:lnTo>
                  <a:lnTo>
                    <a:pt x="14638" y="26"/>
                  </a:lnTo>
                  <a:lnTo>
                    <a:pt x="14228" y="65"/>
                  </a:lnTo>
                  <a:lnTo>
                    <a:pt x="13832" y="103"/>
                  </a:lnTo>
                  <a:lnTo>
                    <a:pt x="13448" y="154"/>
                  </a:lnTo>
                  <a:lnTo>
                    <a:pt x="13051" y="218"/>
                  </a:lnTo>
                  <a:lnTo>
                    <a:pt x="12667" y="295"/>
                  </a:lnTo>
                  <a:lnTo>
                    <a:pt x="12283" y="372"/>
                  </a:lnTo>
                  <a:lnTo>
                    <a:pt x="11900" y="461"/>
                  </a:lnTo>
                  <a:lnTo>
                    <a:pt x="11529" y="551"/>
                  </a:lnTo>
                  <a:lnTo>
                    <a:pt x="11158" y="666"/>
                  </a:lnTo>
                  <a:lnTo>
                    <a:pt x="10787" y="781"/>
                  </a:lnTo>
                  <a:lnTo>
                    <a:pt x="10416" y="909"/>
                  </a:lnTo>
                  <a:lnTo>
                    <a:pt x="10057" y="1037"/>
                  </a:lnTo>
                  <a:lnTo>
                    <a:pt x="9699" y="1178"/>
                  </a:lnTo>
                  <a:lnTo>
                    <a:pt x="9354" y="1331"/>
                  </a:lnTo>
                  <a:lnTo>
                    <a:pt x="9008" y="1485"/>
                  </a:lnTo>
                  <a:lnTo>
                    <a:pt x="8663" y="1664"/>
                  </a:lnTo>
                  <a:lnTo>
                    <a:pt x="8317" y="1830"/>
                  </a:lnTo>
                  <a:lnTo>
                    <a:pt x="7985" y="2009"/>
                  </a:lnTo>
                  <a:lnTo>
                    <a:pt x="7665" y="2201"/>
                  </a:lnTo>
                  <a:lnTo>
                    <a:pt x="7345" y="2406"/>
                  </a:lnTo>
                  <a:lnTo>
                    <a:pt x="7025" y="2611"/>
                  </a:lnTo>
                  <a:lnTo>
                    <a:pt x="6705" y="2828"/>
                  </a:lnTo>
                  <a:lnTo>
                    <a:pt x="6398" y="3046"/>
                  </a:lnTo>
                  <a:lnTo>
                    <a:pt x="6104" y="3276"/>
                  </a:lnTo>
                  <a:lnTo>
                    <a:pt x="5810" y="3506"/>
                  </a:lnTo>
                  <a:lnTo>
                    <a:pt x="5515" y="3749"/>
                  </a:lnTo>
                  <a:lnTo>
                    <a:pt x="5234" y="3993"/>
                  </a:lnTo>
                  <a:lnTo>
                    <a:pt x="4952" y="4248"/>
                  </a:lnTo>
                  <a:lnTo>
                    <a:pt x="4684" y="4504"/>
                  </a:lnTo>
                  <a:lnTo>
                    <a:pt x="4415" y="4773"/>
                  </a:lnTo>
                  <a:lnTo>
                    <a:pt x="4159" y="5055"/>
                  </a:lnTo>
                  <a:lnTo>
                    <a:pt x="3903" y="5336"/>
                  </a:lnTo>
                  <a:lnTo>
                    <a:pt x="3660" y="5617"/>
                  </a:lnTo>
                  <a:lnTo>
                    <a:pt x="3430" y="5912"/>
                  </a:lnTo>
                  <a:lnTo>
                    <a:pt x="3187" y="6206"/>
                  </a:lnTo>
                  <a:lnTo>
                    <a:pt x="2969" y="6513"/>
                  </a:lnTo>
                  <a:lnTo>
                    <a:pt x="2752" y="6820"/>
                  </a:lnTo>
                  <a:lnTo>
                    <a:pt x="2534" y="7127"/>
                  </a:lnTo>
                  <a:lnTo>
                    <a:pt x="2342" y="7447"/>
                  </a:lnTo>
                  <a:lnTo>
                    <a:pt x="2138" y="7780"/>
                  </a:lnTo>
                  <a:lnTo>
                    <a:pt x="1958" y="8100"/>
                  </a:lnTo>
                  <a:lnTo>
                    <a:pt x="1779" y="8432"/>
                  </a:lnTo>
                  <a:lnTo>
                    <a:pt x="1600" y="8778"/>
                  </a:lnTo>
                  <a:lnTo>
                    <a:pt x="1434" y="9123"/>
                  </a:lnTo>
                  <a:lnTo>
                    <a:pt x="1280" y="9469"/>
                  </a:lnTo>
                  <a:lnTo>
                    <a:pt x="1140" y="9827"/>
                  </a:lnTo>
                  <a:lnTo>
                    <a:pt x="999" y="10172"/>
                  </a:lnTo>
                  <a:lnTo>
                    <a:pt x="871" y="10543"/>
                  </a:lnTo>
                  <a:lnTo>
                    <a:pt x="743" y="10902"/>
                  </a:lnTo>
                  <a:lnTo>
                    <a:pt x="628" y="11273"/>
                  </a:lnTo>
                  <a:lnTo>
                    <a:pt x="525" y="11644"/>
                  </a:lnTo>
                  <a:lnTo>
                    <a:pt x="436" y="12015"/>
                  </a:lnTo>
                  <a:lnTo>
                    <a:pt x="346" y="12398"/>
                  </a:lnTo>
                  <a:lnTo>
                    <a:pt x="270" y="12782"/>
                  </a:lnTo>
                  <a:lnTo>
                    <a:pt x="206" y="13166"/>
                  </a:lnTo>
                  <a:lnTo>
                    <a:pt x="142" y="13563"/>
                  </a:lnTo>
                  <a:lnTo>
                    <a:pt x="103" y="13947"/>
                  </a:lnTo>
                  <a:lnTo>
                    <a:pt x="65" y="14343"/>
                  </a:lnTo>
                  <a:lnTo>
                    <a:pt x="26" y="14740"/>
                  </a:lnTo>
                  <a:lnTo>
                    <a:pt x="14" y="15136"/>
                  </a:lnTo>
                  <a:lnTo>
                    <a:pt x="1" y="15546"/>
                  </a:lnTo>
                  <a:lnTo>
                    <a:pt x="1" y="15955"/>
                  </a:lnTo>
                  <a:lnTo>
                    <a:pt x="14" y="16352"/>
                  </a:lnTo>
                  <a:lnTo>
                    <a:pt x="39" y="16761"/>
                  </a:lnTo>
                  <a:lnTo>
                    <a:pt x="65" y="17158"/>
                  </a:lnTo>
                  <a:lnTo>
                    <a:pt x="116" y="17555"/>
                  </a:lnTo>
                  <a:lnTo>
                    <a:pt x="167" y="17951"/>
                  </a:lnTo>
                  <a:lnTo>
                    <a:pt x="231" y="18335"/>
                  </a:lnTo>
                  <a:lnTo>
                    <a:pt x="295" y="18719"/>
                  </a:lnTo>
                  <a:lnTo>
                    <a:pt x="372" y="19103"/>
                  </a:lnTo>
                  <a:lnTo>
                    <a:pt x="461" y="19487"/>
                  </a:lnTo>
                  <a:lnTo>
                    <a:pt x="564" y="19858"/>
                  </a:lnTo>
                  <a:lnTo>
                    <a:pt x="666" y="20241"/>
                  </a:lnTo>
                  <a:lnTo>
                    <a:pt x="781" y="20600"/>
                  </a:lnTo>
                  <a:lnTo>
                    <a:pt x="909" y="20971"/>
                  </a:lnTo>
                  <a:lnTo>
                    <a:pt x="1050" y="21329"/>
                  </a:lnTo>
                  <a:lnTo>
                    <a:pt x="1191" y="21687"/>
                  </a:lnTo>
                  <a:lnTo>
                    <a:pt x="1344" y="22033"/>
                  </a:lnTo>
                  <a:lnTo>
                    <a:pt x="1498" y="22391"/>
                  </a:lnTo>
                  <a:lnTo>
                    <a:pt x="1664" y="22723"/>
                  </a:lnTo>
                  <a:lnTo>
                    <a:pt x="1843" y="23069"/>
                  </a:lnTo>
                  <a:lnTo>
                    <a:pt x="2022" y="23402"/>
                  </a:lnTo>
                  <a:lnTo>
                    <a:pt x="2214" y="23721"/>
                  </a:lnTo>
                  <a:lnTo>
                    <a:pt x="2406" y="24054"/>
                  </a:lnTo>
                  <a:lnTo>
                    <a:pt x="2611" y="24361"/>
                  </a:lnTo>
                  <a:lnTo>
                    <a:pt x="2828" y="24681"/>
                  </a:lnTo>
                  <a:lnTo>
                    <a:pt x="3046" y="24988"/>
                  </a:lnTo>
                  <a:lnTo>
                    <a:pt x="3276" y="25282"/>
                  </a:lnTo>
                  <a:lnTo>
                    <a:pt x="3507" y="25577"/>
                  </a:lnTo>
                  <a:lnTo>
                    <a:pt x="3750" y="25871"/>
                  </a:lnTo>
                  <a:lnTo>
                    <a:pt x="4006" y="26152"/>
                  </a:lnTo>
                  <a:lnTo>
                    <a:pt x="4261" y="26434"/>
                  </a:lnTo>
                  <a:lnTo>
                    <a:pt x="4517" y="26703"/>
                  </a:lnTo>
                  <a:lnTo>
                    <a:pt x="4786" y="26971"/>
                  </a:lnTo>
                  <a:lnTo>
                    <a:pt x="5055" y="27227"/>
                  </a:lnTo>
                  <a:lnTo>
                    <a:pt x="5336" y="27483"/>
                  </a:lnTo>
                  <a:lnTo>
                    <a:pt x="5618" y="27726"/>
                  </a:lnTo>
                  <a:lnTo>
                    <a:pt x="5912" y="27969"/>
                  </a:lnTo>
                  <a:lnTo>
                    <a:pt x="6206" y="28199"/>
                  </a:lnTo>
                  <a:lnTo>
                    <a:pt x="6513" y="28417"/>
                  </a:lnTo>
                  <a:lnTo>
                    <a:pt x="6820" y="28634"/>
                  </a:lnTo>
                  <a:lnTo>
                    <a:pt x="7140" y="28852"/>
                  </a:lnTo>
                  <a:lnTo>
                    <a:pt x="7460" y="29057"/>
                  </a:lnTo>
                  <a:lnTo>
                    <a:pt x="7780" y="29249"/>
                  </a:lnTo>
                  <a:lnTo>
                    <a:pt x="8113" y="29428"/>
                  </a:lnTo>
                  <a:lnTo>
                    <a:pt x="8445" y="29607"/>
                  </a:lnTo>
                  <a:lnTo>
                    <a:pt x="8778" y="29786"/>
                  </a:lnTo>
                  <a:lnTo>
                    <a:pt x="9123" y="29952"/>
                  </a:lnTo>
                  <a:lnTo>
                    <a:pt x="9482" y="30106"/>
                  </a:lnTo>
                  <a:lnTo>
                    <a:pt x="9827" y="30247"/>
                  </a:lnTo>
                  <a:lnTo>
                    <a:pt x="10185" y="30387"/>
                  </a:lnTo>
                  <a:lnTo>
                    <a:pt x="10543" y="30515"/>
                  </a:lnTo>
                  <a:lnTo>
                    <a:pt x="10914" y="30643"/>
                  </a:lnTo>
                  <a:lnTo>
                    <a:pt x="11273" y="30758"/>
                  </a:lnTo>
                  <a:lnTo>
                    <a:pt x="11657" y="30861"/>
                  </a:lnTo>
                  <a:lnTo>
                    <a:pt x="12028" y="30950"/>
                  </a:lnTo>
                  <a:lnTo>
                    <a:pt x="12411" y="31040"/>
                  </a:lnTo>
                  <a:lnTo>
                    <a:pt x="12782" y="31117"/>
                  </a:lnTo>
                  <a:lnTo>
                    <a:pt x="13179" y="31181"/>
                  </a:lnTo>
                  <a:lnTo>
                    <a:pt x="13563" y="31245"/>
                  </a:lnTo>
                  <a:lnTo>
                    <a:pt x="13960" y="31296"/>
                  </a:lnTo>
                  <a:lnTo>
                    <a:pt x="14356" y="31334"/>
                  </a:lnTo>
                  <a:lnTo>
                    <a:pt x="14753" y="31360"/>
                  </a:lnTo>
                  <a:lnTo>
                    <a:pt x="15149" y="31372"/>
                  </a:lnTo>
                  <a:lnTo>
                    <a:pt x="15546" y="31385"/>
                  </a:lnTo>
                  <a:lnTo>
                    <a:pt x="15955" y="31385"/>
                  </a:lnTo>
                  <a:lnTo>
                    <a:pt x="16365" y="31372"/>
                  </a:lnTo>
                  <a:lnTo>
                    <a:pt x="16762" y="31347"/>
                  </a:lnTo>
                  <a:lnTo>
                    <a:pt x="17158" y="31321"/>
                  </a:lnTo>
                  <a:lnTo>
                    <a:pt x="17555" y="31270"/>
                  </a:lnTo>
                  <a:lnTo>
                    <a:pt x="17951" y="31219"/>
                  </a:lnTo>
                  <a:lnTo>
                    <a:pt x="18348" y="31168"/>
                  </a:lnTo>
                  <a:lnTo>
                    <a:pt x="18732" y="31091"/>
                  </a:lnTo>
                  <a:lnTo>
                    <a:pt x="19116" y="31014"/>
                  </a:lnTo>
                  <a:lnTo>
                    <a:pt x="19500" y="30925"/>
                  </a:lnTo>
                  <a:lnTo>
                    <a:pt x="19871" y="30822"/>
                  </a:lnTo>
                  <a:lnTo>
                    <a:pt x="20242" y="30720"/>
                  </a:lnTo>
                  <a:lnTo>
                    <a:pt x="20613" y="30605"/>
                  </a:lnTo>
                  <a:lnTo>
                    <a:pt x="20971" y="30477"/>
                  </a:lnTo>
                  <a:lnTo>
                    <a:pt x="21342" y="30336"/>
                  </a:lnTo>
                  <a:lnTo>
                    <a:pt x="21687" y="30195"/>
                  </a:lnTo>
                  <a:lnTo>
                    <a:pt x="22046" y="30055"/>
                  </a:lnTo>
                  <a:lnTo>
                    <a:pt x="22391" y="29888"/>
                  </a:lnTo>
                  <a:lnTo>
                    <a:pt x="22737" y="29722"/>
                  </a:lnTo>
                  <a:lnTo>
                    <a:pt x="23069" y="29543"/>
                  </a:lnTo>
                  <a:lnTo>
                    <a:pt x="23402" y="29364"/>
                  </a:lnTo>
                  <a:lnTo>
                    <a:pt x="23734" y="29172"/>
                  </a:lnTo>
                  <a:lnTo>
                    <a:pt x="24054" y="28980"/>
                  </a:lnTo>
                  <a:lnTo>
                    <a:pt x="24374" y="28775"/>
                  </a:lnTo>
                  <a:lnTo>
                    <a:pt x="24681" y="28558"/>
                  </a:lnTo>
                  <a:lnTo>
                    <a:pt x="24988" y="28340"/>
                  </a:lnTo>
                  <a:lnTo>
                    <a:pt x="25295" y="28110"/>
                  </a:lnTo>
                  <a:lnTo>
                    <a:pt x="25590" y="27880"/>
                  </a:lnTo>
                  <a:lnTo>
                    <a:pt x="25884" y="27637"/>
                  </a:lnTo>
                  <a:lnTo>
                    <a:pt x="26165" y="27393"/>
                  </a:lnTo>
                  <a:lnTo>
                    <a:pt x="26434" y="27138"/>
                  </a:lnTo>
                  <a:lnTo>
                    <a:pt x="26716" y="26869"/>
                  </a:lnTo>
                  <a:lnTo>
                    <a:pt x="26971" y="26600"/>
                  </a:lnTo>
                  <a:lnTo>
                    <a:pt x="27240" y="26331"/>
                  </a:lnTo>
                  <a:lnTo>
                    <a:pt x="27483" y="26050"/>
                  </a:lnTo>
                  <a:lnTo>
                    <a:pt x="27739" y="25769"/>
                  </a:lnTo>
                  <a:lnTo>
                    <a:pt x="27969" y="25474"/>
                  </a:lnTo>
                  <a:lnTo>
                    <a:pt x="28200" y="25180"/>
                  </a:lnTo>
                  <a:lnTo>
                    <a:pt x="28430" y="24873"/>
                  </a:lnTo>
                  <a:lnTo>
                    <a:pt x="28648" y="24566"/>
                  </a:lnTo>
                  <a:lnTo>
                    <a:pt x="28852" y="24246"/>
                  </a:lnTo>
                  <a:lnTo>
                    <a:pt x="29057" y="23926"/>
                  </a:lnTo>
                  <a:lnTo>
                    <a:pt x="29249" y="23606"/>
                  </a:lnTo>
                  <a:lnTo>
                    <a:pt x="29441" y="23274"/>
                  </a:lnTo>
                  <a:lnTo>
                    <a:pt x="29620" y="22941"/>
                  </a:lnTo>
                  <a:lnTo>
                    <a:pt x="29786" y="22608"/>
                  </a:lnTo>
                  <a:lnTo>
                    <a:pt x="29953" y="22263"/>
                  </a:lnTo>
                  <a:lnTo>
                    <a:pt x="30106" y="21917"/>
                  </a:lnTo>
                  <a:lnTo>
                    <a:pt x="30260" y="21559"/>
                  </a:lnTo>
                  <a:lnTo>
                    <a:pt x="30400" y="21201"/>
                  </a:lnTo>
                  <a:lnTo>
                    <a:pt x="30528" y="20843"/>
                  </a:lnTo>
                  <a:lnTo>
                    <a:pt x="30643" y="20484"/>
                  </a:lnTo>
                  <a:lnTo>
                    <a:pt x="30759" y="20113"/>
                  </a:lnTo>
                  <a:lnTo>
                    <a:pt x="30861" y="19742"/>
                  </a:lnTo>
                  <a:lnTo>
                    <a:pt x="30963" y="19359"/>
                  </a:lnTo>
                  <a:lnTo>
                    <a:pt x="31053" y="18988"/>
                  </a:lnTo>
                  <a:lnTo>
                    <a:pt x="31130" y="18604"/>
                  </a:lnTo>
                  <a:lnTo>
                    <a:pt x="31194" y="18220"/>
                  </a:lnTo>
                  <a:lnTo>
                    <a:pt x="31245" y="17823"/>
                  </a:lnTo>
                  <a:lnTo>
                    <a:pt x="31296" y="17427"/>
                  </a:lnTo>
                  <a:lnTo>
                    <a:pt x="31334" y="17043"/>
                  </a:lnTo>
                  <a:lnTo>
                    <a:pt x="31360" y="16646"/>
                  </a:lnTo>
                  <a:lnTo>
                    <a:pt x="31386" y="16237"/>
                  </a:lnTo>
                  <a:lnTo>
                    <a:pt x="31386" y="15840"/>
                  </a:lnTo>
                  <a:lnTo>
                    <a:pt x="31386" y="15431"/>
                  </a:lnTo>
                  <a:lnTo>
                    <a:pt x="31373" y="15021"/>
                  </a:lnTo>
                  <a:lnTo>
                    <a:pt x="31360" y="14625"/>
                  </a:lnTo>
                  <a:lnTo>
                    <a:pt x="31322" y="14228"/>
                  </a:lnTo>
                  <a:lnTo>
                    <a:pt x="31283" y="13831"/>
                  </a:lnTo>
                  <a:lnTo>
                    <a:pt x="31232" y="13435"/>
                  </a:lnTo>
                  <a:lnTo>
                    <a:pt x="31168" y="13051"/>
                  </a:lnTo>
                  <a:lnTo>
                    <a:pt x="31104" y="12654"/>
                  </a:lnTo>
                  <a:lnTo>
                    <a:pt x="31014" y="12271"/>
                  </a:lnTo>
                  <a:lnTo>
                    <a:pt x="30925" y="11899"/>
                  </a:lnTo>
                  <a:lnTo>
                    <a:pt x="30835" y="11516"/>
                  </a:lnTo>
                  <a:lnTo>
                    <a:pt x="30720" y="11145"/>
                  </a:lnTo>
                  <a:lnTo>
                    <a:pt x="30605" y="10774"/>
                  </a:lnTo>
                  <a:lnTo>
                    <a:pt x="30477" y="10415"/>
                  </a:lnTo>
                  <a:lnTo>
                    <a:pt x="30349" y="10057"/>
                  </a:lnTo>
                  <a:lnTo>
                    <a:pt x="30208" y="9699"/>
                  </a:lnTo>
                  <a:lnTo>
                    <a:pt x="30055" y="9341"/>
                  </a:lnTo>
                  <a:lnTo>
                    <a:pt x="29901" y="8995"/>
                  </a:lnTo>
                  <a:lnTo>
                    <a:pt x="29735" y="8650"/>
                  </a:lnTo>
                  <a:lnTo>
                    <a:pt x="29556" y="8317"/>
                  </a:lnTo>
                  <a:lnTo>
                    <a:pt x="29377" y="7984"/>
                  </a:lnTo>
                  <a:lnTo>
                    <a:pt x="29185" y="7652"/>
                  </a:lnTo>
                  <a:lnTo>
                    <a:pt x="28980" y="7332"/>
                  </a:lnTo>
                  <a:lnTo>
                    <a:pt x="28775" y="7012"/>
                  </a:lnTo>
                  <a:lnTo>
                    <a:pt x="28571" y="6705"/>
                  </a:lnTo>
                  <a:lnTo>
                    <a:pt x="28340" y="6398"/>
                  </a:lnTo>
                  <a:lnTo>
                    <a:pt x="28123" y="6091"/>
                  </a:lnTo>
                  <a:lnTo>
                    <a:pt x="27880" y="5797"/>
                  </a:lnTo>
                  <a:lnTo>
                    <a:pt x="27637" y="5515"/>
                  </a:lnTo>
                  <a:lnTo>
                    <a:pt x="27394" y="5221"/>
                  </a:lnTo>
                  <a:lnTo>
                    <a:pt x="27138" y="4952"/>
                  </a:lnTo>
                  <a:lnTo>
                    <a:pt x="26882" y="4671"/>
                  </a:lnTo>
                  <a:lnTo>
                    <a:pt x="26613" y="4415"/>
                  </a:lnTo>
                  <a:lnTo>
                    <a:pt x="26332" y="4159"/>
                  </a:lnTo>
                  <a:lnTo>
                    <a:pt x="26063" y="3903"/>
                  </a:lnTo>
                  <a:lnTo>
                    <a:pt x="25769" y="3660"/>
                  </a:lnTo>
                  <a:lnTo>
                    <a:pt x="25475" y="3417"/>
                  </a:lnTo>
                  <a:lnTo>
                    <a:pt x="25180" y="3187"/>
                  </a:lnTo>
                  <a:lnTo>
                    <a:pt x="24873" y="2956"/>
                  </a:lnTo>
                  <a:lnTo>
                    <a:pt x="24566" y="2739"/>
                  </a:lnTo>
                  <a:lnTo>
                    <a:pt x="24259" y="2534"/>
                  </a:lnTo>
                  <a:lnTo>
                    <a:pt x="23939" y="2329"/>
                  </a:lnTo>
                  <a:lnTo>
                    <a:pt x="23619" y="2137"/>
                  </a:lnTo>
                  <a:lnTo>
                    <a:pt x="23287" y="1945"/>
                  </a:lnTo>
                  <a:lnTo>
                    <a:pt x="22954" y="1766"/>
                  </a:lnTo>
                  <a:lnTo>
                    <a:pt x="22609" y="1600"/>
                  </a:lnTo>
                  <a:lnTo>
                    <a:pt x="22263" y="1434"/>
                  </a:lnTo>
                  <a:lnTo>
                    <a:pt x="21918" y="1280"/>
                  </a:lnTo>
                  <a:lnTo>
                    <a:pt x="21572" y="1127"/>
                  </a:lnTo>
                  <a:lnTo>
                    <a:pt x="21214" y="986"/>
                  </a:lnTo>
                  <a:lnTo>
                    <a:pt x="20856" y="858"/>
                  </a:lnTo>
                  <a:lnTo>
                    <a:pt x="20485" y="743"/>
                  </a:lnTo>
                  <a:lnTo>
                    <a:pt x="20114" y="628"/>
                  </a:lnTo>
                  <a:lnTo>
                    <a:pt x="19743" y="525"/>
                  </a:lnTo>
                  <a:lnTo>
                    <a:pt x="19372" y="423"/>
                  </a:lnTo>
                  <a:lnTo>
                    <a:pt x="18988" y="346"/>
                  </a:lnTo>
                  <a:lnTo>
                    <a:pt x="18604" y="269"/>
                  </a:lnTo>
                  <a:lnTo>
                    <a:pt x="18220" y="193"/>
                  </a:lnTo>
                  <a:lnTo>
                    <a:pt x="17836" y="141"/>
                  </a:lnTo>
                  <a:lnTo>
                    <a:pt x="17440" y="90"/>
                  </a:lnTo>
                  <a:lnTo>
                    <a:pt x="17043" y="52"/>
                  </a:lnTo>
                  <a:lnTo>
                    <a:pt x="16646" y="26"/>
                  </a:lnTo>
                  <a:lnTo>
                    <a:pt x="16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1848425" y="1947475"/>
              <a:ext cx="116450" cy="236075"/>
            </a:xfrm>
            <a:custGeom>
              <a:avLst/>
              <a:gdLst/>
              <a:ahLst/>
              <a:cxnLst/>
              <a:rect l="l" t="t" r="r" b="b"/>
              <a:pathLst>
                <a:path w="4658" h="9443" extrusionOk="0">
                  <a:moveTo>
                    <a:pt x="1139" y="0"/>
                  </a:moveTo>
                  <a:lnTo>
                    <a:pt x="1062" y="13"/>
                  </a:lnTo>
                  <a:lnTo>
                    <a:pt x="1011" y="38"/>
                  </a:lnTo>
                  <a:lnTo>
                    <a:pt x="986" y="51"/>
                  </a:lnTo>
                  <a:lnTo>
                    <a:pt x="973" y="77"/>
                  </a:lnTo>
                  <a:lnTo>
                    <a:pt x="0" y="9442"/>
                  </a:lnTo>
                  <a:lnTo>
                    <a:pt x="231" y="9391"/>
                  </a:lnTo>
                  <a:lnTo>
                    <a:pt x="448" y="9340"/>
                  </a:lnTo>
                  <a:lnTo>
                    <a:pt x="666" y="9263"/>
                  </a:lnTo>
                  <a:lnTo>
                    <a:pt x="896" y="9186"/>
                  </a:lnTo>
                  <a:lnTo>
                    <a:pt x="1113" y="9097"/>
                  </a:lnTo>
                  <a:lnTo>
                    <a:pt x="1318" y="8995"/>
                  </a:lnTo>
                  <a:lnTo>
                    <a:pt x="1536" y="8867"/>
                  </a:lnTo>
                  <a:lnTo>
                    <a:pt x="1740" y="8751"/>
                  </a:lnTo>
                  <a:lnTo>
                    <a:pt x="1945" y="8611"/>
                  </a:lnTo>
                  <a:lnTo>
                    <a:pt x="2150" y="8470"/>
                  </a:lnTo>
                  <a:lnTo>
                    <a:pt x="2342" y="8304"/>
                  </a:lnTo>
                  <a:lnTo>
                    <a:pt x="2534" y="8137"/>
                  </a:lnTo>
                  <a:lnTo>
                    <a:pt x="2713" y="7971"/>
                  </a:lnTo>
                  <a:lnTo>
                    <a:pt x="2892" y="7792"/>
                  </a:lnTo>
                  <a:lnTo>
                    <a:pt x="3071" y="7600"/>
                  </a:lnTo>
                  <a:lnTo>
                    <a:pt x="3225" y="7395"/>
                  </a:lnTo>
                  <a:lnTo>
                    <a:pt x="3391" y="7191"/>
                  </a:lnTo>
                  <a:lnTo>
                    <a:pt x="3544" y="6986"/>
                  </a:lnTo>
                  <a:lnTo>
                    <a:pt x="3685" y="6755"/>
                  </a:lnTo>
                  <a:lnTo>
                    <a:pt x="3826" y="6538"/>
                  </a:lnTo>
                  <a:lnTo>
                    <a:pt x="3941" y="6308"/>
                  </a:lnTo>
                  <a:lnTo>
                    <a:pt x="4069" y="6065"/>
                  </a:lnTo>
                  <a:lnTo>
                    <a:pt x="4171" y="5822"/>
                  </a:lnTo>
                  <a:lnTo>
                    <a:pt x="4274" y="5578"/>
                  </a:lnTo>
                  <a:lnTo>
                    <a:pt x="4363" y="5335"/>
                  </a:lnTo>
                  <a:lnTo>
                    <a:pt x="4440" y="5079"/>
                  </a:lnTo>
                  <a:lnTo>
                    <a:pt x="4504" y="4824"/>
                  </a:lnTo>
                  <a:lnTo>
                    <a:pt x="4555" y="4555"/>
                  </a:lnTo>
                  <a:lnTo>
                    <a:pt x="4606" y="4286"/>
                  </a:lnTo>
                  <a:lnTo>
                    <a:pt x="4632" y="4030"/>
                  </a:lnTo>
                  <a:lnTo>
                    <a:pt x="4657" y="3762"/>
                  </a:lnTo>
                  <a:lnTo>
                    <a:pt x="4657" y="3480"/>
                  </a:lnTo>
                  <a:lnTo>
                    <a:pt x="4657" y="3186"/>
                  </a:lnTo>
                  <a:lnTo>
                    <a:pt x="4619" y="2892"/>
                  </a:lnTo>
                  <a:lnTo>
                    <a:pt x="4568" y="2623"/>
                  </a:lnTo>
                  <a:lnTo>
                    <a:pt x="4504" y="2367"/>
                  </a:lnTo>
                  <a:lnTo>
                    <a:pt x="4427" y="2124"/>
                  </a:lnTo>
                  <a:lnTo>
                    <a:pt x="4325" y="1906"/>
                  </a:lnTo>
                  <a:lnTo>
                    <a:pt x="4210" y="1702"/>
                  </a:lnTo>
                  <a:lnTo>
                    <a:pt x="4095" y="1497"/>
                  </a:lnTo>
                  <a:lnTo>
                    <a:pt x="3954" y="1318"/>
                  </a:lnTo>
                  <a:lnTo>
                    <a:pt x="3813" y="1152"/>
                  </a:lnTo>
                  <a:lnTo>
                    <a:pt x="3660" y="998"/>
                  </a:lnTo>
                  <a:lnTo>
                    <a:pt x="3506" y="857"/>
                  </a:lnTo>
                  <a:lnTo>
                    <a:pt x="3340" y="729"/>
                  </a:lnTo>
                  <a:lnTo>
                    <a:pt x="3173" y="614"/>
                  </a:lnTo>
                  <a:lnTo>
                    <a:pt x="2994" y="512"/>
                  </a:lnTo>
                  <a:lnTo>
                    <a:pt x="2828" y="422"/>
                  </a:lnTo>
                  <a:lnTo>
                    <a:pt x="2662" y="333"/>
                  </a:lnTo>
                  <a:lnTo>
                    <a:pt x="2482" y="269"/>
                  </a:lnTo>
                  <a:lnTo>
                    <a:pt x="2316" y="205"/>
                  </a:lnTo>
                  <a:lnTo>
                    <a:pt x="2150" y="141"/>
                  </a:lnTo>
                  <a:lnTo>
                    <a:pt x="1843" y="64"/>
                  </a:lnTo>
                  <a:lnTo>
                    <a:pt x="1561" y="13"/>
                  </a:lnTo>
                  <a:lnTo>
                    <a:pt x="1318" y="0"/>
                  </a:lnTo>
                  <a:close/>
                </a:path>
              </a:pathLst>
            </a:custGeom>
            <a:solidFill>
              <a:srgbClr val="D28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1177025" y="1942025"/>
              <a:ext cx="113900" cy="236400"/>
            </a:xfrm>
            <a:custGeom>
              <a:avLst/>
              <a:gdLst/>
              <a:ahLst/>
              <a:cxnLst/>
              <a:rect l="l" t="t" r="r" b="b"/>
              <a:pathLst>
                <a:path w="4556" h="9456" extrusionOk="0">
                  <a:moveTo>
                    <a:pt x="3404" y="1"/>
                  </a:moveTo>
                  <a:lnTo>
                    <a:pt x="3174" y="13"/>
                  </a:lnTo>
                  <a:lnTo>
                    <a:pt x="2892" y="52"/>
                  </a:lnTo>
                  <a:lnTo>
                    <a:pt x="2573" y="129"/>
                  </a:lnTo>
                  <a:lnTo>
                    <a:pt x="2406" y="180"/>
                  </a:lnTo>
                  <a:lnTo>
                    <a:pt x="2240" y="244"/>
                  </a:lnTo>
                  <a:lnTo>
                    <a:pt x="2074" y="308"/>
                  </a:lnTo>
                  <a:lnTo>
                    <a:pt x="1894" y="384"/>
                  </a:lnTo>
                  <a:lnTo>
                    <a:pt x="1715" y="474"/>
                  </a:lnTo>
                  <a:lnTo>
                    <a:pt x="1549" y="576"/>
                  </a:lnTo>
                  <a:lnTo>
                    <a:pt x="1383" y="691"/>
                  </a:lnTo>
                  <a:lnTo>
                    <a:pt x="1216" y="819"/>
                  </a:lnTo>
                  <a:lnTo>
                    <a:pt x="1050" y="960"/>
                  </a:lnTo>
                  <a:lnTo>
                    <a:pt x="897" y="1114"/>
                  </a:lnTo>
                  <a:lnTo>
                    <a:pt x="756" y="1267"/>
                  </a:lnTo>
                  <a:lnTo>
                    <a:pt x="615" y="1446"/>
                  </a:lnTo>
                  <a:lnTo>
                    <a:pt x="487" y="1638"/>
                  </a:lnTo>
                  <a:lnTo>
                    <a:pt x="372" y="1856"/>
                  </a:lnTo>
                  <a:lnTo>
                    <a:pt x="270" y="2073"/>
                  </a:lnTo>
                  <a:lnTo>
                    <a:pt x="180" y="2304"/>
                  </a:lnTo>
                  <a:lnTo>
                    <a:pt x="116" y="2559"/>
                  </a:lnTo>
                  <a:lnTo>
                    <a:pt x="52" y="2828"/>
                  </a:lnTo>
                  <a:lnTo>
                    <a:pt x="26" y="3122"/>
                  </a:lnTo>
                  <a:lnTo>
                    <a:pt x="1" y="3429"/>
                  </a:lnTo>
                  <a:lnTo>
                    <a:pt x="1" y="3698"/>
                  </a:lnTo>
                  <a:lnTo>
                    <a:pt x="26" y="3967"/>
                  </a:lnTo>
                  <a:lnTo>
                    <a:pt x="52" y="4236"/>
                  </a:lnTo>
                  <a:lnTo>
                    <a:pt x="90" y="4491"/>
                  </a:lnTo>
                  <a:lnTo>
                    <a:pt x="142" y="4760"/>
                  </a:lnTo>
                  <a:lnTo>
                    <a:pt x="206" y="5016"/>
                  </a:lnTo>
                  <a:lnTo>
                    <a:pt x="270" y="5272"/>
                  </a:lnTo>
                  <a:lnTo>
                    <a:pt x="359" y="5528"/>
                  </a:lnTo>
                  <a:lnTo>
                    <a:pt x="449" y="5771"/>
                  </a:lnTo>
                  <a:lnTo>
                    <a:pt x="551" y="6014"/>
                  </a:lnTo>
                  <a:lnTo>
                    <a:pt x="666" y="6257"/>
                  </a:lnTo>
                  <a:lnTo>
                    <a:pt x="794" y="6487"/>
                  </a:lnTo>
                  <a:lnTo>
                    <a:pt x="922" y="6718"/>
                  </a:lnTo>
                  <a:lnTo>
                    <a:pt x="1063" y="6935"/>
                  </a:lnTo>
                  <a:lnTo>
                    <a:pt x="1216" y="7153"/>
                  </a:lnTo>
                  <a:lnTo>
                    <a:pt x="1370" y="7357"/>
                  </a:lnTo>
                  <a:lnTo>
                    <a:pt x="1523" y="7562"/>
                  </a:lnTo>
                  <a:lnTo>
                    <a:pt x="1703" y="7754"/>
                  </a:lnTo>
                  <a:lnTo>
                    <a:pt x="1869" y="7933"/>
                  </a:lnTo>
                  <a:lnTo>
                    <a:pt x="2061" y="8112"/>
                  </a:lnTo>
                  <a:lnTo>
                    <a:pt x="2240" y="8291"/>
                  </a:lnTo>
                  <a:lnTo>
                    <a:pt x="2432" y="8445"/>
                  </a:lnTo>
                  <a:lnTo>
                    <a:pt x="2637" y="8598"/>
                  </a:lnTo>
                  <a:lnTo>
                    <a:pt x="2828" y="8739"/>
                  </a:lnTo>
                  <a:lnTo>
                    <a:pt x="3033" y="8867"/>
                  </a:lnTo>
                  <a:lnTo>
                    <a:pt x="3251" y="8982"/>
                  </a:lnTo>
                  <a:lnTo>
                    <a:pt x="3455" y="9097"/>
                  </a:lnTo>
                  <a:lnTo>
                    <a:pt x="3673" y="9187"/>
                  </a:lnTo>
                  <a:lnTo>
                    <a:pt x="3890" y="9276"/>
                  </a:lnTo>
                  <a:lnTo>
                    <a:pt x="4108" y="9353"/>
                  </a:lnTo>
                  <a:lnTo>
                    <a:pt x="4338" y="9404"/>
                  </a:lnTo>
                  <a:lnTo>
                    <a:pt x="4556" y="9456"/>
                  </a:lnTo>
                  <a:lnTo>
                    <a:pt x="3762" y="90"/>
                  </a:lnTo>
                  <a:lnTo>
                    <a:pt x="3750" y="65"/>
                  </a:lnTo>
                  <a:lnTo>
                    <a:pt x="3711" y="39"/>
                  </a:lnTo>
                  <a:lnTo>
                    <a:pt x="3660" y="13"/>
                  </a:lnTo>
                  <a:lnTo>
                    <a:pt x="3596" y="1"/>
                  </a:lnTo>
                  <a:close/>
                </a:path>
              </a:pathLst>
            </a:custGeom>
            <a:solidFill>
              <a:srgbClr val="D28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1241975" y="1479825"/>
              <a:ext cx="658275" cy="953525"/>
            </a:xfrm>
            <a:custGeom>
              <a:avLst/>
              <a:gdLst/>
              <a:ahLst/>
              <a:cxnLst/>
              <a:rect l="l" t="t" r="r" b="b"/>
              <a:pathLst>
                <a:path w="26331" h="38141" extrusionOk="0">
                  <a:moveTo>
                    <a:pt x="12948" y="1"/>
                  </a:moveTo>
                  <a:lnTo>
                    <a:pt x="12270" y="26"/>
                  </a:lnTo>
                  <a:lnTo>
                    <a:pt x="11605" y="52"/>
                  </a:lnTo>
                  <a:lnTo>
                    <a:pt x="10939" y="103"/>
                  </a:lnTo>
                  <a:lnTo>
                    <a:pt x="10300" y="180"/>
                  </a:lnTo>
                  <a:lnTo>
                    <a:pt x="9660" y="257"/>
                  </a:lnTo>
                  <a:lnTo>
                    <a:pt x="9033" y="372"/>
                  </a:lnTo>
                  <a:lnTo>
                    <a:pt x="8432" y="487"/>
                  </a:lnTo>
                  <a:lnTo>
                    <a:pt x="7830" y="640"/>
                  </a:lnTo>
                  <a:lnTo>
                    <a:pt x="7255" y="807"/>
                  </a:lnTo>
                  <a:lnTo>
                    <a:pt x="6692" y="999"/>
                  </a:lnTo>
                  <a:lnTo>
                    <a:pt x="6141" y="1216"/>
                  </a:lnTo>
                  <a:lnTo>
                    <a:pt x="5873" y="1331"/>
                  </a:lnTo>
                  <a:lnTo>
                    <a:pt x="5617" y="1459"/>
                  </a:lnTo>
                  <a:lnTo>
                    <a:pt x="5348" y="1587"/>
                  </a:lnTo>
                  <a:lnTo>
                    <a:pt x="5105" y="1728"/>
                  </a:lnTo>
                  <a:lnTo>
                    <a:pt x="4849" y="1869"/>
                  </a:lnTo>
                  <a:lnTo>
                    <a:pt x="4606" y="2022"/>
                  </a:lnTo>
                  <a:lnTo>
                    <a:pt x="4376" y="2189"/>
                  </a:lnTo>
                  <a:lnTo>
                    <a:pt x="4133" y="2355"/>
                  </a:lnTo>
                  <a:lnTo>
                    <a:pt x="3902" y="2521"/>
                  </a:lnTo>
                  <a:lnTo>
                    <a:pt x="3685" y="2700"/>
                  </a:lnTo>
                  <a:lnTo>
                    <a:pt x="3467" y="2892"/>
                  </a:lnTo>
                  <a:lnTo>
                    <a:pt x="3250" y="3084"/>
                  </a:lnTo>
                  <a:lnTo>
                    <a:pt x="3045" y="3289"/>
                  </a:lnTo>
                  <a:lnTo>
                    <a:pt x="2853" y="3506"/>
                  </a:lnTo>
                  <a:lnTo>
                    <a:pt x="2649" y="3724"/>
                  </a:lnTo>
                  <a:lnTo>
                    <a:pt x="2469" y="3954"/>
                  </a:lnTo>
                  <a:lnTo>
                    <a:pt x="2278" y="4185"/>
                  </a:lnTo>
                  <a:lnTo>
                    <a:pt x="2111" y="4440"/>
                  </a:lnTo>
                  <a:lnTo>
                    <a:pt x="1932" y="4684"/>
                  </a:lnTo>
                  <a:lnTo>
                    <a:pt x="1779" y="4952"/>
                  </a:lnTo>
                  <a:lnTo>
                    <a:pt x="1612" y="5221"/>
                  </a:lnTo>
                  <a:lnTo>
                    <a:pt x="1459" y="5502"/>
                  </a:lnTo>
                  <a:lnTo>
                    <a:pt x="1318" y="5797"/>
                  </a:lnTo>
                  <a:lnTo>
                    <a:pt x="1177" y="6091"/>
                  </a:lnTo>
                  <a:lnTo>
                    <a:pt x="1049" y="6398"/>
                  </a:lnTo>
                  <a:lnTo>
                    <a:pt x="934" y="6718"/>
                  </a:lnTo>
                  <a:lnTo>
                    <a:pt x="819" y="7050"/>
                  </a:lnTo>
                  <a:lnTo>
                    <a:pt x="704" y="7383"/>
                  </a:lnTo>
                  <a:lnTo>
                    <a:pt x="601" y="7729"/>
                  </a:lnTo>
                  <a:lnTo>
                    <a:pt x="512" y="8087"/>
                  </a:lnTo>
                  <a:lnTo>
                    <a:pt x="422" y="8458"/>
                  </a:lnTo>
                  <a:lnTo>
                    <a:pt x="346" y="8842"/>
                  </a:lnTo>
                  <a:lnTo>
                    <a:pt x="269" y="9225"/>
                  </a:lnTo>
                  <a:lnTo>
                    <a:pt x="218" y="9622"/>
                  </a:lnTo>
                  <a:lnTo>
                    <a:pt x="154" y="10032"/>
                  </a:lnTo>
                  <a:lnTo>
                    <a:pt x="115" y="10454"/>
                  </a:lnTo>
                  <a:lnTo>
                    <a:pt x="64" y="10889"/>
                  </a:lnTo>
                  <a:lnTo>
                    <a:pt x="39" y="11324"/>
                  </a:lnTo>
                  <a:lnTo>
                    <a:pt x="13" y="11784"/>
                  </a:lnTo>
                  <a:lnTo>
                    <a:pt x="0" y="12245"/>
                  </a:lnTo>
                  <a:lnTo>
                    <a:pt x="0" y="12718"/>
                  </a:lnTo>
                  <a:lnTo>
                    <a:pt x="0" y="13205"/>
                  </a:lnTo>
                  <a:lnTo>
                    <a:pt x="26" y="14202"/>
                  </a:lnTo>
                  <a:lnTo>
                    <a:pt x="64" y="15226"/>
                  </a:lnTo>
                  <a:lnTo>
                    <a:pt x="103" y="16262"/>
                  </a:lnTo>
                  <a:lnTo>
                    <a:pt x="166" y="17312"/>
                  </a:lnTo>
                  <a:lnTo>
                    <a:pt x="243" y="18373"/>
                  </a:lnTo>
                  <a:lnTo>
                    <a:pt x="346" y="19435"/>
                  </a:lnTo>
                  <a:lnTo>
                    <a:pt x="461" y="20510"/>
                  </a:lnTo>
                  <a:lnTo>
                    <a:pt x="601" y="21572"/>
                  </a:lnTo>
                  <a:lnTo>
                    <a:pt x="755" y="22634"/>
                  </a:lnTo>
                  <a:lnTo>
                    <a:pt x="934" y="23696"/>
                  </a:lnTo>
                  <a:lnTo>
                    <a:pt x="1152" y="24745"/>
                  </a:lnTo>
                  <a:lnTo>
                    <a:pt x="1382" y="25781"/>
                  </a:lnTo>
                  <a:lnTo>
                    <a:pt x="1510" y="26280"/>
                  </a:lnTo>
                  <a:lnTo>
                    <a:pt x="1638" y="26792"/>
                  </a:lnTo>
                  <a:lnTo>
                    <a:pt x="1779" y="27291"/>
                  </a:lnTo>
                  <a:lnTo>
                    <a:pt x="1919" y="27777"/>
                  </a:lnTo>
                  <a:lnTo>
                    <a:pt x="2086" y="28276"/>
                  </a:lnTo>
                  <a:lnTo>
                    <a:pt x="2239" y="28750"/>
                  </a:lnTo>
                  <a:lnTo>
                    <a:pt x="2418" y="29223"/>
                  </a:lnTo>
                  <a:lnTo>
                    <a:pt x="2597" y="29696"/>
                  </a:lnTo>
                  <a:lnTo>
                    <a:pt x="2777" y="30157"/>
                  </a:lnTo>
                  <a:lnTo>
                    <a:pt x="2981" y="30605"/>
                  </a:lnTo>
                  <a:lnTo>
                    <a:pt x="3173" y="31040"/>
                  </a:lnTo>
                  <a:lnTo>
                    <a:pt x="3391" y="31475"/>
                  </a:lnTo>
                  <a:lnTo>
                    <a:pt x="3608" y="31897"/>
                  </a:lnTo>
                  <a:lnTo>
                    <a:pt x="3838" y="32319"/>
                  </a:lnTo>
                  <a:lnTo>
                    <a:pt x="4082" y="32716"/>
                  </a:lnTo>
                  <a:lnTo>
                    <a:pt x="4337" y="33113"/>
                  </a:lnTo>
                  <a:lnTo>
                    <a:pt x="4593" y="33496"/>
                  </a:lnTo>
                  <a:lnTo>
                    <a:pt x="4862" y="33855"/>
                  </a:lnTo>
                  <a:lnTo>
                    <a:pt x="5144" y="34213"/>
                  </a:lnTo>
                  <a:lnTo>
                    <a:pt x="5425" y="34558"/>
                  </a:lnTo>
                  <a:lnTo>
                    <a:pt x="5732" y="34891"/>
                  </a:lnTo>
                  <a:lnTo>
                    <a:pt x="6039" y="35211"/>
                  </a:lnTo>
                  <a:lnTo>
                    <a:pt x="6359" y="35518"/>
                  </a:lnTo>
                  <a:lnTo>
                    <a:pt x="6692" y="35799"/>
                  </a:lnTo>
                  <a:lnTo>
                    <a:pt x="7024" y="36081"/>
                  </a:lnTo>
                  <a:lnTo>
                    <a:pt x="7383" y="36337"/>
                  </a:lnTo>
                  <a:lnTo>
                    <a:pt x="7741" y="36580"/>
                  </a:lnTo>
                  <a:lnTo>
                    <a:pt x="8125" y="36810"/>
                  </a:lnTo>
                  <a:lnTo>
                    <a:pt x="8508" y="37028"/>
                  </a:lnTo>
                  <a:lnTo>
                    <a:pt x="8905" y="37219"/>
                  </a:lnTo>
                  <a:lnTo>
                    <a:pt x="9314" y="37399"/>
                  </a:lnTo>
                  <a:lnTo>
                    <a:pt x="9737" y="37552"/>
                  </a:lnTo>
                  <a:lnTo>
                    <a:pt x="10172" y="37693"/>
                  </a:lnTo>
                  <a:lnTo>
                    <a:pt x="10620" y="37821"/>
                  </a:lnTo>
                  <a:lnTo>
                    <a:pt x="11080" y="37923"/>
                  </a:lnTo>
                  <a:lnTo>
                    <a:pt x="11553" y="38013"/>
                  </a:lnTo>
                  <a:lnTo>
                    <a:pt x="12040" y="38077"/>
                  </a:lnTo>
                  <a:lnTo>
                    <a:pt x="12539" y="38115"/>
                  </a:lnTo>
                  <a:lnTo>
                    <a:pt x="13050" y="38141"/>
                  </a:lnTo>
                  <a:lnTo>
                    <a:pt x="13575" y="38141"/>
                  </a:lnTo>
                  <a:lnTo>
                    <a:pt x="14048" y="38128"/>
                  </a:lnTo>
                  <a:lnTo>
                    <a:pt x="14509" y="38077"/>
                  </a:lnTo>
                  <a:lnTo>
                    <a:pt x="14957" y="38026"/>
                  </a:lnTo>
                  <a:lnTo>
                    <a:pt x="15392" y="37949"/>
                  </a:lnTo>
                  <a:lnTo>
                    <a:pt x="15827" y="37846"/>
                  </a:lnTo>
                  <a:lnTo>
                    <a:pt x="16249" y="37731"/>
                  </a:lnTo>
                  <a:lnTo>
                    <a:pt x="16658" y="37591"/>
                  </a:lnTo>
                  <a:lnTo>
                    <a:pt x="17055" y="37437"/>
                  </a:lnTo>
                  <a:lnTo>
                    <a:pt x="17439" y="37258"/>
                  </a:lnTo>
                  <a:lnTo>
                    <a:pt x="17810" y="37066"/>
                  </a:lnTo>
                  <a:lnTo>
                    <a:pt x="18181" y="36861"/>
                  </a:lnTo>
                  <a:lnTo>
                    <a:pt x="18539" y="36644"/>
                  </a:lnTo>
                  <a:lnTo>
                    <a:pt x="18897" y="36401"/>
                  </a:lnTo>
                  <a:lnTo>
                    <a:pt x="19230" y="36145"/>
                  </a:lnTo>
                  <a:lnTo>
                    <a:pt x="19563" y="35876"/>
                  </a:lnTo>
                  <a:lnTo>
                    <a:pt x="19883" y="35582"/>
                  </a:lnTo>
                  <a:lnTo>
                    <a:pt x="20190" y="35288"/>
                  </a:lnTo>
                  <a:lnTo>
                    <a:pt x="20497" y="34968"/>
                  </a:lnTo>
                  <a:lnTo>
                    <a:pt x="20791" y="34648"/>
                  </a:lnTo>
                  <a:lnTo>
                    <a:pt x="21073" y="34302"/>
                  </a:lnTo>
                  <a:lnTo>
                    <a:pt x="21354" y="33944"/>
                  </a:lnTo>
                  <a:lnTo>
                    <a:pt x="21610" y="33586"/>
                  </a:lnTo>
                  <a:lnTo>
                    <a:pt x="21879" y="33202"/>
                  </a:lnTo>
                  <a:lnTo>
                    <a:pt x="22122" y="32818"/>
                  </a:lnTo>
                  <a:lnTo>
                    <a:pt x="22365" y="32422"/>
                  </a:lnTo>
                  <a:lnTo>
                    <a:pt x="22595" y="32012"/>
                  </a:lnTo>
                  <a:lnTo>
                    <a:pt x="22825" y="31590"/>
                  </a:lnTo>
                  <a:lnTo>
                    <a:pt x="23043" y="31155"/>
                  </a:lnTo>
                  <a:lnTo>
                    <a:pt x="23248" y="30720"/>
                  </a:lnTo>
                  <a:lnTo>
                    <a:pt x="23452" y="30272"/>
                  </a:lnTo>
                  <a:lnTo>
                    <a:pt x="23644" y="29812"/>
                  </a:lnTo>
                  <a:lnTo>
                    <a:pt x="23823" y="29338"/>
                  </a:lnTo>
                  <a:lnTo>
                    <a:pt x="24002" y="28878"/>
                  </a:lnTo>
                  <a:lnTo>
                    <a:pt x="24169" y="28391"/>
                  </a:lnTo>
                  <a:lnTo>
                    <a:pt x="24335" y="27905"/>
                  </a:lnTo>
                  <a:lnTo>
                    <a:pt x="24489" y="27406"/>
                  </a:lnTo>
                  <a:lnTo>
                    <a:pt x="24642" y="26907"/>
                  </a:lnTo>
                  <a:lnTo>
                    <a:pt x="24783" y="26408"/>
                  </a:lnTo>
                  <a:lnTo>
                    <a:pt x="24924" y="25897"/>
                  </a:lnTo>
                  <a:lnTo>
                    <a:pt x="25039" y="25385"/>
                  </a:lnTo>
                  <a:lnTo>
                    <a:pt x="25282" y="24348"/>
                  </a:lnTo>
                  <a:lnTo>
                    <a:pt x="25487" y="23286"/>
                  </a:lnTo>
                  <a:lnTo>
                    <a:pt x="25679" y="22225"/>
                  </a:lnTo>
                  <a:lnTo>
                    <a:pt x="25832" y="21163"/>
                  </a:lnTo>
                  <a:lnTo>
                    <a:pt x="25973" y="20088"/>
                  </a:lnTo>
                  <a:lnTo>
                    <a:pt x="26075" y="19013"/>
                  </a:lnTo>
                  <a:lnTo>
                    <a:pt x="26165" y="17938"/>
                  </a:lnTo>
                  <a:lnTo>
                    <a:pt x="26241" y="16877"/>
                  </a:lnTo>
                  <a:lnTo>
                    <a:pt x="26293" y="15827"/>
                  </a:lnTo>
                  <a:lnTo>
                    <a:pt x="26318" y="14791"/>
                  </a:lnTo>
                  <a:lnTo>
                    <a:pt x="26331" y="13780"/>
                  </a:lnTo>
                  <a:lnTo>
                    <a:pt x="26318" y="12782"/>
                  </a:lnTo>
                  <a:lnTo>
                    <a:pt x="26305" y="12283"/>
                  </a:lnTo>
                  <a:lnTo>
                    <a:pt x="26293" y="11810"/>
                  </a:lnTo>
                  <a:lnTo>
                    <a:pt x="26254" y="11349"/>
                  </a:lnTo>
                  <a:lnTo>
                    <a:pt x="26216" y="10902"/>
                  </a:lnTo>
                  <a:lnTo>
                    <a:pt x="26177" y="10454"/>
                  </a:lnTo>
                  <a:lnTo>
                    <a:pt x="26126" y="10019"/>
                  </a:lnTo>
                  <a:lnTo>
                    <a:pt x="26062" y="9609"/>
                  </a:lnTo>
                  <a:lnTo>
                    <a:pt x="25998" y="9200"/>
                  </a:lnTo>
                  <a:lnTo>
                    <a:pt x="25922" y="8803"/>
                  </a:lnTo>
                  <a:lnTo>
                    <a:pt x="25832" y="8419"/>
                  </a:lnTo>
                  <a:lnTo>
                    <a:pt x="25742" y="8036"/>
                  </a:lnTo>
                  <a:lnTo>
                    <a:pt x="25640" y="7677"/>
                  </a:lnTo>
                  <a:lnTo>
                    <a:pt x="25538" y="7319"/>
                  </a:lnTo>
                  <a:lnTo>
                    <a:pt x="25423" y="6974"/>
                  </a:lnTo>
                  <a:lnTo>
                    <a:pt x="25307" y="6641"/>
                  </a:lnTo>
                  <a:lnTo>
                    <a:pt x="25180" y="6321"/>
                  </a:lnTo>
                  <a:lnTo>
                    <a:pt x="25052" y="6001"/>
                  </a:lnTo>
                  <a:lnTo>
                    <a:pt x="24911" y="5707"/>
                  </a:lnTo>
                  <a:lnTo>
                    <a:pt x="24757" y="5413"/>
                  </a:lnTo>
                  <a:lnTo>
                    <a:pt x="24604" y="5119"/>
                  </a:lnTo>
                  <a:lnTo>
                    <a:pt x="24450" y="4850"/>
                  </a:lnTo>
                  <a:lnTo>
                    <a:pt x="24284" y="4581"/>
                  </a:lnTo>
                  <a:lnTo>
                    <a:pt x="24105" y="4325"/>
                  </a:lnTo>
                  <a:lnTo>
                    <a:pt x="23926" y="4082"/>
                  </a:lnTo>
                  <a:lnTo>
                    <a:pt x="23747" y="3839"/>
                  </a:lnTo>
                  <a:lnTo>
                    <a:pt x="23555" y="3609"/>
                  </a:lnTo>
                  <a:lnTo>
                    <a:pt x="23363" y="3378"/>
                  </a:lnTo>
                  <a:lnTo>
                    <a:pt x="23158" y="3174"/>
                  </a:lnTo>
                  <a:lnTo>
                    <a:pt x="22953" y="2969"/>
                  </a:lnTo>
                  <a:lnTo>
                    <a:pt x="22736" y="2764"/>
                  </a:lnTo>
                  <a:lnTo>
                    <a:pt x="22518" y="2572"/>
                  </a:lnTo>
                  <a:lnTo>
                    <a:pt x="22288" y="2393"/>
                  </a:lnTo>
                  <a:lnTo>
                    <a:pt x="22070" y="2227"/>
                  </a:lnTo>
                  <a:lnTo>
                    <a:pt x="21827" y="2061"/>
                  </a:lnTo>
                  <a:lnTo>
                    <a:pt x="21597" y="1894"/>
                  </a:lnTo>
                  <a:lnTo>
                    <a:pt x="21354" y="1754"/>
                  </a:lnTo>
                  <a:lnTo>
                    <a:pt x="21098" y="1600"/>
                  </a:lnTo>
                  <a:lnTo>
                    <a:pt x="20842" y="1472"/>
                  </a:lnTo>
                  <a:lnTo>
                    <a:pt x="20586" y="1344"/>
                  </a:lnTo>
                  <a:lnTo>
                    <a:pt x="20330" y="1216"/>
                  </a:lnTo>
                  <a:lnTo>
                    <a:pt x="20062" y="1101"/>
                  </a:lnTo>
                  <a:lnTo>
                    <a:pt x="19793" y="986"/>
                  </a:lnTo>
                  <a:lnTo>
                    <a:pt x="19230" y="794"/>
                  </a:lnTo>
                  <a:lnTo>
                    <a:pt x="18667" y="615"/>
                  </a:lnTo>
                  <a:lnTo>
                    <a:pt x="18079" y="474"/>
                  </a:lnTo>
                  <a:lnTo>
                    <a:pt x="17477" y="346"/>
                  </a:lnTo>
                  <a:lnTo>
                    <a:pt x="16863" y="231"/>
                  </a:lnTo>
                  <a:lnTo>
                    <a:pt x="16236" y="154"/>
                  </a:lnTo>
                  <a:lnTo>
                    <a:pt x="15597" y="90"/>
                  </a:lnTo>
                  <a:lnTo>
                    <a:pt x="14957" y="39"/>
                  </a:lnTo>
                  <a:lnTo>
                    <a:pt x="14291" y="14"/>
                  </a:lnTo>
                  <a:lnTo>
                    <a:pt x="13626" y="1"/>
                  </a:lnTo>
                  <a:close/>
                </a:path>
              </a:pathLst>
            </a:custGeom>
            <a:solidFill>
              <a:srgbClr val="FFB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1420450" y="2005700"/>
              <a:ext cx="43200" cy="64625"/>
            </a:xfrm>
            <a:custGeom>
              <a:avLst/>
              <a:gdLst/>
              <a:ahLst/>
              <a:cxnLst/>
              <a:rect l="l" t="t" r="r" b="b"/>
              <a:pathLst>
                <a:path w="1728" h="2585" extrusionOk="0">
                  <a:moveTo>
                    <a:pt x="858" y="0"/>
                  </a:moveTo>
                  <a:lnTo>
                    <a:pt x="768" y="13"/>
                  </a:lnTo>
                  <a:lnTo>
                    <a:pt x="691" y="26"/>
                  </a:lnTo>
                  <a:lnTo>
                    <a:pt x="602" y="64"/>
                  </a:lnTo>
                  <a:lnTo>
                    <a:pt x="525" y="102"/>
                  </a:lnTo>
                  <a:lnTo>
                    <a:pt x="448" y="154"/>
                  </a:lnTo>
                  <a:lnTo>
                    <a:pt x="384" y="218"/>
                  </a:lnTo>
                  <a:lnTo>
                    <a:pt x="320" y="294"/>
                  </a:lnTo>
                  <a:lnTo>
                    <a:pt x="256" y="384"/>
                  </a:lnTo>
                  <a:lnTo>
                    <a:pt x="192" y="473"/>
                  </a:lnTo>
                  <a:lnTo>
                    <a:pt x="154" y="576"/>
                  </a:lnTo>
                  <a:lnTo>
                    <a:pt x="103" y="678"/>
                  </a:lnTo>
                  <a:lnTo>
                    <a:pt x="64" y="793"/>
                  </a:lnTo>
                  <a:lnTo>
                    <a:pt x="39" y="908"/>
                  </a:lnTo>
                  <a:lnTo>
                    <a:pt x="26" y="1036"/>
                  </a:lnTo>
                  <a:lnTo>
                    <a:pt x="13" y="1164"/>
                  </a:lnTo>
                  <a:lnTo>
                    <a:pt x="0" y="1292"/>
                  </a:lnTo>
                  <a:lnTo>
                    <a:pt x="13" y="1433"/>
                  </a:lnTo>
                  <a:lnTo>
                    <a:pt x="26" y="1561"/>
                  </a:lnTo>
                  <a:lnTo>
                    <a:pt x="39" y="1676"/>
                  </a:lnTo>
                  <a:lnTo>
                    <a:pt x="77" y="1804"/>
                  </a:lnTo>
                  <a:lnTo>
                    <a:pt x="103" y="1906"/>
                  </a:lnTo>
                  <a:lnTo>
                    <a:pt x="154" y="2022"/>
                  </a:lnTo>
                  <a:lnTo>
                    <a:pt x="205" y="2111"/>
                  </a:lnTo>
                  <a:lnTo>
                    <a:pt x="256" y="2213"/>
                  </a:lnTo>
                  <a:lnTo>
                    <a:pt x="320" y="2290"/>
                  </a:lnTo>
                  <a:lnTo>
                    <a:pt x="384" y="2367"/>
                  </a:lnTo>
                  <a:lnTo>
                    <a:pt x="461" y="2431"/>
                  </a:lnTo>
                  <a:lnTo>
                    <a:pt x="525" y="2482"/>
                  </a:lnTo>
                  <a:lnTo>
                    <a:pt x="615" y="2533"/>
                  </a:lnTo>
                  <a:lnTo>
                    <a:pt x="691" y="2559"/>
                  </a:lnTo>
                  <a:lnTo>
                    <a:pt x="781" y="2584"/>
                  </a:lnTo>
                  <a:lnTo>
                    <a:pt x="960" y="2584"/>
                  </a:lnTo>
                  <a:lnTo>
                    <a:pt x="1037" y="2559"/>
                  </a:lnTo>
                  <a:lnTo>
                    <a:pt x="1126" y="2533"/>
                  </a:lnTo>
                  <a:lnTo>
                    <a:pt x="1203" y="2482"/>
                  </a:lnTo>
                  <a:lnTo>
                    <a:pt x="1280" y="2431"/>
                  </a:lnTo>
                  <a:lnTo>
                    <a:pt x="1344" y="2367"/>
                  </a:lnTo>
                  <a:lnTo>
                    <a:pt x="1408" y="2290"/>
                  </a:lnTo>
                  <a:lnTo>
                    <a:pt x="1472" y="2201"/>
                  </a:lnTo>
                  <a:lnTo>
                    <a:pt x="1536" y="2111"/>
                  </a:lnTo>
                  <a:lnTo>
                    <a:pt x="1574" y="2022"/>
                  </a:lnTo>
                  <a:lnTo>
                    <a:pt x="1625" y="1906"/>
                  </a:lnTo>
                  <a:lnTo>
                    <a:pt x="1664" y="1791"/>
                  </a:lnTo>
                  <a:lnTo>
                    <a:pt x="1689" y="1676"/>
                  </a:lnTo>
                  <a:lnTo>
                    <a:pt x="1702" y="1548"/>
                  </a:lnTo>
                  <a:lnTo>
                    <a:pt x="1715" y="1420"/>
                  </a:lnTo>
                  <a:lnTo>
                    <a:pt x="1728" y="1292"/>
                  </a:lnTo>
                  <a:lnTo>
                    <a:pt x="1715" y="1164"/>
                  </a:lnTo>
                  <a:lnTo>
                    <a:pt x="1702" y="1036"/>
                  </a:lnTo>
                  <a:lnTo>
                    <a:pt x="1689" y="908"/>
                  </a:lnTo>
                  <a:lnTo>
                    <a:pt x="1651" y="793"/>
                  </a:lnTo>
                  <a:lnTo>
                    <a:pt x="1625" y="678"/>
                  </a:lnTo>
                  <a:lnTo>
                    <a:pt x="1574" y="576"/>
                  </a:lnTo>
                  <a:lnTo>
                    <a:pt x="1523" y="473"/>
                  </a:lnTo>
                  <a:lnTo>
                    <a:pt x="1472" y="384"/>
                  </a:lnTo>
                  <a:lnTo>
                    <a:pt x="1408" y="294"/>
                  </a:lnTo>
                  <a:lnTo>
                    <a:pt x="1344" y="218"/>
                  </a:lnTo>
                  <a:lnTo>
                    <a:pt x="1267" y="154"/>
                  </a:lnTo>
                  <a:lnTo>
                    <a:pt x="1203" y="102"/>
                  </a:lnTo>
                  <a:lnTo>
                    <a:pt x="1114" y="64"/>
                  </a:lnTo>
                  <a:lnTo>
                    <a:pt x="1037" y="26"/>
                  </a:lnTo>
                  <a:lnTo>
                    <a:pt x="947" y="13"/>
                  </a:lnTo>
                  <a:lnTo>
                    <a:pt x="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1678900" y="2007925"/>
              <a:ext cx="42875" cy="64625"/>
            </a:xfrm>
            <a:custGeom>
              <a:avLst/>
              <a:gdLst/>
              <a:ahLst/>
              <a:cxnLst/>
              <a:rect l="l" t="t" r="r" b="b"/>
              <a:pathLst>
                <a:path w="1715" h="2585" extrusionOk="0">
                  <a:moveTo>
                    <a:pt x="768" y="0"/>
                  </a:moveTo>
                  <a:lnTo>
                    <a:pt x="678" y="26"/>
                  </a:lnTo>
                  <a:lnTo>
                    <a:pt x="602" y="51"/>
                  </a:lnTo>
                  <a:lnTo>
                    <a:pt x="525" y="103"/>
                  </a:lnTo>
                  <a:lnTo>
                    <a:pt x="448" y="154"/>
                  </a:lnTo>
                  <a:lnTo>
                    <a:pt x="371" y="218"/>
                  </a:lnTo>
                  <a:lnTo>
                    <a:pt x="307" y="294"/>
                  </a:lnTo>
                  <a:lnTo>
                    <a:pt x="243" y="384"/>
                  </a:lnTo>
                  <a:lnTo>
                    <a:pt x="192" y="474"/>
                  </a:lnTo>
                  <a:lnTo>
                    <a:pt x="141" y="576"/>
                  </a:lnTo>
                  <a:lnTo>
                    <a:pt x="103" y="678"/>
                  </a:lnTo>
                  <a:lnTo>
                    <a:pt x="64" y="793"/>
                  </a:lnTo>
                  <a:lnTo>
                    <a:pt x="39" y="909"/>
                  </a:lnTo>
                  <a:lnTo>
                    <a:pt x="13" y="1037"/>
                  </a:lnTo>
                  <a:lnTo>
                    <a:pt x="0" y="1165"/>
                  </a:lnTo>
                  <a:lnTo>
                    <a:pt x="0" y="1292"/>
                  </a:lnTo>
                  <a:lnTo>
                    <a:pt x="0" y="1420"/>
                  </a:lnTo>
                  <a:lnTo>
                    <a:pt x="13" y="1548"/>
                  </a:lnTo>
                  <a:lnTo>
                    <a:pt x="39" y="1676"/>
                  </a:lnTo>
                  <a:lnTo>
                    <a:pt x="64" y="1791"/>
                  </a:lnTo>
                  <a:lnTo>
                    <a:pt x="103" y="1907"/>
                  </a:lnTo>
                  <a:lnTo>
                    <a:pt x="141" y="2009"/>
                  </a:lnTo>
                  <a:lnTo>
                    <a:pt x="192" y="2111"/>
                  </a:lnTo>
                  <a:lnTo>
                    <a:pt x="256" y="2201"/>
                  </a:lnTo>
                  <a:lnTo>
                    <a:pt x="307" y="2290"/>
                  </a:lnTo>
                  <a:lnTo>
                    <a:pt x="384" y="2367"/>
                  </a:lnTo>
                  <a:lnTo>
                    <a:pt x="448" y="2431"/>
                  </a:lnTo>
                  <a:lnTo>
                    <a:pt x="525" y="2482"/>
                  </a:lnTo>
                  <a:lnTo>
                    <a:pt x="602" y="2521"/>
                  </a:lnTo>
                  <a:lnTo>
                    <a:pt x="691" y="2559"/>
                  </a:lnTo>
                  <a:lnTo>
                    <a:pt x="768" y="2572"/>
                  </a:lnTo>
                  <a:lnTo>
                    <a:pt x="858" y="2585"/>
                  </a:lnTo>
                  <a:lnTo>
                    <a:pt x="947" y="2572"/>
                  </a:lnTo>
                  <a:lnTo>
                    <a:pt x="1037" y="2559"/>
                  </a:lnTo>
                  <a:lnTo>
                    <a:pt x="1113" y="2521"/>
                  </a:lnTo>
                  <a:lnTo>
                    <a:pt x="1190" y="2482"/>
                  </a:lnTo>
                  <a:lnTo>
                    <a:pt x="1267" y="2431"/>
                  </a:lnTo>
                  <a:lnTo>
                    <a:pt x="1344" y="2367"/>
                  </a:lnTo>
                  <a:lnTo>
                    <a:pt x="1408" y="2290"/>
                  </a:lnTo>
                  <a:lnTo>
                    <a:pt x="1472" y="2201"/>
                  </a:lnTo>
                  <a:lnTo>
                    <a:pt x="1523" y="2111"/>
                  </a:lnTo>
                  <a:lnTo>
                    <a:pt x="1574" y="2009"/>
                  </a:lnTo>
                  <a:lnTo>
                    <a:pt x="1612" y="1907"/>
                  </a:lnTo>
                  <a:lnTo>
                    <a:pt x="1651" y="1791"/>
                  </a:lnTo>
                  <a:lnTo>
                    <a:pt x="1676" y="1676"/>
                  </a:lnTo>
                  <a:lnTo>
                    <a:pt x="1702" y="1548"/>
                  </a:lnTo>
                  <a:lnTo>
                    <a:pt x="1715" y="1420"/>
                  </a:lnTo>
                  <a:lnTo>
                    <a:pt x="1715" y="1292"/>
                  </a:lnTo>
                  <a:lnTo>
                    <a:pt x="1715" y="1152"/>
                  </a:lnTo>
                  <a:lnTo>
                    <a:pt x="1702" y="1024"/>
                  </a:lnTo>
                  <a:lnTo>
                    <a:pt x="1676" y="909"/>
                  </a:lnTo>
                  <a:lnTo>
                    <a:pt x="1651" y="781"/>
                  </a:lnTo>
                  <a:lnTo>
                    <a:pt x="1612" y="678"/>
                  </a:lnTo>
                  <a:lnTo>
                    <a:pt x="1574" y="563"/>
                  </a:lnTo>
                  <a:lnTo>
                    <a:pt x="1523" y="474"/>
                  </a:lnTo>
                  <a:lnTo>
                    <a:pt x="1472" y="371"/>
                  </a:lnTo>
                  <a:lnTo>
                    <a:pt x="1408" y="294"/>
                  </a:lnTo>
                  <a:lnTo>
                    <a:pt x="1344" y="218"/>
                  </a:lnTo>
                  <a:lnTo>
                    <a:pt x="1267" y="154"/>
                  </a:lnTo>
                  <a:lnTo>
                    <a:pt x="1190" y="103"/>
                  </a:lnTo>
                  <a:lnTo>
                    <a:pt x="1113" y="51"/>
                  </a:lnTo>
                  <a:lnTo>
                    <a:pt x="1037" y="26"/>
                  </a:lnTo>
                  <a:lnTo>
                    <a:pt x="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371200" y="1908125"/>
              <a:ext cx="130525" cy="30400"/>
            </a:xfrm>
            <a:custGeom>
              <a:avLst/>
              <a:gdLst/>
              <a:ahLst/>
              <a:cxnLst/>
              <a:rect l="l" t="t" r="r" b="b"/>
              <a:pathLst>
                <a:path w="5221" h="1216" extrusionOk="0">
                  <a:moveTo>
                    <a:pt x="2444" y="0"/>
                  </a:moveTo>
                  <a:lnTo>
                    <a:pt x="2265" y="26"/>
                  </a:lnTo>
                  <a:lnTo>
                    <a:pt x="2073" y="39"/>
                  </a:lnTo>
                  <a:lnTo>
                    <a:pt x="1894" y="77"/>
                  </a:lnTo>
                  <a:lnTo>
                    <a:pt x="1715" y="116"/>
                  </a:lnTo>
                  <a:lnTo>
                    <a:pt x="1548" y="167"/>
                  </a:lnTo>
                  <a:lnTo>
                    <a:pt x="1369" y="231"/>
                  </a:lnTo>
                  <a:lnTo>
                    <a:pt x="1203" y="307"/>
                  </a:lnTo>
                  <a:lnTo>
                    <a:pt x="1036" y="384"/>
                  </a:lnTo>
                  <a:lnTo>
                    <a:pt x="870" y="474"/>
                  </a:lnTo>
                  <a:lnTo>
                    <a:pt x="717" y="576"/>
                  </a:lnTo>
                  <a:lnTo>
                    <a:pt x="563" y="678"/>
                  </a:lnTo>
                  <a:lnTo>
                    <a:pt x="410" y="806"/>
                  </a:lnTo>
                  <a:lnTo>
                    <a:pt x="269" y="934"/>
                  </a:lnTo>
                  <a:lnTo>
                    <a:pt x="128" y="1062"/>
                  </a:lnTo>
                  <a:lnTo>
                    <a:pt x="0" y="1216"/>
                  </a:lnTo>
                  <a:lnTo>
                    <a:pt x="5220" y="1203"/>
                  </a:lnTo>
                  <a:lnTo>
                    <a:pt x="5092" y="1062"/>
                  </a:lnTo>
                  <a:lnTo>
                    <a:pt x="4964" y="922"/>
                  </a:lnTo>
                  <a:lnTo>
                    <a:pt x="4824" y="794"/>
                  </a:lnTo>
                  <a:lnTo>
                    <a:pt x="4683" y="678"/>
                  </a:lnTo>
                  <a:lnTo>
                    <a:pt x="4529" y="576"/>
                  </a:lnTo>
                  <a:lnTo>
                    <a:pt x="4363" y="474"/>
                  </a:lnTo>
                  <a:lnTo>
                    <a:pt x="4209" y="384"/>
                  </a:lnTo>
                  <a:lnTo>
                    <a:pt x="4043" y="307"/>
                  </a:lnTo>
                  <a:lnTo>
                    <a:pt x="3877" y="231"/>
                  </a:lnTo>
                  <a:lnTo>
                    <a:pt x="3698" y="167"/>
                  </a:lnTo>
                  <a:lnTo>
                    <a:pt x="3531" y="116"/>
                  </a:lnTo>
                  <a:lnTo>
                    <a:pt x="3352" y="77"/>
                  </a:lnTo>
                  <a:lnTo>
                    <a:pt x="3173" y="39"/>
                  </a:lnTo>
                  <a:lnTo>
                    <a:pt x="2981" y="26"/>
                  </a:lnTo>
                  <a:lnTo>
                    <a:pt x="2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1640200" y="1907800"/>
              <a:ext cx="130850" cy="30100"/>
            </a:xfrm>
            <a:custGeom>
              <a:avLst/>
              <a:gdLst/>
              <a:ahLst/>
              <a:cxnLst/>
              <a:rect l="l" t="t" r="r" b="b"/>
              <a:pathLst>
                <a:path w="5234" h="1204" extrusionOk="0">
                  <a:moveTo>
                    <a:pt x="2444" y="1"/>
                  </a:moveTo>
                  <a:lnTo>
                    <a:pt x="2265" y="13"/>
                  </a:lnTo>
                  <a:lnTo>
                    <a:pt x="2086" y="39"/>
                  </a:lnTo>
                  <a:lnTo>
                    <a:pt x="1907" y="77"/>
                  </a:lnTo>
                  <a:lnTo>
                    <a:pt x="1727" y="116"/>
                  </a:lnTo>
                  <a:lnTo>
                    <a:pt x="1548" y="167"/>
                  </a:lnTo>
                  <a:lnTo>
                    <a:pt x="1369" y="231"/>
                  </a:lnTo>
                  <a:lnTo>
                    <a:pt x="1203" y="295"/>
                  </a:lnTo>
                  <a:lnTo>
                    <a:pt x="1037" y="384"/>
                  </a:lnTo>
                  <a:lnTo>
                    <a:pt x="870" y="474"/>
                  </a:lnTo>
                  <a:lnTo>
                    <a:pt x="717" y="576"/>
                  </a:lnTo>
                  <a:lnTo>
                    <a:pt x="563" y="679"/>
                  </a:lnTo>
                  <a:lnTo>
                    <a:pt x="410" y="794"/>
                  </a:lnTo>
                  <a:lnTo>
                    <a:pt x="269" y="922"/>
                  </a:lnTo>
                  <a:lnTo>
                    <a:pt x="128" y="1063"/>
                  </a:lnTo>
                  <a:lnTo>
                    <a:pt x="0" y="1203"/>
                  </a:lnTo>
                  <a:lnTo>
                    <a:pt x="5233" y="1203"/>
                  </a:lnTo>
                  <a:lnTo>
                    <a:pt x="5105" y="1050"/>
                  </a:lnTo>
                  <a:lnTo>
                    <a:pt x="4964" y="922"/>
                  </a:lnTo>
                  <a:lnTo>
                    <a:pt x="4824" y="794"/>
                  </a:lnTo>
                  <a:lnTo>
                    <a:pt x="4683" y="679"/>
                  </a:lnTo>
                  <a:lnTo>
                    <a:pt x="4529" y="564"/>
                  </a:lnTo>
                  <a:lnTo>
                    <a:pt x="4376" y="474"/>
                  </a:lnTo>
                  <a:lnTo>
                    <a:pt x="4210" y="384"/>
                  </a:lnTo>
                  <a:lnTo>
                    <a:pt x="4043" y="295"/>
                  </a:lnTo>
                  <a:lnTo>
                    <a:pt x="3877" y="231"/>
                  </a:lnTo>
                  <a:lnTo>
                    <a:pt x="3698" y="167"/>
                  </a:lnTo>
                  <a:lnTo>
                    <a:pt x="3531" y="116"/>
                  </a:lnTo>
                  <a:lnTo>
                    <a:pt x="3352" y="77"/>
                  </a:lnTo>
                  <a:lnTo>
                    <a:pt x="3173" y="39"/>
                  </a:lnTo>
                  <a:lnTo>
                    <a:pt x="2994" y="13"/>
                  </a:lnTo>
                  <a:lnTo>
                    <a:pt x="2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524075" y="1989375"/>
              <a:ext cx="59525" cy="189050"/>
            </a:xfrm>
            <a:custGeom>
              <a:avLst/>
              <a:gdLst/>
              <a:ahLst/>
              <a:cxnLst/>
              <a:rect l="l" t="t" r="r" b="b"/>
              <a:pathLst>
                <a:path w="2381" h="7562" extrusionOk="0">
                  <a:moveTo>
                    <a:pt x="1626" y="1"/>
                  </a:moveTo>
                  <a:lnTo>
                    <a:pt x="1677" y="3826"/>
                  </a:lnTo>
                  <a:lnTo>
                    <a:pt x="1447" y="3903"/>
                  </a:lnTo>
                  <a:lnTo>
                    <a:pt x="1229" y="3980"/>
                  </a:lnTo>
                  <a:lnTo>
                    <a:pt x="1024" y="4069"/>
                  </a:lnTo>
                  <a:lnTo>
                    <a:pt x="845" y="4184"/>
                  </a:lnTo>
                  <a:lnTo>
                    <a:pt x="692" y="4299"/>
                  </a:lnTo>
                  <a:lnTo>
                    <a:pt x="538" y="4427"/>
                  </a:lnTo>
                  <a:lnTo>
                    <a:pt x="423" y="4568"/>
                  </a:lnTo>
                  <a:lnTo>
                    <a:pt x="308" y="4709"/>
                  </a:lnTo>
                  <a:lnTo>
                    <a:pt x="218" y="4850"/>
                  </a:lnTo>
                  <a:lnTo>
                    <a:pt x="142" y="5003"/>
                  </a:lnTo>
                  <a:lnTo>
                    <a:pt x="78" y="5169"/>
                  </a:lnTo>
                  <a:lnTo>
                    <a:pt x="39" y="5323"/>
                  </a:lnTo>
                  <a:lnTo>
                    <a:pt x="14" y="5489"/>
                  </a:lnTo>
                  <a:lnTo>
                    <a:pt x="1" y="5643"/>
                  </a:lnTo>
                  <a:lnTo>
                    <a:pt x="1" y="5809"/>
                  </a:lnTo>
                  <a:lnTo>
                    <a:pt x="14" y="5963"/>
                  </a:lnTo>
                  <a:lnTo>
                    <a:pt x="39" y="6116"/>
                  </a:lnTo>
                  <a:lnTo>
                    <a:pt x="90" y="6270"/>
                  </a:lnTo>
                  <a:lnTo>
                    <a:pt x="142" y="6410"/>
                  </a:lnTo>
                  <a:lnTo>
                    <a:pt x="218" y="6564"/>
                  </a:lnTo>
                  <a:lnTo>
                    <a:pt x="295" y="6705"/>
                  </a:lnTo>
                  <a:lnTo>
                    <a:pt x="397" y="6833"/>
                  </a:lnTo>
                  <a:lnTo>
                    <a:pt x="500" y="6961"/>
                  </a:lnTo>
                  <a:lnTo>
                    <a:pt x="628" y="7076"/>
                  </a:lnTo>
                  <a:lnTo>
                    <a:pt x="756" y="7178"/>
                  </a:lnTo>
                  <a:lnTo>
                    <a:pt x="909" y="7268"/>
                  </a:lnTo>
                  <a:lnTo>
                    <a:pt x="1063" y="7357"/>
                  </a:lnTo>
                  <a:lnTo>
                    <a:pt x="1229" y="7421"/>
                  </a:lnTo>
                  <a:lnTo>
                    <a:pt x="1408" y="7485"/>
                  </a:lnTo>
                  <a:lnTo>
                    <a:pt x="1613" y="7524"/>
                  </a:lnTo>
                  <a:lnTo>
                    <a:pt x="1805" y="7549"/>
                  </a:lnTo>
                  <a:lnTo>
                    <a:pt x="2022" y="7562"/>
                  </a:lnTo>
                  <a:lnTo>
                    <a:pt x="2201" y="7549"/>
                  </a:lnTo>
                  <a:lnTo>
                    <a:pt x="2381" y="7536"/>
                  </a:lnTo>
                  <a:lnTo>
                    <a:pt x="2304" y="6986"/>
                  </a:lnTo>
                  <a:lnTo>
                    <a:pt x="2112" y="6999"/>
                  </a:lnTo>
                  <a:lnTo>
                    <a:pt x="1933" y="6999"/>
                  </a:lnTo>
                  <a:lnTo>
                    <a:pt x="1754" y="6986"/>
                  </a:lnTo>
                  <a:lnTo>
                    <a:pt x="1600" y="6961"/>
                  </a:lnTo>
                  <a:lnTo>
                    <a:pt x="1447" y="6909"/>
                  </a:lnTo>
                  <a:lnTo>
                    <a:pt x="1306" y="6858"/>
                  </a:lnTo>
                  <a:lnTo>
                    <a:pt x="1178" y="6794"/>
                  </a:lnTo>
                  <a:lnTo>
                    <a:pt x="1063" y="6718"/>
                  </a:lnTo>
                  <a:lnTo>
                    <a:pt x="960" y="6628"/>
                  </a:lnTo>
                  <a:lnTo>
                    <a:pt x="871" y="6538"/>
                  </a:lnTo>
                  <a:lnTo>
                    <a:pt x="794" y="6436"/>
                  </a:lnTo>
                  <a:lnTo>
                    <a:pt x="717" y="6334"/>
                  </a:lnTo>
                  <a:lnTo>
                    <a:pt x="666" y="6231"/>
                  </a:lnTo>
                  <a:lnTo>
                    <a:pt x="615" y="6116"/>
                  </a:lnTo>
                  <a:lnTo>
                    <a:pt x="589" y="6001"/>
                  </a:lnTo>
                  <a:lnTo>
                    <a:pt x="564" y="5873"/>
                  </a:lnTo>
                  <a:lnTo>
                    <a:pt x="551" y="5758"/>
                  </a:lnTo>
                  <a:lnTo>
                    <a:pt x="551" y="5643"/>
                  </a:lnTo>
                  <a:lnTo>
                    <a:pt x="564" y="5515"/>
                  </a:lnTo>
                  <a:lnTo>
                    <a:pt x="589" y="5400"/>
                  </a:lnTo>
                  <a:lnTo>
                    <a:pt x="628" y="5272"/>
                  </a:lnTo>
                  <a:lnTo>
                    <a:pt x="679" y="5157"/>
                  </a:lnTo>
                  <a:lnTo>
                    <a:pt x="743" y="5041"/>
                  </a:lnTo>
                  <a:lnTo>
                    <a:pt x="820" y="4939"/>
                  </a:lnTo>
                  <a:lnTo>
                    <a:pt x="922" y="4837"/>
                  </a:lnTo>
                  <a:lnTo>
                    <a:pt x="1024" y="4734"/>
                  </a:lnTo>
                  <a:lnTo>
                    <a:pt x="1152" y="4645"/>
                  </a:lnTo>
                  <a:lnTo>
                    <a:pt x="1293" y="4568"/>
                  </a:lnTo>
                  <a:lnTo>
                    <a:pt x="1447" y="4491"/>
                  </a:lnTo>
                  <a:lnTo>
                    <a:pt x="1613" y="4427"/>
                  </a:lnTo>
                  <a:lnTo>
                    <a:pt x="1805" y="4376"/>
                  </a:lnTo>
                  <a:lnTo>
                    <a:pt x="1997" y="4325"/>
                  </a:lnTo>
                  <a:lnTo>
                    <a:pt x="2240" y="4287"/>
                  </a:lnTo>
                  <a:lnTo>
                    <a:pt x="2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228225" y="1945225"/>
              <a:ext cx="127625" cy="175000"/>
            </a:xfrm>
            <a:custGeom>
              <a:avLst/>
              <a:gdLst/>
              <a:ahLst/>
              <a:cxnLst/>
              <a:rect l="l" t="t" r="r" b="b"/>
              <a:pathLst>
                <a:path w="5105" h="7000" extrusionOk="0">
                  <a:moveTo>
                    <a:pt x="461" y="1"/>
                  </a:moveTo>
                  <a:lnTo>
                    <a:pt x="0" y="320"/>
                  </a:lnTo>
                  <a:lnTo>
                    <a:pt x="4657" y="6999"/>
                  </a:lnTo>
                  <a:lnTo>
                    <a:pt x="5105" y="6679"/>
                  </a:lnTo>
                  <a:lnTo>
                    <a:pt x="4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792125" y="1941700"/>
              <a:ext cx="125100" cy="171475"/>
            </a:xfrm>
            <a:custGeom>
              <a:avLst/>
              <a:gdLst/>
              <a:ahLst/>
              <a:cxnLst/>
              <a:rect l="l" t="t" r="r" b="b"/>
              <a:pathLst>
                <a:path w="5004" h="6859" extrusionOk="0">
                  <a:moveTo>
                    <a:pt x="4555" y="1"/>
                  </a:moveTo>
                  <a:lnTo>
                    <a:pt x="1" y="6539"/>
                  </a:lnTo>
                  <a:lnTo>
                    <a:pt x="448" y="6859"/>
                  </a:lnTo>
                  <a:lnTo>
                    <a:pt x="5003" y="321"/>
                  </a:lnTo>
                  <a:lnTo>
                    <a:pt x="45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1298250" y="2036075"/>
              <a:ext cx="549225" cy="415200"/>
            </a:xfrm>
            <a:custGeom>
              <a:avLst/>
              <a:gdLst/>
              <a:ahLst/>
              <a:cxnLst/>
              <a:rect l="l" t="t" r="r" b="b"/>
              <a:pathLst>
                <a:path w="21969" h="16608" extrusionOk="0">
                  <a:moveTo>
                    <a:pt x="21828" y="0"/>
                  </a:moveTo>
                  <a:lnTo>
                    <a:pt x="21700" y="64"/>
                  </a:lnTo>
                  <a:lnTo>
                    <a:pt x="21329" y="243"/>
                  </a:lnTo>
                  <a:lnTo>
                    <a:pt x="20741" y="512"/>
                  </a:lnTo>
                  <a:lnTo>
                    <a:pt x="20357" y="678"/>
                  </a:lnTo>
                  <a:lnTo>
                    <a:pt x="19935" y="845"/>
                  </a:lnTo>
                  <a:lnTo>
                    <a:pt x="19448" y="1024"/>
                  </a:lnTo>
                  <a:lnTo>
                    <a:pt x="18924" y="1216"/>
                  </a:lnTo>
                  <a:lnTo>
                    <a:pt x="18361" y="1407"/>
                  </a:lnTo>
                  <a:lnTo>
                    <a:pt x="17760" y="1599"/>
                  </a:lnTo>
                  <a:lnTo>
                    <a:pt x="17107" y="1779"/>
                  </a:lnTo>
                  <a:lnTo>
                    <a:pt x="16416" y="1958"/>
                  </a:lnTo>
                  <a:lnTo>
                    <a:pt x="15700" y="2124"/>
                  </a:lnTo>
                  <a:lnTo>
                    <a:pt x="14945" y="2290"/>
                  </a:lnTo>
                  <a:lnTo>
                    <a:pt x="14152" y="2418"/>
                  </a:lnTo>
                  <a:lnTo>
                    <a:pt x="13333" y="2546"/>
                  </a:lnTo>
                  <a:lnTo>
                    <a:pt x="12488" y="2636"/>
                  </a:lnTo>
                  <a:lnTo>
                    <a:pt x="11631" y="2713"/>
                  </a:lnTo>
                  <a:lnTo>
                    <a:pt x="11183" y="2738"/>
                  </a:lnTo>
                  <a:lnTo>
                    <a:pt x="10735" y="2751"/>
                  </a:lnTo>
                  <a:lnTo>
                    <a:pt x="10275" y="2764"/>
                  </a:lnTo>
                  <a:lnTo>
                    <a:pt x="9827" y="2764"/>
                  </a:lnTo>
                  <a:lnTo>
                    <a:pt x="9354" y="2751"/>
                  </a:lnTo>
                  <a:lnTo>
                    <a:pt x="8893" y="2738"/>
                  </a:lnTo>
                  <a:lnTo>
                    <a:pt x="8420" y="2713"/>
                  </a:lnTo>
                  <a:lnTo>
                    <a:pt x="7946" y="2674"/>
                  </a:lnTo>
                  <a:lnTo>
                    <a:pt x="7460" y="2623"/>
                  </a:lnTo>
                  <a:lnTo>
                    <a:pt x="6974" y="2559"/>
                  </a:lnTo>
                  <a:lnTo>
                    <a:pt x="6488" y="2495"/>
                  </a:lnTo>
                  <a:lnTo>
                    <a:pt x="6002" y="2405"/>
                  </a:lnTo>
                  <a:lnTo>
                    <a:pt x="5503" y="2316"/>
                  </a:lnTo>
                  <a:lnTo>
                    <a:pt x="5016" y="2214"/>
                  </a:lnTo>
                  <a:lnTo>
                    <a:pt x="4517" y="2086"/>
                  </a:lnTo>
                  <a:lnTo>
                    <a:pt x="4018" y="1958"/>
                  </a:lnTo>
                  <a:lnTo>
                    <a:pt x="3519" y="1804"/>
                  </a:lnTo>
                  <a:lnTo>
                    <a:pt x="3020" y="1651"/>
                  </a:lnTo>
                  <a:lnTo>
                    <a:pt x="2509" y="1471"/>
                  </a:lnTo>
                  <a:lnTo>
                    <a:pt x="2010" y="1280"/>
                  </a:lnTo>
                  <a:lnTo>
                    <a:pt x="1511" y="1075"/>
                  </a:lnTo>
                  <a:lnTo>
                    <a:pt x="999" y="857"/>
                  </a:lnTo>
                  <a:lnTo>
                    <a:pt x="500" y="614"/>
                  </a:lnTo>
                  <a:lnTo>
                    <a:pt x="1" y="358"/>
                  </a:lnTo>
                  <a:lnTo>
                    <a:pt x="129" y="8790"/>
                  </a:lnTo>
                  <a:lnTo>
                    <a:pt x="142" y="9033"/>
                  </a:lnTo>
                  <a:lnTo>
                    <a:pt x="167" y="9276"/>
                  </a:lnTo>
                  <a:lnTo>
                    <a:pt x="206" y="9506"/>
                  </a:lnTo>
                  <a:lnTo>
                    <a:pt x="257" y="9737"/>
                  </a:lnTo>
                  <a:lnTo>
                    <a:pt x="321" y="9967"/>
                  </a:lnTo>
                  <a:lnTo>
                    <a:pt x="398" y="10197"/>
                  </a:lnTo>
                  <a:lnTo>
                    <a:pt x="487" y="10415"/>
                  </a:lnTo>
                  <a:lnTo>
                    <a:pt x="590" y="10632"/>
                  </a:lnTo>
                  <a:lnTo>
                    <a:pt x="705" y="10837"/>
                  </a:lnTo>
                  <a:lnTo>
                    <a:pt x="833" y="11042"/>
                  </a:lnTo>
                  <a:lnTo>
                    <a:pt x="961" y="11246"/>
                  </a:lnTo>
                  <a:lnTo>
                    <a:pt x="1114" y="11438"/>
                  </a:lnTo>
                  <a:lnTo>
                    <a:pt x="1280" y="11617"/>
                  </a:lnTo>
                  <a:lnTo>
                    <a:pt x="1447" y="11796"/>
                  </a:lnTo>
                  <a:lnTo>
                    <a:pt x="1626" y="11963"/>
                  </a:lnTo>
                  <a:lnTo>
                    <a:pt x="1818" y="12116"/>
                  </a:lnTo>
                  <a:lnTo>
                    <a:pt x="5106" y="14688"/>
                  </a:lnTo>
                  <a:lnTo>
                    <a:pt x="5426" y="14931"/>
                  </a:lnTo>
                  <a:lnTo>
                    <a:pt x="5758" y="15149"/>
                  </a:lnTo>
                  <a:lnTo>
                    <a:pt x="6104" y="15366"/>
                  </a:lnTo>
                  <a:lnTo>
                    <a:pt x="6462" y="15558"/>
                  </a:lnTo>
                  <a:lnTo>
                    <a:pt x="6820" y="15724"/>
                  </a:lnTo>
                  <a:lnTo>
                    <a:pt x="7191" y="15891"/>
                  </a:lnTo>
                  <a:lnTo>
                    <a:pt x="7575" y="16031"/>
                  </a:lnTo>
                  <a:lnTo>
                    <a:pt x="7959" y="16159"/>
                  </a:lnTo>
                  <a:lnTo>
                    <a:pt x="8343" y="16275"/>
                  </a:lnTo>
                  <a:lnTo>
                    <a:pt x="8740" y="16364"/>
                  </a:lnTo>
                  <a:lnTo>
                    <a:pt x="9149" y="16441"/>
                  </a:lnTo>
                  <a:lnTo>
                    <a:pt x="9546" y="16505"/>
                  </a:lnTo>
                  <a:lnTo>
                    <a:pt x="9955" y="16556"/>
                  </a:lnTo>
                  <a:lnTo>
                    <a:pt x="10364" y="16594"/>
                  </a:lnTo>
                  <a:lnTo>
                    <a:pt x="10774" y="16607"/>
                  </a:lnTo>
                  <a:lnTo>
                    <a:pt x="11183" y="16607"/>
                  </a:lnTo>
                  <a:lnTo>
                    <a:pt x="11593" y="16594"/>
                  </a:lnTo>
                  <a:lnTo>
                    <a:pt x="12002" y="16569"/>
                  </a:lnTo>
                  <a:lnTo>
                    <a:pt x="12412" y="16518"/>
                  </a:lnTo>
                  <a:lnTo>
                    <a:pt x="12821" y="16454"/>
                  </a:lnTo>
                  <a:lnTo>
                    <a:pt x="13218" y="16377"/>
                  </a:lnTo>
                  <a:lnTo>
                    <a:pt x="13614" y="16287"/>
                  </a:lnTo>
                  <a:lnTo>
                    <a:pt x="14011" y="16172"/>
                  </a:lnTo>
                  <a:lnTo>
                    <a:pt x="14395" y="16057"/>
                  </a:lnTo>
                  <a:lnTo>
                    <a:pt x="14779" y="15916"/>
                  </a:lnTo>
                  <a:lnTo>
                    <a:pt x="15150" y="15750"/>
                  </a:lnTo>
                  <a:lnTo>
                    <a:pt x="15508" y="15584"/>
                  </a:lnTo>
                  <a:lnTo>
                    <a:pt x="15866" y="15392"/>
                  </a:lnTo>
                  <a:lnTo>
                    <a:pt x="16211" y="15200"/>
                  </a:lnTo>
                  <a:lnTo>
                    <a:pt x="16557" y="14982"/>
                  </a:lnTo>
                  <a:lnTo>
                    <a:pt x="16877" y="14739"/>
                  </a:lnTo>
                  <a:lnTo>
                    <a:pt x="17184" y="14496"/>
                  </a:lnTo>
                  <a:lnTo>
                    <a:pt x="20395" y="11809"/>
                  </a:lnTo>
                  <a:lnTo>
                    <a:pt x="20587" y="11643"/>
                  </a:lnTo>
                  <a:lnTo>
                    <a:pt x="20753" y="11477"/>
                  </a:lnTo>
                  <a:lnTo>
                    <a:pt x="20920" y="11298"/>
                  </a:lnTo>
                  <a:lnTo>
                    <a:pt x="21073" y="11106"/>
                  </a:lnTo>
                  <a:lnTo>
                    <a:pt x="21214" y="10914"/>
                  </a:lnTo>
                  <a:lnTo>
                    <a:pt x="21342" y="10709"/>
                  </a:lnTo>
                  <a:lnTo>
                    <a:pt x="21470" y="10504"/>
                  </a:lnTo>
                  <a:lnTo>
                    <a:pt x="21572" y="10287"/>
                  </a:lnTo>
                  <a:lnTo>
                    <a:pt x="21662" y="10069"/>
                  </a:lnTo>
                  <a:lnTo>
                    <a:pt x="21751" y="9839"/>
                  </a:lnTo>
                  <a:lnTo>
                    <a:pt x="21815" y="9621"/>
                  </a:lnTo>
                  <a:lnTo>
                    <a:pt x="21879" y="9391"/>
                  </a:lnTo>
                  <a:lnTo>
                    <a:pt x="21918" y="9148"/>
                  </a:lnTo>
                  <a:lnTo>
                    <a:pt x="21943" y="8918"/>
                  </a:lnTo>
                  <a:lnTo>
                    <a:pt x="21969" y="8675"/>
                  </a:lnTo>
                  <a:lnTo>
                    <a:pt x="21969" y="8432"/>
                  </a:lnTo>
                  <a:lnTo>
                    <a:pt x="218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6"/>
            <p:cNvSpPr/>
            <p:nvPr/>
          </p:nvSpPr>
          <p:spPr>
            <a:xfrm>
              <a:off x="1209350" y="1460950"/>
              <a:ext cx="723550" cy="547950"/>
            </a:xfrm>
            <a:custGeom>
              <a:avLst/>
              <a:gdLst/>
              <a:ahLst/>
              <a:cxnLst/>
              <a:rect l="l" t="t" r="r" b="b"/>
              <a:pathLst>
                <a:path w="28942" h="21918" extrusionOk="0">
                  <a:moveTo>
                    <a:pt x="14100" y="1"/>
                  </a:moveTo>
                  <a:lnTo>
                    <a:pt x="13601" y="14"/>
                  </a:lnTo>
                  <a:lnTo>
                    <a:pt x="13102" y="39"/>
                  </a:lnTo>
                  <a:lnTo>
                    <a:pt x="12615" y="90"/>
                  </a:lnTo>
                  <a:lnTo>
                    <a:pt x="12129" y="142"/>
                  </a:lnTo>
                  <a:lnTo>
                    <a:pt x="11630" y="206"/>
                  </a:lnTo>
                  <a:lnTo>
                    <a:pt x="11157" y="282"/>
                  </a:lnTo>
                  <a:lnTo>
                    <a:pt x="10671" y="385"/>
                  </a:lnTo>
                  <a:lnTo>
                    <a:pt x="10197" y="487"/>
                  </a:lnTo>
                  <a:lnTo>
                    <a:pt x="9724" y="602"/>
                  </a:lnTo>
                  <a:lnTo>
                    <a:pt x="9263" y="743"/>
                  </a:lnTo>
                  <a:lnTo>
                    <a:pt x="8803" y="897"/>
                  </a:lnTo>
                  <a:lnTo>
                    <a:pt x="8355" y="1050"/>
                  </a:lnTo>
                  <a:lnTo>
                    <a:pt x="7907" y="1229"/>
                  </a:lnTo>
                  <a:lnTo>
                    <a:pt x="7472" y="1421"/>
                  </a:lnTo>
                  <a:lnTo>
                    <a:pt x="7050" y="1626"/>
                  </a:lnTo>
                  <a:lnTo>
                    <a:pt x="6628" y="1843"/>
                  </a:lnTo>
                  <a:lnTo>
                    <a:pt x="6218" y="2074"/>
                  </a:lnTo>
                  <a:lnTo>
                    <a:pt x="5822" y="2317"/>
                  </a:lnTo>
                  <a:lnTo>
                    <a:pt x="5438" y="2573"/>
                  </a:lnTo>
                  <a:lnTo>
                    <a:pt x="5067" y="2854"/>
                  </a:lnTo>
                  <a:lnTo>
                    <a:pt x="4708" y="3136"/>
                  </a:lnTo>
                  <a:lnTo>
                    <a:pt x="4363" y="3443"/>
                  </a:lnTo>
                  <a:lnTo>
                    <a:pt x="4030" y="3762"/>
                  </a:lnTo>
                  <a:lnTo>
                    <a:pt x="3711" y="4095"/>
                  </a:lnTo>
                  <a:lnTo>
                    <a:pt x="3403" y="4441"/>
                  </a:lnTo>
                  <a:lnTo>
                    <a:pt x="3122" y="4799"/>
                  </a:lnTo>
                  <a:lnTo>
                    <a:pt x="2840" y="5170"/>
                  </a:lnTo>
                  <a:lnTo>
                    <a:pt x="2585" y="5554"/>
                  </a:lnTo>
                  <a:lnTo>
                    <a:pt x="2354" y="5963"/>
                  </a:lnTo>
                  <a:lnTo>
                    <a:pt x="2137" y="6372"/>
                  </a:lnTo>
                  <a:lnTo>
                    <a:pt x="1932" y="6807"/>
                  </a:lnTo>
                  <a:lnTo>
                    <a:pt x="1932" y="6948"/>
                  </a:lnTo>
                  <a:lnTo>
                    <a:pt x="1766" y="7153"/>
                  </a:lnTo>
                  <a:lnTo>
                    <a:pt x="1599" y="7383"/>
                  </a:lnTo>
                  <a:lnTo>
                    <a:pt x="1433" y="7639"/>
                  </a:lnTo>
                  <a:lnTo>
                    <a:pt x="1280" y="7921"/>
                  </a:lnTo>
                  <a:lnTo>
                    <a:pt x="1139" y="8215"/>
                  </a:lnTo>
                  <a:lnTo>
                    <a:pt x="1011" y="8522"/>
                  </a:lnTo>
                  <a:lnTo>
                    <a:pt x="883" y="8842"/>
                  </a:lnTo>
                  <a:lnTo>
                    <a:pt x="768" y="9174"/>
                  </a:lnTo>
                  <a:lnTo>
                    <a:pt x="665" y="9533"/>
                  </a:lnTo>
                  <a:lnTo>
                    <a:pt x="576" y="9891"/>
                  </a:lnTo>
                  <a:lnTo>
                    <a:pt x="486" y="10262"/>
                  </a:lnTo>
                  <a:lnTo>
                    <a:pt x="410" y="10646"/>
                  </a:lnTo>
                  <a:lnTo>
                    <a:pt x="333" y="11042"/>
                  </a:lnTo>
                  <a:lnTo>
                    <a:pt x="269" y="11439"/>
                  </a:lnTo>
                  <a:lnTo>
                    <a:pt x="218" y="11848"/>
                  </a:lnTo>
                  <a:lnTo>
                    <a:pt x="166" y="12258"/>
                  </a:lnTo>
                  <a:lnTo>
                    <a:pt x="90" y="13090"/>
                  </a:lnTo>
                  <a:lnTo>
                    <a:pt x="39" y="13934"/>
                  </a:lnTo>
                  <a:lnTo>
                    <a:pt x="13" y="14766"/>
                  </a:lnTo>
                  <a:lnTo>
                    <a:pt x="0" y="15597"/>
                  </a:lnTo>
                  <a:lnTo>
                    <a:pt x="0" y="16403"/>
                  </a:lnTo>
                  <a:lnTo>
                    <a:pt x="26" y="17184"/>
                  </a:lnTo>
                  <a:lnTo>
                    <a:pt x="51" y="17926"/>
                  </a:lnTo>
                  <a:lnTo>
                    <a:pt x="90" y="18617"/>
                  </a:lnTo>
                  <a:lnTo>
                    <a:pt x="128" y="19256"/>
                  </a:lnTo>
                  <a:lnTo>
                    <a:pt x="179" y="19295"/>
                  </a:lnTo>
                  <a:lnTo>
                    <a:pt x="230" y="19359"/>
                  </a:lnTo>
                  <a:lnTo>
                    <a:pt x="320" y="19499"/>
                  </a:lnTo>
                  <a:lnTo>
                    <a:pt x="422" y="19691"/>
                  </a:lnTo>
                  <a:lnTo>
                    <a:pt x="525" y="19922"/>
                  </a:lnTo>
                  <a:lnTo>
                    <a:pt x="768" y="20433"/>
                  </a:lnTo>
                  <a:lnTo>
                    <a:pt x="896" y="20702"/>
                  </a:lnTo>
                  <a:lnTo>
                    <a:pt x="1024" y="20958"/>
                  </a:lnTo>
                  <a:lnTo>
                    <a:pt x="1177" y="21214"/>
                  </a:lnTo>
                  <a:lnTo>
                    <a:pt x="1318" y="21444"/>
                  </a:lnTo>
                  <a:lnTo>
                    <a:pt x="1408" y="21547"/>
                  </a:lnTo>
                  <a:lnTo>
                    <a:pt x="1484" y="21636"/>
                  </a:lnTo>
                  <a:lnTo>
                    <a:pt x="1574" y="21713"/>
                  </a:lnTo>
                  <a:lnTo>
                    <a:pt x="1651" y="21777"/>
                  </a:lnTo>
                  <a:lnTo>
                    <a:pt x="1740" y="21841"/>
                  </a:lnTo>
                  <a:lnTo>
                    <a:pt x="1830" y="21879"/>
                  </a:lnTo>
                  <a:lnTo>
                    <a:pt x="1932" y="21905"/>
                  </a:lnTo>
                  <a:lnTo>
                    <a:pt x="2022" y="21918"/>
                  </a:lnTo>
                  <a:lnTo>
                    <a:pt x="2124" y="21905"/>
                  </a:lnTo>
                  <a:lnTo>
                    <a:pt x="2226" y="21866"/>
                  </a:lnTo>
                  <a:lnTo>
                    <a:pt x="2329" y="21815"/>
                  </a:lnTo>
                  <a:lnTo>
                    <a:pt x="2431" y="21751"/>
                  </a:lnTo>
                  <a:lnTo>
                    <a:pt x="2521" y="21675"/>
                  </a:lnTo>
                  <a:lnTo>
                    <a:pt x="2597" y="21585"/>
                  </a:lnTo>
                  <a:lnTo>
                    <a:pt x="2687" y="21483"/>
                  </a:lnTo>
                  <a:lnTo>
                    <a:pt x="2764" y="21367"/>
                  </a:lnTo>
                  <a:lnTo>
                    <a:pt x="2840" y="21240"/>
                  </a:lnTo>
                  <a:lnTo>
                    <a:pt x="2917" y="21099"/>
                  </a:lnTo>
                  <a:lnTo>
                    <a:pt x="3071" y="20792"/>
                  </a:lnTo>
                  <a:lnTo>
                    <a:pt x="3212" y="20421"/>
                  </a:lnTo>
                  <a:lnTo>
                    <a:pt x="3339" y="20024"/>
                  </a:lnTo>
                  <a:lnTo>
                    <a:pt x="3467" y="19576"/>
                  </a:lnTo>
                  <a:lnTo>
                    <a:pt x="3595" y="19103"/>
                  </a:lnTo>
                  <a:lnTo>
                    <a:pt x="3698" y="18591"/>
                  </a:lnTo>
                  <a:lnTo>
                    <a:pt x="3813" y="18067"/>
                  </a:lnTo>
                  <a:lnTo>
                    <a:pt x="3902" y="17504"/>
                  </a:lnTo>
                  <a:lnTo>
                    <a:pt x="3992" y="16928"/>
                  </a:lnTo>
                  <a:lnTo>
                    <a:pt x="4069" y="16326"/>
                  </a:lnTo>
                  <a:lnTo>
                    <a:pt x="4133" y="15725"/>
                  </a:lnTo>
                  <a:lnTo>
                    <a:pt x="4197" y="15098"/>
                  </a:lnTo>
                  <a:lnTo>
                    <a:pt x="4248" y="14484"/>
                  </a:lnTo>
                  <a:lnTo>
                    <a:pt x="4708" y="14625"/>
                  </a:lnTo>
                  <a:lnTo>
                    <a:pt x="5169" y="14753"/>
                  </a:lnTo>
                  <a:lnTo>
                    <a:pt x="5630" y="14868"/>
                  </a:lnTo>
                  <a:lnTo>
                    <a:pt x="6077" y="14970"/>
                  </a:lnTo>
                  <a:lnTo>
                    <a:pt x="6525" y="15073"/>
                  </a:lnTo>
                  <a:lnTo>
                    <a:pt x="6973" y="15149"/>
                  </a:lnTo>
                  <a:lnTo>
                    <a:pt x="7408" y="15226"/>
                  </a:lnTo>
                  <a:lnTo>
                    <a:pt x="7830" y="15303"/>
                  </a:lnTo>
                  <a:lnTo>
                    <a:pt x="8265" y="15354"/>
                  </a:lnTo>
                  <a:lnTo>
                    <a:pt x="8688" y="15405"/>
                  </a:lnTo>
                  <a:lnTo>
                    <a:pt x="9110" y="15444"/>
                  </a:lnTo>
                  <a:lnTo>
                    <a:pt x="9519" y="15469"/>
                  </a:lnTo>
                  <a:lnTo>
                    <a:pt x="9929" y="15495"/>
                  </a:lnTo>
                  <a:lnTo>
                    <a:pt x="10325" y="15495"/>
                  </a:lnTo>
                  <a:lnTo>
                    <a:pt x="10722" y="15508"/>
                  </a:lnTo>
                  <a:lnTo>
                    <a:pt x="11118" y="15495"/>
                  </a:lnTo>
                  <a:lnTo>
                    <a:pt x="11515" y="15482"/>
                  </a:lnTo>
                  <a:lnTo>
                    <a:pt x="11899" y="15469"/>
                  </a:lnTo>
                  <a:lnTo>
                    <a:pt x="12641" y="15405"/>
                  </a:lnTo>
                  <a:lnTo>
                    <a:pt x="13383" y="15316"/>
                  </a:lnTo>
                  <a:lnTo>
                    <a:pt x="14087" y="15201"/>
                  </a:lnTo>
                  <a:lnTo>
                    <a:pt x="14778" y="15060"/>
                  </a:lnTo>
                  <a:lnTo>
                    <a:pt x="15456" y="14894"/>
                  </a:lnTo>
                  <a:lnTo>
                    <a:pt x="16108" y="14714"/>
                  </a:lnTo>
                  <a:lnTo>
                    <a:pt x="16735" y="14510"/>
                  </a:lnTo>
                  <a:lnTo>
                    <a:pt x="17349" y="14279"/>
                  </a:lnTo>
                  <a:lnTo>
                    <a:pt x="17938" y="14049"/>
                  </a:lnTo>
                  <a:lnTo>
                    <a:pt x="18501" y="13793"/>
                  </a:lnTo>
                  <a:lnTo>
                    <a:pt x="19051" y="13537"/>
                  </a:lnTo>
                  <a:lnTo>
                    <a:pt x="19576" y="13256"/>
                  </a:lnTo>
                  <a:lnTo>
                    <a:pt x="20075" y="12974"/>
                  </a:lnTo>
                  <a:lnTo>
                    <a:pt x="20548" y="12693"/>
                  </a:lnTo>
                  <a:lnTo>
                    <a:pt x="21009" y="12399"/>
                  </a:lnTo>
                  <a:lnTo>
                    <a:pt x="21444" y="12104"/>
                  </a:lnTo>
                  <a:lnTo>
                    <a:pt x="21866" y="11797"/>
                  </a:lnTo>
                  <a:lnTo>
                    <a:pt x="22250" y="11503"/>
                  </a:lnTo>
                  <a:lnTo>
                    <a:pt x="22621" y="11209"/>
                  </a:lnTo>
                  <a:lnTo>
                    <a:pt x="22966" y="10914"/>
                  </a:lnTo>
                  <a:lnTo>
                    <a:pt x="23286" y="10620"/>
                  </a:lnTo>
                  <a:lnTo>
                    <a:pt x="23593" y="10352"/>
                  </a:lnTo>
                  <a:lnTo>
                    <a:pt x="23862" y="10070"/>
                  </a:lnTo>
                  <a:lnTo>
                    <a:pt x="23951" y="10940"/>
                  </a:lnTo>
                  <a:lnTo>
                    <a:pt x="24054" y="11848"/>
                  </a:lnTo>
                  <a:lnTo>
                    <a:pt x="24169" y="12770"/>
                  </a:lnTo>
                  <a:lnTo>
                    <a:pt x="24309" y="13716"/>
                  </a:lnTo>
                  <a:lnTo>
                    <a:pt x="24463" y="14650"/>
                  </a:lnTo>
                  <a:lnTo>
                    <a:pt x="24629" y="15584"/>
                  </a:lnTo>
                  <a:lnTo>
                    <a:pt x="24808" y="16480"/>
                  </a:lnTo>
                  <a:lnTo>
                    <a:pt x="25000" y="17350"/>
                  </a:lnTo>
                  <a:lnTo>
                    <a:pt x="25192" y="18182"/>
                  </a:lnTo>
                  <a:lnTo>
                    <a:pt x="25384" y="18949"/>
                  </a:lnTo>
                  <a:lnTo>
                    <a:pt x="25576" y="19653"/>
                  </a:lnTo>
                  <a:lnTo>
                    <a:pt x="25781" y="20280"/>
                  </a:lnTo>
                  <a:lnTo>
                    <a:pt x="25973" y="20817"/>
                  </a:lnTo>
                  <a:lnTo>
                    <a:pt x="26062" y="21035"/>
                  </a:lnTo>
                  <a:lnTo>
                    <a:pt x="26152" y="21240"/>
                  </a:lnTo>
                  <a:lnTo>
                    <a:pt x="26241" y="21419"/>
                  </a:lnTo>
                  <a:lnTo>
                    <a:pt x="26331" y="21559"/>
                  </a:lnTo>
                  <a:lnTo>
                    <a:pt x="26421" y="21675"/>
                  </a:lnTo>
                  <a:lnTo>
                    <a:pt x="26497" y="21751"/>
                  </a:lnTo>
                  <a:lnTo>
                    <a:pt x="26612" y="21815"/>
                  </a:lnTo>
                  <a:lnTo>
                    <a:pt x="26715" y="21866"/>
                  </a:lnTo>
                  <a:lnTo>
                    <a:pt x="26817" y="21905"/>
                  </a:lnTo>
                  <a:lnTo>
                    <a:pt x="26920" y="21918"/>
                  </a:lnTo>
                  <a:lnTo>
                    <a:pt x="27009" y="21905"/>
                  </a:lnTo>
                  <a:lnTo>
                    <a:pt x="27099" y="21879"/>
                  </a:lnTo>
                  <a:lnTo>
                    <a:pt x="27201" y="21841"/>
                  </a:lnTo>
                  <a:lnTo>
                    <a:pt x="27278" y="21777"/>
                  </a:lnTo>
                  <a:lnTo>
                    <a:pt x="27367" y="21713"/>
                  </a:lnTo>
                  <a:lnTo>
                    <a:pt x="27457" y="21636"/>
                  </a:lnTo>
                  <a:lnTo>
                    <a:pt x="27534" y="21547"/>
                  </a:lnTo>
                  <a:lnTo>
                    <a:pt x="27610" y="21444"/>
                  </a:lnTo>
                  <a:lnTo>
                    <a:pt x="27764" y="21214"/>
                  </a:lnTo>
                  <a:lnTo>
                    <a:pt x="27905" y="20958"/>
                  </a:lnTo>
                  <a:lnTo>
                    <a:pt x="28045" y="20702"/>
                  </a:lnTo>
                  <a:lnTo>
                    <a:pt x="28173" y="20433"/>
                  </a:lnTo>
                  <a:lnTo>
                    <a:pt x="28404" y="19922"/>
                  </a:lnTo>
                  <a:lnTo>
                    <a:pt x="28519" y="19691"/>
                  </a:lnTo>
                  <a:lnTo>
                    <a:pt x="28621" y="19499"/>
                  </a:lnTo>
                  <a:lnTo>
                    <a:pt x="28711" y="19359"/>
                  </a:lnTo>
                  <a:lnTo>
                    <a:pt x="28762" y="19295"/>
                  </a:lnTo>
                  <a:lnTo>
                    <a:pt x="28800" y="19256"/>
                  </a:lnTo>
                  <a:lnTo>
                    <a:pt x="28851" y="18617"/>
                  </a:lnTo>
                  <a:lnTo>
                    <a:pt x="28890" y="17926"/>
                  </a:lnTo>
                  <a:lnTo>
                    <a:pt x="28915" y="17184"/>
                  </a:lnTo>
                  <a:lnTo>
                    <a:pt x="28941" y="16403"/>
                  </a:lnTo>
                  <a:lnTo>
                    <a:pt x="28941" y="15597"/>
                  </a:lnTo>
                  <a:lnTo>
                    <a:pt x="28928" y="14766"/>
                  </a:lnTo>
                  <a:lnTo>
                    <a:pt x="28890" y="13934"/>
                  </a:lnTo>
                  <a:lnTo>
                    <a:pt x="28839" y="13090"/>
                  </a:lnTo>
                  <a:lnTo>
                    <a:pt x="28762" y="12258"/>
                  </a:lnTo>
                  <a:lnTo>
                    <a:pt x="28724" y="11848"/>
                  </a:lnTo>
                  <a:lnTo>
                    <a:pt x="28660" y="11439"/>
                  </a:lnTo>
                  <a:lnTo>
                    <a:pt x="28596" y="11042"/>
                  </a:lnTo>
                  <a:lnTo>
                    <a:pt x="28532" y="10646"/>
                  </a:lnTo>
                  <a:lnTo>
                    <a:pt x="28455" y="10262"/>
                  </a:lnTo>
                  <a:lnTo>
                    <a:pt x="28365" y="9891"/>
                  </a:lnTo>
                  <a:lnTo>
                    <a:pt x="28276" y="9533"/>
                  </a:lnTo>
                  <a:lnTo>
                    <a:pt x="28161" y="9174"/>
                  </a:lnTo>
                  <a:lnTo>
                    <a:pt x="28058" y="8842"/>
                  </a:lnTo>
                  <a:lnTo>
                    <a:pt x="27930" y="8522"/>
                  </a:lnTo>
                  <a:lnTo>
                    <a:pt x="27802" y="8215"/>
                  </a:lnTo>
                  <a:lnTo>
                    <a:pt x="27662" y="7921"/>
                  </a:lnTo>
                  <a:lnTo>
                    <a:pt x="27508" y="7639"/>
                  </a:lnTo>
                  <a:lnTo>
                    <a:pt x="27342" y="7383"/>
                  </a:lnTo>
                  <a:lnTo>
                    <a:pt x="27163" y="7153"/>
                  </a:lnTo>
                  <a:lnTo>
                    <a:pt x="27009" y="6948"/>
                  </a:lnTo>
                  <a:lnTo>
                    <a:pt x="27009" y="6807"/>
                  </a:lnTo>
                  <a:lnTo>
                    <a:pt x="26817" y="6411"/>
                  </a:lnTo>
                  <a:lnTo>
                    <a:pt x="26612" y="6014"/>
                  </a:lnTo>
                  <a:lnTo>
                    <a:pt x="26395" y="5630"/>
                  </a:lnTo>
                  <a:lnTo>
                    <a:pt x="26152" y="5259"/>
                  </a:lnTo>
                  <a:lnTo>
                    <a:pt x="25896" y="4901"/>
                  </a:lnTo>
                  <a:lnTo>
                    <a:pt x="25615" y="4556"/>
                  </a:lnTo>
                  <a:lnTo>
                    <a:pt x="25320" y="4223"/>
                  </a:lnTo>
                  <a:lnTo>
                    <a:pt x="25013" y="3903"/>
                  </a:lnTo>
                  <a:lnTo>
                    <a:pt x="24693" y="3596"/>
                  </a:lnTo>
                  <a:lnTo>
                    <a:pt x="24361" y="3302"/>
                  </a:lnTo>
                  <a:lnTo>
                    <a:pt x="24015" y="3020"/>
                  </a:lnTo>
                  <a:lnTo>
                    <a:pt x="23644" y="2752"/>
                  </a:lnTo>
                  <a:lnTo>
                    <a:pt x="23273" y="2496"/>
                  </a:lnTo>
                  <a:lnTo>
                    <a:pt x="22889" y="2240"/>
                  </a:lnTo>
                  <a:lnTo>
                    <a:pt x="22493" y="2010"/>
                  </a:lnTo>
                  <a:lnTo>
                    <a:pt x="22083" y="1792"/>
                  </a:lnTo>
                  <a:lnTo>
                    <a:pt x="21661" y="1587"/>
                  </a:lnTo>
                  <a:lnTo>
                    <a:pt x="21239" y="1383"/>
                  </a:lnTo>
                  <a:lnTo>
                    <a:pt x="20791" y="1204"/>
                  </a:lnTo>
                  <a:lnTo>
                    <a:pt x="20356" y="1037"/>
                  </a:lnTo>
                  <a:lnTo>
                    <a:pt x="19895" y="884"/>
                  </a:lnTo>
                  <a:lnTo>
                    <a:pt x="19435" y="730"/>
                  </a:lnTo>
                  <a:lnTo>
                    <a:pt x="18974" y="602"/>
                  </a:lnTo>
                  <a:lnTo>
                    <a:pt x="18501" y="487"/>
                  </a:lnTo>
                  <a:lnTo>
                    <a:pt x="18027" y="385"/>
                  </a:lnTo>
                  <a:lnTo>
                    <a:pt x="17541" y="282"/>
                  </a:lnTo>
                  <a:lnTo>
                    <a:pt x="17055" y="206"/>
                  </a:lnTo>
                  <a:lnTo>
                    <a:pt x="16569" y="142"/>
                  </a:lnTo>
                  <a:lnTo>
                    <a:pt x="16083" y="90"/>
                  </a:lnTo>
                  <a:lnTo>
                    <a:pt x="15584" y="52"/>
                  </a:lnTo>
                  <a:lnTo>
                    <a:pt x="15085" y="27"/>
                  </a:lnTo>
                  <a:lnTo>
                    <a:pt x="14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085750" y="3246100"/>
              <a:ext cx="361150" cy="704350"/>
            </a:xfrm>
            <a:custGeom>
              <a:avLst/>
              <a:gdLst/>
              <a:ahLst/>
              <a:cxnLst/>
              <a:rect l="l" t="t" r="r" b="b"/>
              <a:pathLst>
                <a:path w="14446" h="28174" extrusionOk="0">
                  <a:moveTo>
                    <a:pt x="12347" y="0"/>
                  </a:moveTo>
                  <a:lnTo>
                    <a:pt x="1" y="2776"/>
                  </a:lnTo>
                  <a:lnTo>
                    <a:pt x="52" y="3787"/>
                  </a:lnTo>
                  <a:lnTo>
                    <a:pt x="116" y="4811"/>
                  </a:lnTo>
                  <a:lnTo>
                    <a:pt x="193" y="5834"/>
                  </a:lnTo>
                  <a:lnTo>
                    <a:pt x="282" y="6858"/>
                  </a:lnTo>
                  <a:lnTo>
                    <a:pt x="372" y="7881"/>
                  </a:lnTo>
                  <a:lnTo>
                    <a:pt x="474" y="8905"/>
                  </a:lnTo>
                  <a:lnTo>
                    <a:pt x="704" y="10939"/>
                  </a:lnTo>
                  <a:lnTo>
                    <a:pt x="948" y="12922"/>
                  </a:lnTo>
                  <a:lnTo>
                    <a:pt x="1203" y="14841"/>
                  </a:lnTo>
                  <a:lnTo>
                    <a:pt x="1472" y="16684"/>
                  </a:lnTo>
                  <a:lnTo>
                    <a:pt x="1741" y="18424"/>
                  </a:lnTo>
                  <a:lnTo>
                    <a:pt x="1997" y="20023"/>
                  </a:lnTo>
                  <a:lnTo>
                    <a:pt x="2253" y="21482"/>
                  </a:lnTo>
                  <a:lnTo>
                    <a:pt x="2470" y="22774"/>
                  </a:lnTo>
                  <a:lnTo>
                    <a:pt x="2675" y="23887"/>
                  </a:lnTo>
                  <a:lnTo>
                    <a:pt x="2982" y="25435"/>
                  </a:lnTo>
                  <a:lnTo>
                    <a:pt x="3084" y="25998"/>
                  </a:lnTo>
                  <a:lnTo>
                    <a:pt x="3506" y="26190"/>
                  </a:lnTo>
                  <a:lnTo>
                    <a:pt x="3993" y="26408"/>
                  </a:lnTo>
                  <a:lnTo>
                    <a:pt x="4620" y="26676"/>
                  </a:lnTo>
                  <a:lnTo>
                    <a:pt x="5374" y="26971"/>
                  </a:lnTo>
                  <a:lnTo>
                    <a:pt x="5784" y="27124"/>
                  </a:lnTo>
                  <a:lnTo>
                    <a:pt x="6219" y="27278"/>
                  </a:lnTo>
                  <a:lnTo>
                    <a:pt x="6667" y="27418"/>
                  </a:lnTo>
                  <a:lnTo>
                    <a:pt x="7127" y="27559"/>
                  </a:lnTo>
                  <a:lnTo>
                    <a:pt x="7601" y="27700"/>
                  </a:lnTo>
                  <a:lnTo>
                    <a:pt x="8087" y="27815"/>
                  </a:lnTo>
                  <a:lnTo>
                    <a:pt x="8560" y="27930"/>
                  </a:lnTo>
                  <a:lnTo>
                    <a:pt x="9046" y="28020"/>
                  </a:lnTo>
                  <a:lnTo>
                    <a:pt x="9520" y="28096"/>
                  </a:lnTo>
                  <a:lnTo>
                    <a:pt x="9993" y="28148"/>
                  </a:lnTo>
                  <a:lnTo>
                    <a:pt x="10454" y="28173"/>
                  </a:lnTo>
                  <a:lnTo>
                    <a:pt x="10902" y="28173"/>
                  </a:lnTo>
                  <a:lnTo>
                    <a:pt x="11119" y="28160"/>
                  </a:lnTo>
                  <a:lnTo>
                    <a:pt x="11337" y="28148"/>
                  </a:lnTo>
                  <a:lnTo>
                    <a:pt x="11541" y="28122"/>
                  </a:lnTo>
                  <a:lnTo>
                    <a:pt x="11746" y="28084"/>
                  </a:lnTo>
                  <a:lnTo>
                    <a:pt x="11938" y="28045"/>
                  </a:lnTo>
                  <a:lnTo>
                    <a:pt x="12130" y="27994"/>
                  </a:lnTo>
                  <a:lnTo>
                    <a:pt x="12309" y="27930"/>
                  </a:lnTo>
                  <a:lnTo>
                    <a:pt x="12488" y="27853"/>
                  </a:lnTo>
                  <a:lnTo>
                    <a:pt x="12654" y="27777"/>
                  </a:lnTo>
                  <a:lnTo>
                    <a:pt x="12821" y="27687"/>
                  </a:lnTo>
                  <a:lnTo>
                    <a:pt x="12974" y="27585"/>
                  </a:lnTo>
                  <a:lnTo>
                    <a:pt x="13115" y="27469"/>
                  </a:lnTo>
                  <a:lnTo>
                    <a:pt x="13243" y="27354"/>
                  </a:lnTo>
                  <a:lnTo>
                    <a:pt x="13371" y="27214"/>
                  </a:lnTo>
                  <a:lnTo>
                    <a:pt x="13486" y="27060"/>
                  </a:lnTo>
                  <a:lnTo>
                    <a:pt x="13588" y="26907"/>
                  </a:lnTo>
                  <a:lnTo>
                    <a:pt x="13678" y="26727"/>
                  </a:lnTo>
                  <a:lnTo>
                    <a:pt x="13768" y="26548"/>
                  </a:lnTo>
                  <a:lnTo>
                    <a:pt x="13832" y="26344"/>
                  </a:lnTo>
                  <a:lnTo>
                    <a:pt x="13895" y="26139"/>
                  </a:lnTo>
                  <a:lnTo>
                    <a:pt x="13998" y="25653"/>
                  </a:lnTo>
                  <a:lnTo>
                    <a:pt x="14087" y="25128"/>
                  </a:lnTo>
                  <a:lnTo>
                    <a:pt x="14164" y="24565"/>
                  </a:lnTo>
                  <a:lnTo>
                    <a:pt x="14241" y="23977"/>
                  </a:lnTo>
                  <a:lnTo>
                    <a:pt x="14305" y="23350"/>
                  </a:lnTo>
                  <a:lnTo>
                    <a:pt x="14356" y="22697"/>
                  </a:lnTo>
                  <a:lnTo>
                    <a:pt x="14394" y="22006"/>
                  </a:lnTo>
                  <a:lnTo>
                    <a:pt x="14420" y="21303"/>
                  </a:lnTo>
                  <a:lnTo>
                    <a:pt x="14446" y="20561"/>
                  </a:lnTo>
                  <a:lnTo>
                    <a:pt x="14446" y="19793"/>
                  </a:lnTo>
                  <a:lnTo>
                    <a:pt x="14446" y="19012"/>
                  </a:lnTo>
                  <a:lnTo>
                    <a:pt x="14446" y="18206"/>
                  </a:lnTo>
                  <a:lnTo>
                    <a:pt x="14420" y="17375"/>
                  </a:lnTo>
                  <a:lnTo>
                    <a:pt x="14394" y="16530"/>
                  </a:lnTo>
                  <a:lnTo>
                    <a:pt x="14356" y="15673"/>
                  </a:lnTo>
                  <a:lnTo>
                    <a:pt x="14305" y="14790"/>
                  </a:lnTo>
                  <a:lnTo>
                    <a:pt x="14254" y="13907"/>
                  </a:lnTo>
                  <a:lnTo>
                    <a:pt x="14177" y="12999"/>
                  </a:lnTo>
                  <a:lnTo>
                    <a:pt x="14100" y="12091"/>
                  </a:lnTo>
                  <a:lnTo>
                    <a:pt x="14023" y="11170"/>
                  </a:lnTo>
                  <a:lnTo>
                    <a:pt x="13934" y="10236"/>
                  </a:lnTo>
                  <a:lnTo>
                    <a:pt x="13832" y="9302"/>
                  </a:lnTo>
                  <a:lnTo>
                    <a:pt x="13716" y="8368"/>
                  </a:lnTo>
                  <a:lnTo>
                    <a:pt x="13601" y="7421"/>
                  </a:lnTo>
                  <a:lnTo>
                    <a:pt x="13473" y="6487"/>
                  </a:lnTo>
                  <a:lnTo>
                    <a:pt x="13333" y="5540"/>
                  </a:lnTo>
                  <a:lnTo>
                    <a:pt x="13192" y="4606"/>
                  </a:lnTo>
                  <a:lnTo>
                    <a:pt x="13038" y="3672"/>
                  </a:lnTo>
                  <a:lnTo>
                    <a:pt x="12872" y="2738"/>
                  </a:lnTo>
                  <a:lnTo>
                    <a:pt x="12706" y="1817"/>
                  </a:lnTo>
                  <a:lnTo>
                    <a:pt x="12526" y="896"/>
                  </a:lnTo>
                  <a:lnTo>
                    <a:pt x="12347" y="0"/>
                  </a:lnTo>
                  <a:close/>
                </a:path>
              </a:pathLst>
            </a:custGeom>
            <a:solidFill>
              <a:srgbClr val="FFB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2085750" y="3246100"/>
              <a:ext cx="351875" cy="313150"/>
            </a:xfrm>
            <a:custGeom>
              <a:avLst/>
              <a:gdLst/>
              <a:ahLst/>
              <a:cxnLst/>
              <a:rect l="l" t="t" r="r" b="b"/>
              <a:pathLst>
                <a:path w="14075" h="12526" extrusionOk="0">
                  <a:moveTo>
                    <a:pt x="12347" y="0"/>
                  </a:moveTo>
                  <a:lnTo>
                    <a:pt x="1" y="2776"/>
                  </a:lnTo>
                  <a:lnTo>
                    <a:pt x="129" y="5297"/>
                  </a:lnTo>
                  <a:lnTo>
                    <a:pt x="257" y="7779"/>
                  </a:lnTo>
                  <a:lnTo>
                    <a:pt x="525" y="12526"/>
                  </a:lnTo>
                  <a:lnTo>
                    <a:pt x="14075" y="11963"/>
                  </a:lnTo>
                  <a:lnTo>
                    <a:pt x="13934" y="10504"/>
                  </a:lnTo>
                  <a:lnTo>
                    <a:pt x="13780" y="9020"/>
                  </a:lnTo>
                  <a:lnTo>
                    <a:pt x="13601" y="7523"/>
                  </a:lnTo>
                  <a:lnTo>
                    <a:pt x="13397" y="6013"/>
                  </a:lnTo>
                  <a:lnTo>
                    <a:pt x="13166" y="4504"/>
                  </a:lnTo>
                  <a:lnTo>
                    <a:pt x="12923" y="2994"/>
                  </a:lnTo>
                  <a:lnTo>
                    <a:pt x="12642" y="1484"/>
                  </a:lnTo>
                  <a:lnTo>
                    <a:pt x="12347" y="0"/>
                  </a:lnTo>
                  <a:close/>
                </a:path>
              </a:pathLst>
            </a:custGeom>
            <a:solidFill>
              <a:srgbClr val="D28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918475" y="2681225"/>
              <a:ext cx="576075" cy="861725"/>
            </a:xfrm>
            <a:custGeom>
              <a:avLst/>
              <a:gdLst/>
              <a:ahLst/>
              <a:cxnLst/>
              <a:rect l="l" t="t" r="r" b="b"/>
              <a:pathLst>
                <a:path w="23043" h="34469" extrusionOk="0">
                  <a:moveTo>
                    <a:pt x="12283" y="0"/>
                  </a:moveTo>
                  <a:lnTo>
                    <a:pt x="12206" y="13"/>
                  </a:lnTo>
                  <a:lnTo>
                    <a:pt x="12065" y="51"/>
                  </a:lnTo>
                  <a:lnTo>
                    <a:pt x="11899" y="128"/>
                  </a:lnTo>
                  <a:lnTo>
                    <a:pt x="11733" y="231"/>
                  </a:lnTo>
                  <a:lnTo>
                    <a:pt x="11554" y="359"/>
                  </a:lnTo>
                  <a:lnTo>
                    <a:pt x="11375" y="512"/>
                  </a:lnTo>
                  <a:lnTo>
                    <a:pt x="11183" y="704"/>
                  </a:lnTo>
                  <a:lnTo>
                    <a:pt x="10978" y="909"/>
                  </a:lnTo>
                  <a:lnTo>
                    <a:pt x="10773" y="1152"/>
                  </a:lnTo>
                  <a:lnTo>
                    <a:pt x="10556" y="1408"/>
                  </a:lnTo>
                  <a:lnTo>
                    <a:pt x="10338" y="1689"/>
                  </a:lnTo>
                  <a:lnTo>
                    <a:pt x="9890" y="2316"/>
                  </a:lnTo>
                  <a:lnTo>
                    <a:pt x="9404" y="3020"/>
                  </a:lnTo>
                  <a:lnTo>
                    <a:pt x="8918" y="3787"/>
                  </a:lnTo>
                  <a:lnTo>
                    <a:pt x="8406" y="4619"/>
                  </a:lnTo>
                  <a:lnTo>
                    <a:pt x="7894" y="5515"/>
                  </a:lnTo>
                  <a:lnTo>
                    <a:pt x="7370" y="6436"/>
                  </a:lnTo>
                  <a:lnTo>
                    <a:pt x="6833" y="7408"/>
                  </a:lnTo>
                  <a:lnTo>
                    <a:pt x="6295" y="8393"/>
                  </a:lnTo>
                  <a:lnTo>
                    <a:pt x="5771" y="9404"/>
                  </a:lnTo>
                  <a:lnTo>
                    <a:pt x="5246" y="10428"/>
                  </a:lnTo>
                  <a:lnTo>
                    <a:pt x="4222" y="12462"/>
                  </a:lnTo>
                  <a:lnTo>
                    <a:pt x="3250" y="14458"/>
                  </a:lnTo>
                  <a:lnTo>
                    <a:pt x="2367" y="16313"/>
                  </a:lnTo>
                  <a:lnTo>
                    <a:pt x="1587" y="17989"/>
                  </a:lnTo>
                  <a:lnTo>
                    <a:pt x="934" y="19396"/>
                  </a:lnTo>
                  <a:lnTo>
                    <a:pt x="435" y="20497"/>
                  </a:lnTo>
                  <a:lnTo>
                    <a:pt x="0" y="21456"/>
                  </a:lnTo>
                  <a:lnTo>
                    <a:pt x="5886" y="34468"/>
                  </a:lnTo>
                  <a:lnTo>
                    <a:pt x="23043" y="32613"/>
                  </a:lnTo>
                  <a:lnTo>
                    <a:pt x="22557" y="28979"/>
                  </a:lnTo>
                  <a:lnTo>
                    <a:pt x="22096" y="25551"/>
                  </a:lnTo>
                  <a:lnTo>
                    <a:pt x="21636" y="22352"/>
                  </a:lnTo>
                  <a:lnTo>
                    <a:pt x="21405" y="20829"/>
                  </a:lnTo>
                  <a:lnTo>
                    <a:pt x="21175" y="19358"/>
                  </a:lnTo>
                  <a:lnTo>
                    <a:pt x="20945" y="17951"/>
                  </a:lnTo>
                  <a:lnTo>
                    <a:pt x="20702" y="16582"/>
                  </a:lnTo>
                  <a:lnTo>
                    <a:pt x="20459" y="15277"/>
                  </a:lnTo>
                  <a:lnTo>
                    <a:pt x="20215" y="14023"/>
                  </a:lnTo>
                  <a:lnTo>
                    <a:pt x="19960" y="12833"/>
                  </a:lnTo>
                  <a:lnTo>
                    <a:pt x="19704" y="11681"/>
                  </a:lnTo>
                  <a:lnTo>
                    <a:pt x="19435" y="10594"/>
                  </a:lnTo>
                  <a:lnTo>
                    <a:pt x="19154" y="9558"/>
                  </a:lnTo>
                  <a:lnTo>
                    <a:pt x="18872" y="8572"/>
                  </a:lnTo>
                  <a:lnTo>
                    <a:pt x="18565" y="7638"/>
                  </a:lnTo>
                  <a:lnTo>
                    <a:pt x="18245" y="6756"/>
                  </a:lnTo>
                  <a:lnTo>
                    <a:pt x="18092" y="6333"/>
                  </a:lnTo>
                  <a:lnTo>
                    <a:pt x="17925" y="5924"/>
                  </a:lnTo>
                  <a:lnTo>
                    <a:pt x="17746" y="5527"/>
                  </a:lnTo>
                  <a:lnTo>
                    <a:pt x="17580" y="5144"/>
                  </a:lnTo>
                  <a:lnTo>
                    <a:pt x="17401" y="4773"/>
                  </a:lnTo>
                  <a:lnTo>
                    <a:pt x="17209" y="4427"/>
                  </a:lnTo>
                  <a:lnTo>
                    <a:pt x="17030" y="4082"/>
                  </a:lnTo>
                  <a:lnTo>
                    <a:pt x="16838" y="3749"/>
                  </a:lnTo>
                  <a:lnTo>
                    <a:pt x="16646" y="3429"/>
                  </a:lnTo>
                  <a:lnTo>
                    <a:pt x="16441" y="3135"/>
                  </a:lnTo>
                  <a:lnTo>
                    <a:pt x="16236" y="2841"/>
                  </a:lnTo>
                  <a:lnTo>
                    <a:pt x="16019" y="2559"/>
                  </a:lnTo>
                  <a:lnTo>
                    <a:pt x="15814" y="2290"/>
                  </a:lnTo>
                  <a:lnTo>
                    <a:pt x="15584" y="2047"/>
                  </a:lnTo>
                  <a:lnTo>
                    <a:pt x="15366" y="1804"/>
                  </a:lnTo>
                  <a:lnTo>
                    <a:pt x="15136" y="1574"/>
                  </a:lnTo>
                  <a:lnTo>
                    <a:pt x="14893" y="1369"/>
                  </a:lnTo>
                  <a:lnTo>
                    <a:pt x="14650" y="1165"/>
                  </a:lnTo>
                  <a:lnTo>
                    <a:pt x="14407" y="973"/>
                  </a:lnTo>
                  <a:lnTo>
                    <a:pt x="14151" y="806"/>
                  </a:lnTo>
                  <a:lnTo>
                    <a:pt x="13882" y="640"/>
                  </a:lnTo>
                  <a:lnTo>
                    <a:pt x="13614" y="486"/>
                  </a:lnTo>
                  <a:lnTo>
                    <a:pt x="13345" y="359"/>
                  </a:lnTo>
                  <a:lnTo>
                    <a:pt x="13063" y="231"/>
                  </a:lnTo>
                  <a:lnTo>
                    <a:pt x="12769" y="115"/>
                  </a:lnTo>
                  <a:lnTo>
                    <a:pt x="12475" y="13"/>
                  </a:lnTo>
                  <a:lnTo>
                    <a:pt x="12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701075" y="3246100"/>
              <a:ext cx="361150" cy="704350"/>
            </a:xfrm>
            <a:custGeom>
              <a:avLst/>
              <a:gdLst/>
              <a:ahLst/>
              <a:cxnLst/>
              <a:rect l="l" t="t" r="r" b="b"/>
              <a:pathLst>
                <a:path w="14446" h="28174" extrusionOk="0">
                  <a:moveTo>
                    <a:pt x="2099" y="0"/>
                  </a:moveTo>
                  <a:lnTo>
                    <a:pt x="1920" y="896"/>
                  </a:lnTo>
                  <a:lnTo>
                    <a:pt x="1741" y="1817"/>
                  </a:lnTo>
                  <a:lnTo>
                    <a:pt x="1575" y="2738"/>
                  </a:lnTo>
                  <a:lnTo>
                    <a:pt x="1408" y="3672"/>
                  </a:lnTo>
                  <a:lnTo>
                    <a:pt x="1255" y="4606"/>
                  </a:lnTo>
                  <a:lnTo>
                    <a:pt x="1114" y="5540"/>
                  </a:lnTo>
                  <a:lnTo>
                    <a:pt x="973" y="6487"/>
                  </a:lnTo>
                  <a:lnTo>
                    <a:pt x="845" y="7421"/>
                  </a:lnTo>
                  <a:lnTo>
                    <a:pt x="730" y="8368"/>
                  </a:lnTo>
                  <a:lnTo>
                    <a:pt x="615" y="9302"/>
                  </a:lnTo>
                  <a:lnTo>
                    <a:pt x="513" y="10236"/>
                  </a:lnTo>
                  <a:lnTo>
                    <a:pt x="423" y="11170"/>
                  </a:lnTo>
                  <a:lnTo>
                    <a:pt x="333" y="12091"/>
                  </a:lnTo>
                  <a:lnTo>
                    <a:pt x="270" y="12999"/>
                  </a:lnTo>
                  <a:lnTo>
                    <a:pt x="193" y="13907"/>
                  </a:lnTo>
                  <a:lnTo>
                    <a:pt x="142" y="14790"/>
                  </a:lnTo>
                  <a:lnTo>
                    <a:pt x="90" y="15673"/>
                  </a:lnTo>
                  <a:lnTo>
                    <a:pt x="52" y="16530"/>
                  </a:lnTo>
                  <a:lnTo>
                    <a:pt x="26" y="17375"/>
                  </a:lnTo>
                  <a:lnTo>
                    <a:pt x="1" y="18206"/>
                  </a:lnTo>
                  <a:lnTo>
                    <a:pt x="1" y="19012"/>
                  </a:lnTo>
                  <a:lnTo>
                    <a:pt x="1" y="19793"/>
                  </a:lnTo>
                  <a:lnTo>
                    <a:pt x="1" y="20561"/>
                  </a:lnTo>
                  <a:lnTo>
                    <a:pt x="26" y="21303"/>
                  </a:lnTo>
                  <a:lnTo>
                    <a:pt x="52" y="22006"/>
                  </a:lnTo>
                  <a:lnTo>
                    <a:pt x="90" y="22697"/>
                  </a:lnTo>
                  <a:lnTo>
                    <a:pt x="142" y="23350"/>
                  </a:lnTo>
                  <a:lnTo>
                    <a:pt x="206" y="23977"/>
                  </a:lnTo>
                  <a:lnTo>
                    <a:pt x="282" y="24565"/>
                  </a:lnTo>
                  <a:lnTo>
                    <a:pt x="359" y="25128"/>
                  </a:lnTo>
                  <a:lnTo>
                    <a:pt x="449" y="25653"/>
                  </a:lnTo>
                  <a:lnTo>
                    <a:pt x="551" y="26139"/>
                  </a:lnTo>
                  <a:lnTo>
                    <a:pt x="615" y="26344"/>
                  </a:lnTo>
                  <a:lnTo>
                    <a:pt x="679" y="26548"/>
                  </a:lnTo>
                  <a:lnTo>
                    <a:pt x="769" y="26727"/>
                  </a:lnTo>
                  <a:lnTo>
                    <a:pt x="858" y="26907"/>
                  </a:lnTo>
                  <a:lnTo>
                    <a:pt x="960" y="27060"/>
                  </a:lnTo>
                  <a:lnTo>
                    <a:pt x="1076" y="27214"/>
                  </a:lnTo>
                  <a:lnTo>
                    <a:pt x="1204" y="27354"/>
                  </a:lnTo>
                  <a:lnTo>
                    <a:pt x="1331" y="27469"/>
                  </a:lnTo>
                  <a:lnTo>
                    <a:pt x="1472" y="27585"/>
                  </a:lnTo>
                  <a:lnTo>
                    <a:pt x="1626" y="27687"/>
                  </a:lnTo>
                  <a:lnTo>
                    <a:pt x="1792" y="27777"/>
                  </a:lnTo>
                  <a:lnTo>
                    <a:pt x="1958" y="27853"/>
                  </a:lnTo>
                  <a:lnTo>
                    <a:pt x="2138" y="27930"/>
                  </a:lnTo>
                  <a:lnTo>
                    <a:pt x="2317" y="27994"/>
                  </a:lnTo>
                  <a:lnTo>
                    <a:pt x="2509" y="28045"/>
                  </a:lnTo>
                  <a:lnTo>
                    <a:pt x="2700" y="28084"/>
                  </a:lnTo>
                  <a:lnTo>
                    <a:pt x="2905" y="28122"/>
                  </a:lnTo>
                  <a:lnTo>
                    <a:pt x="3110" y="28148"/>
                  </a:lnTo>
                  <a:lnTo>
                    <a:pt x="3327" y="28160"/>
                  </a:lnTo>
                  <a:lnTo>
                    <a:pt x="3545" y="28173"/>
                  </a:lnTo>
                  <a:lnTo>
                    <a:pt x="3993" y="28173"/>
                  </a:lnTo>
                  <a:lnTo>
                    <a:pt x="4453" y="28148"/>
                  </a:lnTo>
                  <a:lnTo>
                    <a:pt x="4927" y="28096"/>
                  </a:lnTo>
                  <a:lnTo>
                    <a:pt x="5400" y="28020"/>
                  </a:lnTo>
                  <a:lnTo>
                    <a:pt x="5886" y="27930"/>
                  </a:lnTo>
                  <a:lnTo>
                    <a:pt x="6360" y="27815"/>
                  </a:lnTo>
                  <a:lnTo>
                    <a:pt x="6846" y="27700"/>
                  </a:lnTo>
                  <a:lnTo>
                    <a:pt x="7319" y="27559"/>
                  </a:lnTo>
                  <a:lnTo>
                    <a:pt x="7780" y="27418"/>
                  </a:lnTo>
                  <a:lnTo>
                    <a:pt x="8228" y="27278"/>
                  </a:lnTo>
                  <a:lnTo>
                    <a:pt x="8663" y="27124"/>
                  </a:lnTo>
                  <a:lnTo>
                    <a:pt x="9072" y="26971"/>
                  </a:lnTo>
                  <a:lnTo>
                    <a:pt x="9827" y="26676"/>
                  </a:lnTo>
                  <a:lnTo>
                    <a:pt x="10454" y="26408"/>
                  </a:lnTo>
                  <a:lnTo>
                    <a:pt x="10940" y="26190"/>
                  </a:lnTo>
                  <a:lnTo>
                    <a:pt x="11362" y="25998"/>
                  </a:lnTo>
                  <a:lnTo>
                    <a:pt x="11465" y="25435"/>
                  </a:lnTo>
                  <a:lnTo>
                    <a:pt x="11772" y="23887"/>
                  </a:lnTo>
                  <a:lnTo>
                    <a:pt x="11964" y="22774"/>
                  </a:lnTo>
                  <a:lnTo>
                    <a:pt x="12194" y="21482"/>
                  </a:lnTo>
                  <a:lnTo>
                    <a:pt x="12450" y="20023"/>
                  </a:lnTo>
                  <a:lnTo>
                    <a:pt x="12706" y="18424"/>
                  </a:lnTo>
                  <a:lnTo>
                    <a:pt x="12974" y="16684"/>
                  </a:lnTo>
                  <a:lnTo>
                    <a:pt x="13243" y="14841"/>
                  </a:lnTo>
                  <a:lnTo>
                    <a:pt x="13499" y="12922"/>
                  </a:lnTo>
                  <a:lnTo>
                    <a:pt x="13742" y="10939"/>
                  </a:lnTo>
                  <a:lnTo>
                    <a:pt x="13972" y="8905"/>
                  </a:lnTo>
                  <a:lnTo>
                    <a:pt x="14075" y="7881"/>
                  </a:lnTo>
                  <a:lnTo>
                    <a:pt x="14164" y="6858"/>
                  </a:lnTo>
                  <a:lnTo>
                    <a:pt x="14254" y="5834"/>
                  </a:lnTo>
                  <a:lnTo>
                    <a:pt x="14331" y="4811"/>
                  </a:lnTo>
                  <a:lnTo>
                    <a:pt x="14395" y="3787"/>
                  </a:lnTo>
                  <a:lnTo>
                    <a:pt x="14446" y="2776"/>
                  </a:lnTo>
                  <a:lnTo>
                    <a:pt x="2099" y="0"/>
                  </a:lnTo>
                  <a:close/>
                </a:path>
              </a:pathLst>
            </a:custGeom>
            <a:solidFill>
              <a:srgbClr val="FFB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710350" y="3246100"/>
              <a:ext cx="351875" cy="313150"/>
            </a:xfrm>
            <a:custGeom>
              <a:avLst/>
              <a:gdLst/>
              <a:ahLst/>
              <a:cxnLst/>
              <a:rect l="l" t="t" r="r" b="b"/>
              <a:pathLst>
                <a:path w="14075" h="12526" extrusionOk="0">
                  <a:moveTo>
                    <a:pt x="1728" y="0"/>
                  </a:moveTo>
                  <a:lnTo>
                    <a:pt x="1434" y="1484"/>
                  </a:lnTo>
                  <a:lnTo>
                    <a:pt x="1152" y="2994"/>
                  </a:lnTo>
                  <a:lnTo>
                    <a:pt x="909" y="4504"/>
                  </a:lnTo>
                  <a:lnTo>
                    <a:pt x="679" y="6013"/>
                  </a:lnTo>
                  <a:lnTo>
                    <a:pt x="474" y="7523"/>
                  </a:lnTo>
                  <a:lnTo>
                    <a:pt x="295" y="9020"/>
                  </a:lnTo>
                  <a:lnTo>
                    <a:pt x="142" y="10504"/>
                  </a:lnTo>
                  <a:lnTo>
                    <a:pt x="1" y="11963"/>
                  </a:lnTo>
                  <a:lnTo>
                    <a:pt x="13550" y="12526"/>
                  </a:lnTo>
                  <a:lnTo>
                    <a:pt x="13819" y="7779"/>
                  </a:lnTo>
                  <a:lnTo>
                    <a:pt x="13947" y="5297"/>
                  </a:lnTo>
                  <a:lnTo>
                    <a:pt x="14075" y="2776"/>
                  </a:lnTo>
                  <a:lnTo>
                    <a:pt x="1728" y="0"/>
                  </a:lnTo>
                  <a:close/>
                </a:path>
              </a:pathLst>
            </a:custGeom>
            <a:solidFill>
              <a:srgbClr val="D28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653425" y="2681225"/>
              <a:ext cx="576100" cy="861725"/>
            </a:xfrm>
            <a:custGeom>
              <a:avLst/>
              <a:gdLst/>
              <a:ahLst/>
              <a:cxnLst/>
              <a:rect l="l" t="t" r="r" b="b"/>
              <a:pathLst>
                <a:path w="23044" h="34469" extrusionOk="0">
                  <a:moveTo>
                    <a:pt x="10633" y="0"/>
                  </a:moveTo>
                  <a:lnTo>
                    <a:pt x="10569" y="13"/>
                  </a:lnTo>
                  <a:lnTo>
                    <a:pt x="10274" y="115"/>
                  </a:lnTo>
                  <a:lnTo>
                    <a:pt x="9980" y="231"/>
                  </a:lnTo>
                  <a:lnTo>
                    <a:pt x="9699" y="359"/>
                  </a:lnTo>
                  <a:lnTo>
                    <a:pt x="9430" y="486"/>
                  </a:lnTo>
                  <a:lnTo>
                    <a:pt x="9161" y="640"/>
                  </a:lnTo>
                  <a:lnTo>
                    <a:pt x="8893" y="806"/>
                  </a:lnTo>
                  <a:lnTo>
                    <a:pt x="8637" y="973"/>
                  </a:lnTo>
                  <a:lnTo>
                    <a:pt x="8394" y="1165"/>
                  </a:lnTo>
                  <a:lnTo>
                    <a:pt x="8151" y="1369"/>
                  </a:lnTo>
                  <a:lnTo>
                    <a:pt x="7907" y="1574"/>
                  </a:lnTo>
                  <a:lnTo>
                    <a:pt x="7677" y="1804"/>
                  </a:lnTo>
                  <a:lnTo>
                    <a:pt x="7460" y="2047"/>
                  </a:lnTo>
                  <a:lnTo>
                    <a:pt x="7229" y="2290"/>
                  </a:lnTo>
                  <a:lnTo>
                    <a:pt x="7012" y="2559"/>
                  </a:lnTo>
                  <a:lnTo>
                    <a:pt x="6807" y="2841"/>
                  </a:lnTo>
                  <a:lnTo>
                    <a:pt x="6602" y="3135"/>
                  </a:lnTo>
                  <a:lnTo>
                    <a:pt x="6398" y="3429"/>
                  </a:lnTo>
                  <a:lnTo>
                    <a:pt x="6206" y="3749"/>
                  </a:lnTo>
                  <a:lnTo>
                    <a:pt x="6014" y="4082"/>
                  </a:lnTo>
                  <a:lnTo>
                    <a:pt x="5822" y="4427"/>
                  </a:lnTo>
                  <a:lnTo>
                    <a:pt x="5643" y="4773"/>
                  </a:lnTo>
                  <a:lnTo>
                    <a:pt x="5464" y="5144"/>
                  </a:lnTo>
                  <a:lnTo>
                    <a:pt x="5297" y="5527"/>
                  </a:lnTo>
                  <a:lnTo>
                    <a:pt x="5118" y="5924"/>
                  </a:lnTo>
                  <a:lnTo>
                    <a:pt x="4952" y="6333"/>
                  </a:lnTo>
                  <a:lnTo>
                    <a:pt x="4798" y="6756"/>
                  </a:lnTo>
                  <a:lnTo>
                    <a:pt x="4479" y="7638"/>
                  </a:lnTo>
                  <a:lnTo>
                    <a:pt x="4171" y="8572"/>
                  </a:lnTo>
                  <a:lnTo>
                    <a:pt x="3890" y="9558"/>
                  </a:lnTo>
                  <a:lnTo>
                    <a:pt x="3608" y="10594"/>
                  </a:lnTo>
                  <a:lnTo>
                    <a:pt x="3340" y="11681"/>
                  </a:lnTo>
                  <a:lnTo>
                    <a:pt x="3084" y="12833"/>
                  </a:lnTo>
                  <a:lnTo>
                    <a:pt x="2828" y="14023"/>
                  </a:lnTo>
                  <a:lnTo>
                    <a:pt x="2585" y="15277"/>
                  </a:lnTo>
                  <a:lnTo>
                    <a:pt x="2342" y="16582"/>
                  </a:lnTo>
                  <a:lnTo>
                    <a:pt x="2099" y="17951"/>
                  </a:lnTo>
                  <a:lnTo>
                    <a:pt x="1868" y="19358"/>
                  </a:lnTo>
                  <a:lnTo>
                    <a:pt x="1638" y="20829"/>
                  </a:lnTo>
                  <a:lnTo>
                    <a:pt x="1408" y="22352"/>
                  </a:lnTo>
                  <a:lnTo>
                    <a:pt x="947" y="25551"/>
                  </a:lnTo>
                  <a:lnTo>
                    <a:pt x="487" y="28979"/>
                  </a:lnTo>
                  <a:lnTo>
                    <a:pt x="0" y="32613"/>
                  </a:lnTo>
                  <a:lnTo>
                    <a:pt x="17158" y="34468"/>
                  </a:lnTo>
                  <a:lnTo>
                    <a:pt x="23043" y="21456"/>
                  </a:lnTo>
                  <a:lnTo>
                    <a:pt x="22608" y="20497"/>
                  </a:lnTo>
                  <a:lnTo>
                    <a:pt x="22109" y="19396"/>
                  </a:lnTo>
                  <a:lnTo>
                    <a:pt x="21457" y="17989"/>
                  </a:lnTo>
                  <a:lnTo>
                    <a:pt x="20676" y="16313"/>
                  </a:lnTo>
                  <a:lnTo>
                    <a:pt x="19793" y="14458"/>
                  </a:lnTo>
                  <a:lnTo>
                    <a:pt x="18821" y="12462"/>
                  </a:lnTo>
                  <a:lnTo>
                    <a:pt x="17797" y="10428"/>
                  </a:lnTo>
                  <a:lnTo>
                    <a:pt x="17273" y="9404"/>
                  </a:lnTo>
                  <a:lnTo>
                    <a:pt x="16736" y="8393"/>
                  </a:lnTo>
                  <a:lnTo>
                    <a:pt x="16211" y="7408"/>
                  </a:lnTo>
                  <a:lnTo>
                    <a:pt x="15674" y="6436"/>
                  </a:lnTo>
                  <a:lnTo>
                    <a:pt x="15149" y="5515"/>
                  </a:lnTo>
                  <a:lnTo>
                    <a:pt x="14637" y="4619"/>
                  </a:lnTo>
                  <a:lnTo>
                    <a:pt x="14125" y="3787"/>
                  </a:lnTo>
                  <a:lnTo>
                    <a:pt x="13639" y="3020"/>
                  </a:lnTo>
                  <a:lnTo>
                    <a:pt x="13153" y="2316"/>
                  </a:lnTo>
                  <a:lnTo>
                    <a:pt x="12705" y="1689"/>
                  </a:lnTo>
                  <a:lnTo>
                    <a:pt x="12488" y="1408"/>
                  </a:lnTo>
                  <a:lnTo>
                    <a:pt x="12270" y="1152"/>
                  </a:lnTo>
                  <a:lnTo>
                    <a:pt x="12066" y="909"/>
                  </a:lnTo>
                  <a:lnTo>
                    <a:pt x="11861" y="704"/>
                  </a:lnTo>
                  <a:lnTo>
                    <a:pt x="11669" y="512"/>
                  </a:lnTo>
                  <a:lnTo>
                    <a:pt x="11490" y="359"/>
                  </a:lnTo>
                  <a:lnTo>
                    <a:pt x="11311" y="231"/>
                  </a:lnTo>
                  <a:lnTo>
                    <a:pt x="11144" y="128"/>
                  </a:lnTo>
                  <a:lnTo>
                    <a:pt x="10978" y="51"/>
                  </a:lnTo>
                  <a:lnTo>
                    <a:pt x="10837" y="13"/>
                  </a:lnTo>
                  <a:lnTo>
                    <a:pt x="107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999825" y="3415300"/>
              <a:ext cx="524600" cy="258150"/>
            </a:xfrm>
            <a:custGeom>
              <a:avLst/>
              <a:gdLst/>
              <a:ahLst/>
              <a:cxnLst/>
              <a:rect l="l" t="t" r="r" b="b"/>
              <a:pathLst>
                <a:path w="20984" h="10326" extrusionOk="0">
                  <a:moveTo>
                    <a:pt x="16301" y="0"/>
                  </a:moveTo>
                  <a:lnTo>
                    <a:pt x="474" y="2137"/>
                  </a:lnTo>
                  <a:lnTo>
                    <a:pt x="410" y="2393"/>
                  </a:lnTo>
                  <a:lnTo>
                    <a:pt x="333" y="2700"/>
                  </a:lnTo>
                  <a:lnTo>
                    <a:pt x="257" y="3084"/>
                  </a:lnTo>
                  <a:lnTo>
                    <a:pt x="167" y="3557"/>
                  </a:lnTo>
                  <a:lnTo>
                    <a:pt x="90" y="4094"/>
                  </a:lnTo>
                  <a:lnTo>
                    <a:pt x="39" y="4670"/>
                  </a:lnTo>
                  <a:lnTo>
                    <a:pt x="14" y="4977"/>
                  </a:lnTo>
                  <a:lnTo>
                    <a:pt x="1" y="5284"/>
                  </a:lnTo>
                  <a:lnTo>
                    <a:pt x="1" y="5604"/>
                  </a:lnTo>
                  <a:lnTo>
                    <a:pt x="14" y="5924"/>
                  </a:lnTo>
                  <a:lnTo>
                    <a:pt x="26" y="6244"/>
                  </a:lnTo>
                  <a:lnTo>
                    <a:pt x="65" y="6564"/>
                  </a:lnTo>
                  <a:lnTo>
                    <a:pt x="116" y="6871"/>
                  </a:lnTo>
                  <a:lnTo>
                    <a:pt x="167" y="7191"/>
                  </a:lnTo>
                  <a:lnTo>
                    <a:pt x="257" y="7485"/>
                  </a:lnTo>
                  <a:lnTo>
                    <a:pt x="346" y="7779"/>
                  </a:lnTo>
                  <a:lnTo>
                    <a:pt x="461" y="8073"/>
                  </a:lnTo>
                  <a:lnTo>
                    <a:pt x="589" y="8342"/>
                  </a:lnTo>
                  <a:lnTo>
                    <a:pt x="756" y="8598"/>
                  </a:lnTo>
                  <a:lnTo>
                    <a:pt x="922" y="8841"/>
                  </a:lnTo>
                  <a:lnTo>
                    <a:pt x="1024" y="8956"/>
                  </a:lnTo>
                  <a:lnTo>
                    <a:pt x="1127" y="9071"/>
                  </a:lnTo>
                  <a:lnTo>
                    <a:pt x="1242" y="9174"/>
                  </a:lnTo>
                  <a:lnTo>
                    <a:pt x="1357" y="9276"/>
                  </a:lnTo>
                  <a:lnTo>
                    <a:pt x="1472" y="9366"/>
                  </a:lnTo>
                  <a:lnTo>
                    <a:pt x="1613" y="9455"/>
                  </a:lnTo>
                  <a:lnTo>
                    <a:pt x="1741" y="9532"/>
                  </a:lnTo>
                  <a:lnTo>
                    <a:pt x="1882" y="9609"/>
                  </a:lnTo>
                  <a:lnTo>
                    <a:pt x="2125" y="9724"/>
                  </a:lnTo>
                  <a:lnTo>
                    <a:pt x="2419" y="9826"/>
                  </a:lnTo>
                  <a:lnTo>
                    <a:pt x="2739" y="9916"/>
                  </a:lnTo>
                  <a:lnTo>
                    <a:pt x="3097" y="10005"/>
                  </a:lnTo>
                  <a:lnTo>
                    <a:pt x="3494" y="10082"/>
                  </a:lnTo>
                  <a:lnTo>
                    <a:pt x="3916" y="10146"/>
                  </a:lnTo>
                  <a:lnTo>
                    <a:pt x="4376" y="10210"/>
                  </a:lnTo>
                  <a:lnTo>
                    <a:pt x="4863" y="10261"/>
                  </a:lnTo>
                  <a:lnTo>
                    <a:pt x="5387" y="10287"/>
                  </a:lnTo>
                  <a:lnTo>
                    <a:pt x="5925" y="10312"/>
                  </a:lnTo>
                  <a:lnTo>
                    <a:pt x="6488" y="10325"/>
                  </a:lnTo>
                  <a:lnTo>
                    <a:pt x="7076" y="10325"/>
                  </a:lnTo>
                  <a:lnTo>
                    <a:pt x="7690" y="10312"/>
                  </a:lnTo>
                  <a:lnTo>
                    <a:pt x="8317" y="10274"/>
                  </a:lnTo>
                  <a:lnTo>
                    <a:pt x="8957" y="10223"/>
                  </a:lnTo>
                  <a:lnTo>
                    <a:pt x="9622" y="10159"/>
                  </a:lnTo>
                  <a:lnTo>
                    <a:pt x="10300" y="10082"/>
                  </a:lnTo>
                  <a:lnTo>
                    <a:pt x="10978" y="9980"/>
                  </a:lnTo>
                  <a:lnTo>
                    <a:pt x="11682" y="9852"/>
                  </a:lnTo>
                  <a:lnTo>
                    <a:pt x="12386" y="9724"/>
                  </a:lnTo>
                  <a:lnTo>
                    <a:pt x="13089" y="9558"/>
                  </a:lnTo>
                  <a:lnTo>
                    <a:pt x="13806" y="9379"/>
                  </a:lnTo>
                  <a:lnTo>
                    <a:pt x="14535" y="9174"/>
                  </a:lnTo>
                  <a:lnTo>
                    <a:pt x="15252" y="8956"/>
                  </a:lnTo>
                  <a:lnTo>
                    <a:pt x="15968" y="8700"/>
                  </a:lnTo>
                  <a:lnTo>
                    <a:pt x="16685" y="8432"/>
                  </a:lnTo>
                  <a:lnTo>
                    <a:pt x="17401" y="8137"/>
                  </a:lnTo>
                  <a:lnTo>
                    <a:pt x="18105" y="7818"/>
                  </a:lnTo>
                  <a:lnTo>
                    <a:pt x="18796" y="7472"/>
                  </a:lnTo>
                  <a:lnTo>
                    <a:pt x="19487" y="7101"/>
                  </a:lnTo>
                  <a:lnTo>
                    <a:pt x="20165" y="6692"/>
                  </a:lnTo>
                  <a:lnTo>
                    <a:pt x="20497" y="6487"/>
                  </a:lnTo>
                  <a:lnTo>
                    <a:pt x="20830" y="6269"/>
                  </a:lnTo>
                  <a:lnTo>
                    <a:pt x="20881" y="6231"/>
                  </a:lnTo>
                  <a:lnTo>
                    <a:pt x="20920" y="6180"/>
                  </a:lnTo>
                  <a:lnTo>
                    <a:pt x="20945" y="6129"/>
                  </a:lnTo>
                  <a:lnTo>
                    <a:pt x="20971" y="6065"/>
                  </a:lnTo>
                  <a:lnTo>
                    <a:pt x="20984" y="6001"/>
                  </a:lnTo>
                  <a:lnTo>
                    <a:pt x="20984" y="5937"/>
                  </a:lnTo>
                  <a:lnTo>
                    <a:pt x="20971" y="5783"/>
                  </a:lnTo>
                  <a:lnTo>
                    <a:pt x="20920" y="5604"/>
                  </a:lnTo>
                  <a:lnTo>
                    <a:pt x="20843" y="5399"/>
                  </a:lnTo>
                  <a:lnTo>
                    <a:pt x="20728" y="5195"/>
                  </a:lnTo>
                  <a:lnTo>
                    <a:pt x="20600" y="4964"/>
                  </a:lnTo>
                  <a:lnTo>
                    <a:pt x="20459" y="4721"/>
                  </a:lnTo>
                  <a:lnTo>
                    <a:pt x="20293" y="4478"/>
                  </a:lnTo>
                  <a:lnTo>
                    <a:pt x="20101" y="4210"/>
                  </a:lnTo>
                  <a:lnTo>
                    <a:pt x="19896" y="3941"/>
                  </a:lnTo>
                  <a:lnTo>
                    <a:pt x="19461" y="3404"/>
                  </a:lnTo>
                  <a:lnTo>
                    <a:pt x="19000" y="2841"/>
                  </a:lnTo>
                  <a:lnTo>
                    <a:pt x="18514" y="2303"/>
                  </a:lnTo>
                  <a:lnTo>
                    <a:pt x="18041" y="1779"/>
                  </a:lnTo>
                  <a:lnTo>
                    <a:pt x="17580" y="1292"/>
                  </a:lnTo>
                  <a:lnTo>
                    <a:pt x="17171" y="870"/>
                  </a:lnTo>
                  <a:lnTo>
                    <a:pt x="16544" y="231"/>
                  </a:lnTo>
                  <a:lnTo>
                    <a:pt x="16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703650" y="3516700"/>
              <a:ext cx="1152475" cy="449100"/>
            </a:xfrm>
            <a:custGeom>
              <a:avLst/>
              <a:gdLst/>
              <a:ahLst/>
              <a:cxnLst/>
              <a:rect l="l" t="t" r="r" b="b"/>
              <a:pathLst>
                <a:path w="46099" h="17964" extrusionOk="0">
                  <a:moveTo>
                    <a:pt x="46098" y="0"/>
                  </a:moveTo>
                  <a:lnTo>
                    <a:pt x="1292" y="6410"/>
                  </a:lnTo>
                  <a:lnTo>
                    <a:pt x="1126" y="6858"/>
                  </a:lnTo>
                  <a:lnTo>
                    <a:pt x="947" y="7370"/>
                  </a:lnTo>
                  <a:lnTo>
                    <a:pt x="742" y="8060"/>
                  </a:lnTo>
                  <a:lnTo>
                    <a:pt x="627" y="8444"/>
                  </a:lnTo>
                  <a:lnTo>
                    <a:pt x="525" y="8867"/>
                  </a:lnTo>
                  <a:lnTo>
                    <a:pt x="410" y="9302"/>
                  </a:lnTo>
                  <a:lnTo>
                    <a:pt x="307" y="9762"/>
                  </a:lnTo>
                  <a:lnTo>
                    <a:pt x="218" y="10248"/>
                  </a:lnTo>
                  <a:lnTo>
                    <a:pt x="141" y="10747"/>
                  </a:lnTo>
                  <a:lnTo>
                    <a:pt x="77" y="11246"/>
                  </a:lnTo>
                  <a:lnTo>
                    <a:pt x="26" y="11758"/>
                  </a:lnTo>
                  <a:lnTo>
                    <a:pt x="0" y="12283"/>
                  </a:lnTo>
                  <a:lnTo>
                    <a:pt x="0" y="12794"/>
                  </a:lnTo>
                  <a:lnTo>
                    <a:pt x="13" y="13306"/>
                  </a:lnTo>
                  <a:lnTo>
                    <a:pt x="39" y="13562"/>
                  </a:lnTo>
                  <a:lnTo>
                    <a:pt x="64" y="13805"/>
                  </a:lnTo>
                  <a:lnTo>
                    <a:pt x="103" y="14048"/>
                  </a:lnTo>
                  <a:lnTo>
                    <a:pt x="154" y="14291"/>
                  </a:lnTo>
                  <a:lnTo>
                    <a:pt x="205" y="14534"/>
                  </a:lnTo>
                  <a:lnTo>
                    <a:pt x="269" y="14778"/>
                  </a:lnTo>
                  <a:lnTo>
                    <a:pt x="333" y="15008"/>
                  </a:lnTo>
                  <a:lnTo>
                    <a:pt x="410" y="15225"/>
                  </a:lnTo>
                  <a:lnTo>
                    <a:pt x="512" y="15456"/>
                  </a:lnTo>
                  <a:lnTo>
                    <a:pt x="602" y="15660"/>
                  </a:lnTo>
                  <a:lnTo>
                    <a:pt x="717" y="15878"/>
                  </a:lnTo>
                  <a:lnTo>
                    <a:pt x="845" y="16070"/>
                  </a:lnTo>
                  <a:lnTo>
                    <a:pt x="973" y="16262"/>
                  </a:lnTo>
                  <a:lnTo>
                    <a:pt x="1126" y="16454"/>
                  </a:lnTo>
                  <a:lnTo>
                    <a:pt x="1280" y="16633"/>
                  </a:lnTo>
                  <a:lnTo>
                    <a:pt x="1446" y="16799"/>
                  </a:lnTo>
                  <a:lnTo>
                    <a:pt x="1625" y="16953"/>
                  </a:lnTo>
                  <a:lnTo>
                    <a:pt x="1830" y="17106"/>
                  </a:lnTo>
                  <a:lnTo>
                    <a:pt x="2035" y="17247"/>
                  </a:lnTo>
                  <a:lnTo>
                    <a:pt x="2265" y="17375"/>
                  </a:lnTo>
                  <a:lnTo>
                    <a:pt x="2495" y="17490"/>
                  </a:lnTo>
                  <a:lnTo>
                    <a:pt x="2751" y="17592"/>
                  </a:lnTo>
                  <a:lnTo>
                    <a:pt x="3020" y="17695"/>
                  </a:lnTo>
                  <a:lnTo>
                    <a:pt x="3301" y="17771"/>
                  </a:lnTo>
                  <a:lnTo>
                    <a:pt x="3595" y="17835"/>
                  </a:lnTo>
                  <a:lnTo>
                    <a:pt x="3902" y="17899"/>
                  </a:lnTo>
                  <a:lnTo>
                    <a:pt x="4261" y="17938"/>
                  </a:lnTo>
                  <a:lnTo>
                    <a:pt x="4657" y="17963"/>
                  </a:lnTo>
                  <a:lnTo>
                    <a:pt x="5566" y="17963"/>
                  </a:lnTo>
                  <a:lnTo>
                    <a:pt x="6065" y="17938"/>
                  </a:lnTo>
                  <a:lnTo>
                    <a:pt x="6602" y="17887"/>
                  </a:lnTo>
                  <a:lnTo>
                    <a:pt x="7165" y="17835"/>
                  </a:lnTo>
                  <a:lnTo>
                    <a:pt x="7754" y="17759"/>
                  </a:lnTo>
                  <a:lnTo>
                    <a:pt x="8381" y="17682"/>
                  </a:lnTo>
                  <a:lnTo>
                    <a:pt x="9020" y="17579"/>
                  </a:lnTo>
                  <a:lnTo>
                    <a:pt x="9698" y="17464"/>
                  </a:lnTo>
                  <a:lnTo>
                    <a:pt x="10402" y="17336"/>
                  </a:lnTo>
                  <a:lnTo>
                    <a:pt x="11861" y="17055"/>
                  </a:lnTo>
                  <a:lnTo>
                    <a:pt x="13396" y="16735"/>
                  </a:lnTo>
                  <a:lnTo>
                    <a:pt x="15008" y="16364"/>
                  </a:lnTo>
                  <a:lnTo>
                    <a:pt x="16671" y="15967"/>
                  </a:lnTo>
                  <a:lnTo>
                    <a:pt x="18386" y="15545"/>
                  </a:lnTo>
                  <a:lnTo>
                    <a:pt x="20126" y="15085"/>
                  </a:lnTo>
                  <a:lnTo>
                    <a:pt x="21891" y="14611"/>
                  </a:lnTo>
                  <a:lnTo>
                    <a:pt x="23683" y="14125"/>
                  </a:lnTo>
                  <a:lnTo>
                    <a:pt x="25461" y="13626"/>
                  </a:lnTo>
                  <a:lnTo>
                    <a:pt x="27227" y="13114"/>
                  </a:lnTo>
                  <a:lnTo>
                    <a:pt x="28979" y="12602"/>
                  </a:lnTo>
                  <a:lnTo>
                    <a:pt x="30694" y="12091"/>
                  </a:lnTo>
                  <a:lnTo>
                    <a:pt x="33995" y="11093"/>
                  </a:lnTo>
                  <a:lnTo>
                    <a:pt x="37027" y="10146"/>
                  </a:lnTo>
                  <a:lnTo>
                    <a:pt x="39701" y="9289"/>
                  </a:lnTo>
                  <a:lnTo>
                    <a:pt x="41953" y="8572"/>
                  </a:lnTo>
                  <a:lnTo>
                    <a:pt x="43655" y="8009"/>
                  </a:lnTo>
                  <a:lnTo>
                    <a:pt x="45126" y="7510"/>
                  </a:lnTo>
                  <a:lnTo>
                    <a:pt x="46098" y="0"/>
                  </a:lnTo>
                  <a:close/>
                </a:path>
              </a:pathLst>
            </a:custGeom>
            <a:solidFill>
              <a:srgbClr val="FFB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1609800" y="3468700"/>
              <a:ext cx="523325" cy="218175"/>
            </a:xfrm>
            <a:custGeom>
              <a:avLst/>
              <a:gdLst/>
              <a:ahLst/>
              <a:cxnLst/>
              <a:rect l="l" t="t" r="r" b="b"/>
              <a:pathLst>
                <a:path w="20933" h="8727" extrusionOk="0">
                  <a:moveTo>
                    <a:pt x="20446" y="1"/>
                  </a:moveTo>
                  <a:lnTo>
                    <a:pt x="19499" y="39"/>
                  </a:lnTo>
                  <a:lnTo>
                    <a:pt x="18425" y="90"/>
                  </a:lnTo>
                  <a:lnTo>
                    <a:pt x="17030" y="167"/>
                  </a:lnTo>
                  <a:lnTo>
                    <a:pt x="15392" y="270"/>
                  </a:lnTo>
                  <a:lnTo>
                    <a:pt x="13563" y="398"/>
                  </a:lnTo>
                  <a:lnTo>
                    <a:pt x="11631" y="577"/>
                  </a:lnTo>
                  <a:lnTo>
                    <a:pt x="10633" y="666"/>
                  </a:lnTo>
                  <a:lnTo>
                    <a:pt x="9635" y="781"/>
                  </a:lnTo>
                  <a:lnTo>
                    <a:pt x="8650" y="897"/>
                  </a:lnTo>
                  <a:lnTo>
                    <a:pt x="7677" y="1024"/>
                  </a:lnTo>
                  <a:lnTo>
                    <a:pt x="6718" y="1165"/>
                  </a:lnTo>
                  <a:lnTo>
                    <a:pt x="5797" y="1319"/>
                  </a:lnTo>
                  <a:lnTo>
                    <a:pt x="4901" y="1472"/>
                  </a:lnTo>
                  <a:lnTo>
                    <a:pt x="4069" y="1651"/>
                  </a:lnTo>
                  <a:lnTo>
                    <a:pt x="3276" y="1831"/>
                  </a:lnTo>
                  <a:lnTo>
                    <a:pt x="2918" y="1933"/>
                  </a:lnTo>
                  <a:lnTo>
                    <a:pt x="2560" y="2035"/>
                  </a:lnTo>
                  <a:lnTo>
                    <a:pt x="2227" y="2138"/>
                  </a:lnTo>
                  <a:lnTo>
                    <a:pt x="1907" y="2253"/>
                  </a:lnTo>
                  <a:lnTo>
                    <a:pt x="1613" y="2355"/>
                  </a:lnTo>
                  <a:lnTo>
                    <a:pt x="1344" y="2470"/>
                  </a:lnTo>
                  <a:lnTo>
                    <a:pt x="1088" y="2585"/>
                  </a:lnTo>
                  <a:lnTo>
                    <a:pt x="858" y="2713"/>
                  </a:lnTo>
                  <a:lnTo>
                    <a:pt x="666" y="2841"/>
                  </a:lnTo>
                  <a:lnTo>
                    <a:pt x="487" y="2969"/>
                  </a:lnTo>
                  <a:lnTo>
                    <a:pt x="333" y="3097"/>
                  </a:lnTo>
                  <a:lnTo>
                    <a:pt x="205" y="3238"/>
                  </a:lnTo>
                  <a:lnTo>
                    <a:pt x="103" y="3379"/>
                  </a:lnTo>
                  <a:lnTo>
                    <a:pt x="39" y="3519"/>
                  </a:lnTo>
                  <a:lnTo>
                    <a:pt x="14" y="3596"/>
                  </a:lnTo>
                  <a:lnTo>
                    <a:pt x="1" y="3660"/>
                  </a:lnTo>
                  <a:lnTo>
                    <a:pt x="1" y="3737"/>
                  </a:lnTo>
                  <a:lnTo>
                    <a:pt x="1" y="3814"/>
                  </a:lnTo>
                  <a:lnTo>
                    <a:pt x="14" y="3890"/>
                  </a:lnTo>
                  <a:lnTo>
                    <a:pt x="26" y="3967"/>
                  </a:lnTo>
                  <a:lnTo>
                    <a:pt x="90" y="4133"/>
                  </a:lnTo>
                  <a:lnTo>
                    <a:pt x="269" y="4479"/>
                  </a:lnTo>
                  <a:lnTo>
                    <a:pt x="461" y="4812"/>
                  </a:lnTo>
                  <a:lnTo>
                    <a:pt x="666" y="5131"/>
                  </a:lnTo>
                  <a:lnTo>
                    <a:pt x="884" y="5426"/>
                  </a:lnTo>
                  <a:lnTo>
                    <a:pt x="1114" y="5707"/>
                  </a:lnTo>
                  <a:lnTo>
                    <a:pt x="1357" y="5976"/>
                  </a:lnTo>
                  <a:lnTo>
                    <a:pt x="1613" y="6232"/>
                  </a:lnTo>
                  <a:lnTo>
                    <a:pt x="1869" y="6475"/>
                  </a:lnTo>
                  <a:lnTo>
                    <a:pt x="2150" y="6705"/>
                  </a:lnTo>
                  <a:lnTo>
                    <a:pt x="2432" y="6910"/>
                  </a:lnTo>
                  <a:lnTo>
                    <a:pt x="2713" y="7115"/>
                  </a:lnTo>
                  <a:lnTo>
                    <a:pt x="3020" y="7294"/>
                  </a:lnTo>
                  <a:lnTo>
                    <a:pt x="3327" y="7460"/>
                  </a:lnTo>
                  <a:lnTo>
                    <a:pt x="3634" y="7626"/>
                  </a:lnTo>
                  <a:lnTo>
                    <a:pt x="3954" y="7767"/>
                  </a:lnTo>
                  <a:lnTo>
                    <a:pt x="4287" y="7908"/>
                  </a:lnTo>
                  <a:lnTo>
                    <a:pt x="4619" y="8036"/>
                  </a:lnTo>
                  <a:lnTo>
                    <a:pt x="4965" y="8138"/>
                  </a:lnTo>
                  <a:lnTo>
                    <a:pt x="5310" y="8240"/>
                  </a:lnTo>
                  <a:lnTo>
                    <a:pt x="5656" y="8343"/>
                  </a:lnTo>
                  <a:lnTo>
                    <a:pt x="6014" y="8420"/>
                  </a:lnTo>
                  <a:lnTo>
                    <a:pt x="6372" y="8484"/>
                  </a:lnTo>
                  <a:lnTo>
                    <a:pt x="6731" y="8548"/>
                  </a:lnTo>
                  <a:lnTo>
                    <a:pt x="7102" y="8599"/>
                  </a:lnTo>
                  <a:lnTo>
                    <a:pt x="7473" y="8637"/>
                  </a:lnTo>
                  <a:lnTo>
                    <a:pt x="7844" y="8675"/>
                  </a:lnTo>
                  <a:lnTo>
                    <a:pt x="8215" y="8701"/>
                  </a:lnTo>
                  <a:lnTo>
                    <a:pt x="8586" y="8714"/>
                  </a:lnTo>
                  <a:lnTo>
                    <a:pt x="9328" y="8727"/>
                  </a:lnTo>
                  <a:lnTo>
                    <a:pt x="10083" y="8714"/>
                  </a:lnTo>
                  <a:lnTo>
                    <a:pt x="10825" y="8675"/>
                  </a:lnTo>
                  <a:lnTo>
                    <a:pt x="11567" y="8611"/>
                  </a:lnTo>
                  <a:lnTo>
                    <a:pt x="12283" y="8522"/>
                  </a:lnTo>
                  <a:lnTo>
                    <a:pt x="13000" y="8420"/>
                  </a:lnTo>
                  <a:lnTo>
                    <a:pt x="13691" y="8304"/>
                  </a:lnTo>
                  <a:lnTo>
                    <a:pt x="14369" y="8164"/>
                  </a:lnTo>
                  <a:lnTo>
                    <a:pt x="15009" y="8023"/>
                  </a:lnTo>
                  <a:lnTo>
                    <a:pt x="15623" y="7869"/>
                  </a:lnTo>
                  <a:lnTo>
                    <a:pt x="16211" y="7716"/>
                  </a:lnTo>
                  <a:lnTo>
                    <a:pt x="16761" y="7562"/>
                  </a:lnTo>
                  <a:lnTo>
                    <a:pt x="17260" y="7409"/>
                  </a:lnTo>
                  <a:lnTo>
                    <a:pt x="17721" y="7243"/>
                  </a:lnTo>
                  <a:lnTo>
                    <a:pt x="18143" y="7102"/>
                  </a:lnTo>
                  <a:lnTo>
                    <a:pt x="18514" y="6961"/>
                  </a:lnTo>
                  <a:lnTo>
                    <a:pt x="18821" y="6820"/>
                  </a:lnTo>
                  <a:lnTo>
                    <a:pt x="19077" y="6705"/>
                  </a:lnTo>
                  <a:lnTo>
                    <a:pt x="19218" y="6628"/>
                  </a:lnTo>
                  <a:lnTo>
                    <a:pt x="19359" y="6552"/>
                  </a:lnTo>
                  <a:lnTo>
                    <a:pt x="19487" y="6462"/>
                  </a:lnTo>
                  <a:lnTo>
                    <a:pt x="19602" y="6372"/>
                  </a:lnTo>
                  <a:lnTo>
                    <a:pt x="19832" y="6181"/>
                  </a:lnTo>
                  <a:lnTo>
                    <a:pt x="20037" y="5963"/>
                  </a:lnTo>
                  <a:lnTo>
                    <a:pt x="20203" y="5746"/>
                  </a:lnTo>
                  <a:lnTo>
                    <a:pt x="20357" y="5502"/>
                  </a:lnTo>
                  <a:lnTo>
                    <a:pt x="20497" y="5259"/>
                  </a:lnTo>
                  <a:lnTo>
                    <a:pt x="20612" y="5003"/>
                  </a:lnTo>
                  <a:lnTo>
                    <a:pt x="20702" y="4735"/>
                  </a:lnTo>
                  <a:lnTo>
                    <a:pt x="20779" y="4453"/>
                  </a:lnTo>
                  <a:lnTo>
                    <a:pt x="20843" y="4185"/>
                  </a:lnTo>
                  <a:lnTo>
                    <a:pt x="20881" y="3903"/>
                  </a:lnTo>
                  <a:lnTo>
                    <a:pt x="20920" y="3609"/>
                  </a:lnTo>
                  <a:lnTo>
                    <a:pt x="20932" y="3327"/>
                  </a:lnTo>
                  <a:lnTo>
                    <a:pt x="20932" y="3046"/>
                  </a:lnTo>
                  <a:lnTo>
                    <a:pt x="20932" y="2764"/>
                  </a:lnTo>
                  <a:lnTo>
                    <a:pt x="20920" y="2496"/>
                  </a:lnTo>
                  <a:lnTo>
                    <a:pt x="20894" y="2227"/>
                  </a:lnTo>
                  <a:lnTo>
                    <a:pt x="20843" y="1715"/>
                  </a:lnTo>
                  <a:lnTo>
                    <a:pt x="20766" y="1242"/>
                  </a:lnTo>
                  <a:lnTo>
                    <a:pt x="20676" y="833"/>
                  </a:lnTo>
                  <a:lnTo>
                    <a:pt x="20587" y="487"/>
                  </a:lnTo>
                  <a:lnTo>
                    <a:pt x="20523" y="231"/>
                  </a:lnTo>
                  <a:lnTo>
                    <a:pt x="20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403825" y="3417525"/>
              <a:ext cx="1042450" cy="549875"/>
            </a:xfrm>
            <a:custGeom>
              <a:avLst/>
              <a:gdLst/>
              <a:ahLst/>
              <a:cxnLst/>
              <a:rect l="l" t="t" r="r" b="b"/>
              <a:pathLst>
                <a:path w="41698" h="21995" extrusionOk="0">
                  <a:moveTo>
                    <a:pt x="0" y="1"/>
                  </a:moveTo>
                  <a:lnTo>
                    <a:pt x="960" y="7524"/>
                  </a:lnTo>
                  <a:lnTo>
                    <a:pt x="2226" y="8176"/>
                  </a:lnTo>
                  <a:lnTo>
                    <a:pt x="3685" y="8931"/>
                  </a:lnTo>
                  <a:lnTo>
                    <a:pt x="5604" y="9904"/>
                  </a:lnTo>
                  <a:lnTo>
                    <a:pt x="7907" y="11055"/>
                  </a:lnTo>
                  <a:lnTo>
                    <a:pt x="10543" y="12335"/>
                  </a:lnTo>
                  <a:lnTo>
                    <a:pt x="11950" y="13000"/>
                  </a:lnTo>
                  <a:lnTo>
                    <a:pt x="13409" y="13691"/>
                  </a:lnTo>
                  <a:lnTo>
                    <a:pt x="14906" y="14382"/>
                  </a:lnTo>
                  <a:lnTo>
                    <a:pt x="16454" y="15085"/>
                  </a:lnTo>
                  <a:lnTo>
                    <a:pt x="18015" y="15776"/>
                  </a:lnTo>
                  <a:lnTo>
                    <a:pt x="19588" y="16467"/>
                  </a:lnTo>
                  <a:lnTo>
                    <a:pt x="21175" y="17132"/>
                  </a:lnTo>
                  <a:lnTo>
                    <a:pt x="22761" y="17785"/>
                  </a:lnTo>
                  <a:lnTo>
                    <a:pt x="24322" y="18412"/>
                  </a:lnTo>
                  <a:lnTo>
                    <a:pt x="25883" y="19013"/>
                  </a:lnTo>
                  <a:lnTo>
                    <a:pt x="27406" y="19563"/>
                  </a:lnTo>
                  <a:lnTo>
                    <a:pt x="28890" y="20088"/>
                  </a:lnTo>
                  <a:lnTo>
                    <a:pt x="29606" y="20318"/>
                  </a:lnTo>
                  <a:lnTo>
                    <a:pt x="30323" y="20549"/>
                  </a:lnTo>
                  <a:lnTo>
                    <a:pt x="31027" y="20766"/>
                  </a:lnTo>
                  <a:lnTo>
                    <a:pt x="31705" y="20958"/>
                  </a:lnTo>
                  <a:lnTo>
                    <a:pt x="32370" y="21150"/>
                  </a:lnTo>
                  <a:lnTo>
                    <a:pt x="33022" y="21316"/>
                  </a:lnTo>
                  <a:lnTo>
                    <a:pt x="33649" y="21470"/>
                  </a:lnTo>
                  <a:lnTo>
                    <a:pt x="34264" y="21598"/>
                  </a:lnTo>
                  <a:lnTo>
                    <a:pt x="34852" y="21713"/>
                  </a:lnTo>
                  <a:lnTo>
                    <a:pt x="35428" y="21815"/>
                  </a:lnTo>
                  <a:lnTo>
                    <a:pt x="35965" y="21892"/>
                  </a:lnTo>
                  <a:lnTo>
                    <a:pt x="36490" y="21943"/>
                  </a:lnTo>
                  <a:lnTo>
                    <a:pt x="36989" y="21981"/>
                  </a:lnTo>
                  <a:lnTo>
                    <a:pt x="37462" y="21994"/>
                  </a:lnTo>
                  <a:lnTo>
                    <a:pt x="37897" y="21994"/>
                  </a:lnTo>
                  <a:lnTo>
                    <a:pt x="38307" y="21956"/>
                  </a:lnTo>
                  <a:lnTo>
                    <a:pt x="38562" y="21930"/>
                  </a:lnTo>
                  <a:lnTo>
                    <a:pt x="38793" y="21879"/>
                  </a:lnTo>
                  <a:lnTo>
                    <a:pt x="39023" y="21815"/>
                  </a:lnTo>
                  <a:lnTo>
                    <a:pt x="39228" y="21738"/>
                  </a:lnTo>
                  <a:lnTo>
                    <a:pt x="39432" y="21649"/>
                  </a:lnTo>
                  <a:lnTo>
                    <a:pt x="39624" y="21546"/>
                  </a:lnTo>
                  <a:lnTo>
                    <a:pt x="39803" y="21431"/>
                  </a:lnTo>
                  <a:lnTo>
                    <a:pt x="39970" y="21316"/>
                  </a:lnTo>
                  <a:lnTo>
                    <a:pt x="40136" y="21175"/>
                  </a:lnTo>
                  <a:lnTo>
                    <a:pt x="40290" y="21035"/>
                  </a:lnTo>
                  <a:lnTo>
                    <a:pt x="40430" y="20868"/>
                  </a:lnTo>
                  <a:lnTo>
                    <a:pt x="40558" y="20702"/>
                  </a:lnTo>
                  <a:lnTo>
                    <a:pt x="40686" y="20536"/>
                  </a:lnTo>
                  <a:lnTo>
                    <a:pt x="40801" y="20344"/>
                  </a:lnTo>
                  <a:lnTo>
                    <a:pt x="40904" y="20152"/>
                  </a:lnTo>
                  <a:lnTo>
                    <a:pt x="41006" y="19947"/>
                  </a:lnTo>
                  <a:lnTo>
                    <a:pt x="41096" y="19742"/>
                  </a:lnTo>
                  <a:lnTo>
                    <a:pt x="41185" y="19525"/>
                  </a:lnTo>
                  <a:lnTo>
                    <a:pt x="41262" y="19307"/>
                  </a:lnTo>
                  <a:lnTo>
                    <a:pt x="41326" y="19077"/>
                  </a:lnTo>
                  <a:lnTo>
                    <a:pt x="41390" y="18847"/>
                  </a:lnTo>
                  <a:lnTo>
                    <a:pt x="41441" y="18617"/>
                  </a:lnTo>
                  <a:lnTo>
                    <a:pt x="41544" y="18130"/>
                  </a:lnTo>
                  <a:lnTo>
                    <a:pt x="41608" y="17619"/>
                  </a:lnTo>
                  <a:lnTo>
                    <a:pt x="41659" y="17120"/>
                  </a:lnTo>
                  <a:lnTo>
                    <a:pt x="41684" y="16595"/>
                  </a:lnTo>
                  <a:lnTo>
                    <a:pt x="41697" y="16083"/>
                  </a:lnTo>
                  <a:lnTo>
                    <a:pt x="41697" y="15559"/>
                  </a:lnTo>
                  <a:lnTo>
                    <a:pt x="41671" y="15047"/>
                  </a:lnTo>
                  <a:lnTo>
                    <a:pt x="41646" y="14548"/>
                  </a:lnTo>
                  <a:lnTo>
                    <a:pt x="41608" y="14062"/>
                  </a:lnTo>
                  <a:lnTo>
                    <a:pt x="41556" y="13588"/>
                  </a:lnTo>
                  <a:lnTo>
                    <a:pt x="41492" y="13141"/>
                  </a:lnTo>
                  <a:lnTo>
                    <a:pt x="41377" y="12309"/>
                  </a:lnTo>
                  <a:lnTo>
                    <a:pt x="41262" y="11618"/>
                  </a:lnTo>
                  <a:lnTo>
                    <a:pt x="41160" y="11081"/>
                  </a:lnTo>
                  <a:lnTo>
                    <a:pt x="41057" y="10620"/>
                  </a:lnTo>
                  <a:lnTo>
                    <a:pt x="0" y="1"/>
                  </a:lnTo>
                  <a:close/>
                </a:path>
              </a:pathLst>
            </a:custGeom>
            <a:solidFill>
              <a:srgbClr val="FFB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336650" y="3417525"/>
              <a:ext cx="420950" cy="321800"/>
            </a:xfrm>
            <a:custGeom>
              <a:avLst/>
              <a:gdLst/>
              <a:ahLst/>
              <a:cxnLst/>
              <a:rect l="l" t="t" r="r" b="b"/>
              <a:pathLst>
                <a:path w="16838" h="12872" extrusionOk="0">
                  <a:moveTo>
                    <a:pt x="2687" y="1"/>
                  </a:moveTo>
                  <a:lnTo>
                    <a:pt x="0" y="6974"/>
                  </a:lnTo>
                  <a:lnTo>
                    <a:pt x="12692" y="12872"/>
                  </a:lnTo>
                  <a:lnTo>
                    <a:pt x="16838" y="3033"/>
                  </a:lnTo>
                  <a:lnTo>
                    <a:pt x="2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6"/>
          <p:cNvGrpSpPr/>
          <p:nvPr/>
        </p:nvGrpSpPr>
        <p:grpSpPr>
          <a:xfrm>
            <a:off x="2160446" y="1310009"/>
            <a:ext cx="6296771" cy="1211384"/>
            <a:chOff x="2578900" y="1474000"/>
            <a:chExt cx="5350303" cy="1211384"/>
          </a:xfrm>
        </p:grpSpPr>
        <p:sp>
          <p:nvSpPr>
            <p:cNvPr id="157" name="Google Shape;157;p16"/>
            <p:cNvSpPr txBox="1"/>
            <p:nvPr/>
          </p:nvSpPr>
          <p:spPr>
            <a:xfrm>
              <a:off x="2578900" y="1474000"/>
              <a:ext cx="16512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What is it?</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58" name="Google Shape;158;p16"/>
            <p:cNvSpPr txBox="1"/>
            <p:nvPr/>
          </p:nvSpPr>
          <p:spPr>
            <a:xfrm>
              <a:off x="2606303" y="1854384"/>
              <a:ext cx="5322900" cy="831000"/>
            </a:xfrm>
            <a:prstGeom prst="rect">
              <a:avLst/>
            </a:prstGeom>
            <a:noFill/>
            <a:ln>
              <a:noFill/>
            </a:ln>
          </p:spPr>
          <p:txBody>
            <a:bodyPr spcFirstLastPara="1" wrap="square" lIns="91425" tIns="91425" rIns="91425" bIns="91425" anchor="t" anchorCtr="0">
              <a:noAutofit/>
            </a:bodyPr>
            <a:lstStyle/>
            <a:p>
              <a:pPr lvl="0" algn="just"/>
              <a:r>
                <a:rPr lang="en-US" dirty="0">
                  <a:solidFill>
                    <a:schemeClr val="dk1"/>
                  </a:solidFill>
                  <a:latin typeface="Roboto"/>
                  <a:ea typeface="Roboto"/>
                  <a:cs typeface="Roboto"/>
                  <a:sym typeface="Roboto"/>
                </a:rPr>
                <a:t>A webpage that provides a comprehensive prediction and visualization of the user's health.</a:t>
              </a:r>
            </a:p>
            <a:p>
              <a:pPr marL="171450" indent="-171450" algn="just">
                <a:buFont typeface="Arial" panose="020B0604020202020204" pitchFamily="34" charset="0"/>
                <a:buChar char="•"/>
              </a:pPr>
              <a:r>
                <a:rPr lang="en-US" altLang="zh-CN" sz="1200" dirty="0"/>
                <a:t>By unique ID, the historical health information (stored by healthcare institutions, stable in the short term) and the entered health information (user input, unstable in the short term) are combined to predict the health score</a:t>
              </a:r>
            </a:p>
            <a:p>
              <a:pPr marL="171450" indent="-171450">
                <a:buFont typeface="Arial" panose="020B0604020202020204" pitchFamily="34" charset="0"/>
                <a:buChar char="•"/>
              </a:pPr>
              <a:r>
                <a:rPr lang="en-US" altLang="zh-CN" sz="1200" dirty="0"/>
                <a:t>The webpage also provides data visualization and health advice based</a:t>
              </a:r>
              <a:r>
                <a:rPr lang="zh-CN" altLang="en-US" sz="1200" dirty="0"/>
                <a:t> </a:t>
              </a:r>
              <a:r>
                <a:rPr lang="en-US" altLang="zh-CN" sz="1200" dirty="0"/>
                <a:t>on final score</a:t>
              </a:r>
              <a:endParaRPr sz="1200" dirty="0">
                <a:solidFill>
                  <a:schemeClr val="dk1"/>
                </a:solidFill>
                <a:latin typeface="Roboto"/>
                <a:ea typeface="Roboto"/>
                <a:cs typeface="Roboto"/>
                <a:sym typeface="Roboto"/>
              </a:endParaRPr>
            </a:p>
          </p:txBody>
        </p:sp>
      </p:grpSp>
      <p:grpSp>
        <p:nvGrpSpPr>
          <p:cNvPr id="159" name="Google Shape;159;p16"/>
          <p:cNvGrpSpPr/>
          <p:nvPr/>
        </p:nvGrpSpPr>
        <p:grpSpPr>
          <a:xfrm>
            <a:off x="2224873" y="3259629"/>
            <a:ext cx="808006" cy="808006"/>
            <a:chOff x="2838450" y="1619250"/>
            <a:chExt cx="952500" cy="952500"/>
          </a:xfrm>
        </p:grpSpPr>
        <p:sp>
          <p:nvSpPr>
            <p:cNvPr id="160" name="Google Shape;160;p16"/>
            <p:cNvSpPr/>
            <p:nvPr/>
          </p:nvSpPr>
          <p:spPr>
            <a:xfrm>
              <a:off x="2838450" y="1619250"/>
              <a:ext cx="952500" cy="95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2838450" y="1619250"/>
              <a:ext cx="952500" cy="952500"/>
            </a:xfrm>
            <a:prstGeom prst="pie">
              <a:avLst>
                <a:gd name="adj1" fmla="val 16200000"/>
                <a:gd name="adj2" fmla="val 74860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Google Shape;163;p16"/>
          <p:cNvSpPr txBox="1"/>
          <p:nvPr/>
        </p:nvSpPr>
        <p:spPr>
          <a:xfrm>
            <a:off x="2048513" y="3384352"/>
            <a:ext cx="1193881" cy="476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Roboto"/>
                <a:ea typeface="Roboto"/>
                <a:cs typeface="Roboto"/>
                <a:sym typeface="Roboto"/>
              </a:rPr>
              <a:t>Institutional Storage</a:t>
            </a:r>
            <a:endParaRPr dirty="0">
              <a:solidFill>
                <a:schemeClr val="dk1"/>
              </a:solidFill>
              <a:latin typeface="Roboto"/>
              <a:ea typeface="Roboto"/>
              <a:cs typeface="Roboto"/>
              <a:sym typeface="Roboto"/>
            </a:endParaRPr>
          </a:p>
        </p:txBody>
      </p:sp>
      <p:grpSp>
        <p:nvGrpSpPr>
          <p:cNvPr id="165" name="Google Shape;165;p16"/>
          <p:cNvGrpSpPr/>
          <p:nvPr/>
        </p:nvGrpSpPr>
        <p:grpSpPr>
          <a:xfrm>
            <a:off x="4689896" y="3290256"/>
            <a:ext cx="808006" cy="808006"/>
            <a:chOff x="2838450" y="1619250"/>
            <a:chExt cx="952500" cy="952500"/>
          </a:xfrm>
        </p:grpSpPr>
        <p:sp>
          <p:nvSpPr>
            <p:cNvPr id="166" name="Google Shape;166;p16"/>
            <p:cNvSpPr/>
            <p:nvPr/>
          </p:nvSpPr>
          <p:spPr>
            <a:xfrm>
              <a:off x="2838450" y="1619250"/>
              <a:ext cx="952500" cy="95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2838450" y="1619250"/>
              <a:ext cx="952500" cy="952500"/>
            </a:xfrm>
            <a:prstGeom prst="pie">
              <a:avLst>
                <a:gd name="adj1" fmla="val 16200000"/>
                <a:gd name="adj2" fmla="val 355427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16"/>
          <p:cNvGrpSpPr/>
          <p:nvPr/>
        </p:nvGrpSpPr>
        <p:grpSpPr>
          <a:xfrm>
            <a:off x="7608952" y="3259629"/>
            <a:ext cx="808006" cy="808006"/>
            <a:chOff x="2838450" y="1619250"/>
            <a:chExt cx="952500" cy="952500"/>
          </a:xfrm>
        </p:grpSpPr>
        <p:sp>
          <p:nvSpPr>
            <p:cNvPr id="169" name="Google Shape;169;p16"/>
            <p:cNvSpPr/>
            <p:nvPr/>
          </p:nvSpPr>
          <p:spPr>
            <a:xfrm>
              <a:off x="2838450" y="1619250"/>
              <a:ext cx="952500" cy="95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2838450" y="1619250"/>
              <a:ext cx="952500" cy="952500"/>
            </a:xfrm>
            <a:prstGeom prst="pie">
              <a:avLst>
                <a:gd name="adj1" fmla="val 16200000"/>
                <a:gd name="adj2" fmla="val 1618922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6"/>
          <p:cNvSpPr txBox="1"/>
          <p:nvPr/>
        </p:nvSpPr>
        <p:spPr>
          <a:xfrm>
            <a:off x="4682149" y="3376522"/>
            <a:ext cx="808006" cy="47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User</a:t>
            </a:r>
            <a:r>
              <a:rPr lang="zh-CN" altLang="en-US" dirty="0">
                <a:solidFill>
                  <a:schemeClr val="dk1"/>
                </a:solidFill>
                <a:latin typeface="Roboto"/>
                <a:ea typeface="Roboto"/>
                <a:cs typeface="Roboto"/>
                <a:sym typeface="Roboto"/>
              </a:rPr>
              <a:t> </a:t>
            </a:r>
            <a:endParaRPr lang="en-US" altLang="zh-CN" dirty="0">
              <a:solidFill>
                <a:schemeClr val="dk1"/>
              </a:solidFill>
              <a:latin typeface="Roboto"/>
              <a:ea typeface="Roboto"/>
              <a:cs typeface="Roboto"/>
              <a:sym typeface="Roboto"/>
            </a:endParaRPr>
          </a:p>
          <a:p>
            <a:pPr marL="0" lvl="0" indent="0" algn="ctr" rtl="0">
              <a:spcBef>
                <a:spcPts val="0"/>
              </a:spcBef>
              <a:spcAft>
                <a:spcPts val="0"/>
              </a:spcAft>
              <a:buNone/>
            </a:pPr>
            <a:r>
              <a:rPr lang="en-US" altLang="zh-CN" dirty="0">
                <a:solidFill>
                  <a:schemeClr val="dk1"/>
                </a:solidFill>
                <a:latin typeface="Roboto"/>
                <a:ea typeface="Roboto"/>
                <a:cs typeface="Roboto"/>
                <a:sym typeface="Roboto"/>
              </a:rPr>
              <a:t>Input</a:t>
            </a:r>
            <a:endParaRPr dirty="0">
              <a:solidFill>
                <a:schemeClr val="dk1"/>
              </a:solidFill>
              <a:latin typeface="Roboto"/>
              <a:ea typeface="Roboto"/>
              <a:cs typeface="Roboto"/>
              <a:sym typeface="Roboto"/>
            </a:endParaRPr>
          </a:p>
        </p:txBody>
      </p:sp>
      <p:sp>
        <p:nvSpPr>
          <p:cNvPr id="175" name="Google Shape;175;p16"/>
          <p:cNvSpPr txBox="1"/>
          <p:nvPr/>
        </p:nvSpPr>
        <p:spPr>
          <a:xfrm>
            <a:off x="7666890" y="3339722"/>
            <a:ext cx="79849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Health</a:t>
            </a:r>
          </a:p>
          <a:p>
            <a:pPr marL="0" lvl="0" indent="0" algn="l" rtl="0">
              <a:spcBef>
                <a:spcPts val="0"/>
              </a:spcBef>
              <a:spcAft>
                <a:spcPts val="0"/>
              </a:spcAft>
              <a:buNone/>
            </a:pPr>
            <a:r>
              <a:rPr lang="en" dirty="0">
                <a:solidFill>
                  <a:schemeClr val="dk1"/>
                </a:solidFill>
                <a:latin typeface="Roboto"/>
                <a:ea typeface="Roboto"/>
                <a:cs typeface="Roboto"/>
                <a:sym typeface="Roboto"/>
              </a:rPr>
              <a:t>Score</a:t>
            </a:r>
            <a:endParaRPr dirty="0">
              <a:solidFill>
                <a:schemeClr val="dk1"/>
              </a:solidFill>
              <a:latin typeface="Roboto"/>
              <a:ea typeface="Roboto"/>
              <a:cs typeface="Roboto"/>
              <a:sym typeface="Roboto"/>
            </a:endParaRPr>
          </a:p>
        </p:txBody>
      </p:sp>
      <p:sp>
        <p:nvSpPr>
          <p:cNvPr id="2" name="加号 1">
            <a:extLst>
              <a:ext uri="{FF2B5EF4-FFF2-40B4-BE49-F238E27FC236}">
                <a16:creationId xmlns:a16="http://schemas.microsoft.com/office/drawing/2014/main" id="{76788E98-84D0-2F4E-9350-82A7D10832CE}"/>
              </a:ext>
            </a:extLst>
          </p:cNvPr>
          <p:cNvSpPr/>
          <p:nvPr/>
        </p:nvSpPr>
        <p:spPr>
          <a:xfrm>
            <a:off x="3447999" y="3496393"/>
            <a:ext cx="460706" cy="431667"/>
          </a:xfrm>
          <a:prstGeom prst="mathPlus">
            <a:avLst/>
          </a:prstGeom>
          <a:solidFill>
            <a:srgbClr val="8C9EFD"/>
          </a:solidFill>
          <a:ln>
            <a:solidFill>
              <a:srgbClr val="8C9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等于 2">
            <a:extLst>
              <a:ext uri="{FF2B5EF4-FFF2-40B4-BE49-F238E27FC236}">
                <a16:creationId xmlns:a16="http://schemas.microsoft.com/office/drawing/2014/main" id="{D2BA36F5-5A23-D541-9347-48025FB0E62A}"/>
              </a:ext>
            </a:extLst>
          </p:cNvPr>
          <p:cNvSpPr/>
          <p:nvPr/>
        </p:nvSpPr>
        <p:spPr>
          <a:xfrm>
            <a:off x="6235497" y="3588256"/>
            <a:ext cx="473782" cy="310809"/>
          </a:xfrm>
          <a:prstGeom prst="mathEqual">
            <a:avLst/>
          </a:prstGeom>
          <a:solidFill>
            <a:srgbClr val="8C9EFD"/>
          </a:solidFill>
          <a:ln>
            <a:solidFill>
              <a:srgbClr val="8C9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9" name="Google Shape;172;p16">
            <a:extLst>
              <a:ext uri="{FF2B5EF4-FFF2-40B4-BE49-F238E27FC236}">
                <a16:creationId xmlns:a16="http://schemas.microsoft.com/office/drawing/2014/main" id="{62795B10-778F-2C48-BAB9-0B19DCD282F6}"/>
              </a:ext>
            </a:extLst>
          </p:cNvPr>
          <p:cNvSpPr txBox="1"/>
          <p:nvPr/>
        </p:nvSpPr>
        <p:spPr>
          <a:xfrm>
            <a:off x="5814063" y="3230394"/>
            <a:ext cx="1456115" cy="476400"/>
          </a:xfrm>
          <a:prstGeom prst="rect">
            <a:avLst/>
          </a:prstGeom>
          <a:noFill/>
          <a:ln>
            <a:noFill/>
          </a:ln>
        </p:spPr>
        <p:txBody>
          <a:bodyPr spcFirstLastPara="1" wrap="square" lIns="91425" tIns="91425" rIns="91425" bIns="91425" anchor="t" anchorCtr="0">
            <a:noAutofit/>
          </a:bodyPr>
          <a:lstStyle/>
          <a:p>
            <a:pPr lvl="0"/>
            <a:r>
              <a:rPr lang="en-US" altLang="zh-CN" sz="1100" dirty="0"/>
              <a:t>M</a:t>
            </a:r>
            <a:r>
              <a:rPr lang="en-US" altLang="zh-CN" sz="1200" dirty="0"/>
              <a:t>ultinomial</a:t>
            </a:r>
            <a:r>
              <a:rPr lang="en-US" altLang="zh-CN" sz="1100" dirty="0"/>
              <a:t> M</a:t>
            </a:r>
            <a:r>
              <a:rPr lang="en-US" altLang="zh-CN" sz="1200" dirty="0"/>
              <a:t>odel</a:t>
            </a:r>
            <a:endParaRPr sz="1200" dirty="0">
              <a:sym typeface="Roboto"/>
            </a:endParaRPr>
          </a:p>
        </p:txBody>
      </p:sp>
      <mc:AlternateContent xmlns:mc="http://schemas.openxmlformats.org/markup-compatibility/2006">
        <mc:Choice xmlns:a14="http://schemas.microsoft.com/office/drawing/2010/main" Requires="a14">
          <p:sp>
            <p:nvSpPr>
              <p:cNvPr id="60" name="Google Shape;172;p16">
                <a:extLst>
                  <a:ext uri="{FF2B5EF4-FFF2-40B4-BE49-F238E27FC236}">
                    <a16:creationId xmlns:a16="http://schemas.microsoft.com/office/drawing/2014/main" id="{6B2B2D19-624C-9A44-A636-66C8B9CC6361}"/>
                  </a:ext>
                </a:extLst>
              </p:cNvPr>
              <p:cNvSpPr txBox="1"/>
              <p:nvPr/>
            </p:nvSpPr>
            <p:spPr>
              <a:xfrm>
                <a:off x="4970922" y="3906681"/>
                <a:ext cx="3439010" cy="476400"/>
              </a:xfrm>
              <a:prstGeom prst="rect">
                <a:avLst/>
              </a:prstGeom>
              <a:noFill/>
              <a:ln>
                <a:noFill/>
              </a:ln>
            </p:spPr>
            <p:txBody>
              <a:bodyPr spcFirstLastPara="1" wrap="square" lIns="91425" tIns="91425" rIns="91425" bIns="91425" anchor="t" anchorCtr="0">
                <a:noAutofit/>
              </a:bodyPr>
              <a:lstStyle/>
              <a:p>
                <a:pPr lvl="0"/>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sym typeface="Roboto"/>
                        </a:rPr>
                        <m:t>𝑠𝑐𝑜𝑟𝑒</m:t>
                      </m:r>
                      <m:r>
                        <a:rPr lang="en-US" altLang="zh-CN" sz="1200" b="0" i="1" smtClean="0">
                          <a:latin typeface="Cambria Math" panose="02040503050406030204" pitchFamily="18" charset="0"/>
                          <a:sym typeface="Roboto"/>
                        </a:rPr>
                        <m:t>=</m:t>
                      </m:r>
                      <m:r>
                        <a:rPr lang="en-US" altLang="zh-CN" sz="1200" b="0" i="1" smtClean="0">
                          <a:latin typeface="Cambria Math" panose="02040503050406030204" pitchFamily="18" charset="0"/>
                          <a:sym typeface="Roboto"/>
                        </a:rPr>
                        <m:t>𝐴</m:t>
                      </m:r>
                      <m:r>
                        <a:rPr lang="en-US" altLang="zh-CN" sz="1200" b="0" i="1" smtClean="0">
                          <a:latin typeface="Cambria Math" panose="02040503050406030204" pitchFamily="18" charset="0"/>
                          <a:sym typeface="Roboto"/>
                        </a:rPr>
                        <m:t>∗</m:t>
                      </m:r>
                      <m:r>
                        <a:rPr lang="en-US" altLang="zh-CN" sz="1200" b="0" i="1" smtClean="0">
                          <a:latin typeface="Cambria Math" panose="02040503050406030204" pitchFamily="18" charset="0"/>
                          <a:sym typeface="Roboto"/>
                        </a:rPr>
                        <m:t>𝐿𝑒𝑣𝑒𝑙</m:t>
                      </m:r>
                      <m:r>
                        <a:rPr lang="en-US" altLang="zh-CN" sz="1200" b="0" i="1" smtClean="0">
                          <a:latin typeface="Cambria Math" panose="02040503050406030204" pitchFamily="18" charset="0"/>
                          <a:sym typeface="Roboto"/>
                        </a:rPr>
                        <m:t>+</m:t>
                      </m:r>
                      <m:r>
                        <a:rPr lang="en-US" altLang="zh-CN" sz="1200" b="0" i="1" smtClean="0">
                          <a:latin typeface="Cambria Math" panose="02040503050406030204" pitchFamily="18" charset="0"/>
                          <a:sym typeface="Roboto"/>
                        </a:rPr>
                        <m:t>𝑟𝑎𝑛𝑑𝑜𝑚</m:t>
                      </m:r>
                      <m:r>
                        <a:rPr lang="en-US" altLang="zh-CN" sz="1200" b="0" i="1" smtClean="0">
                          <a:latin typeface="Cambria Math" panose="02040503050406030204" pitchFamily="18" charset="0"/>
                          <a:sym typeface="Roboto"/>
                        </a:rPr>
                        <m:t>(</m:t>
                      </m:r>
                      <m:r>
                        <a:rPr lang="en-US" altLang="zh-CN" sz="1200" b="0" i="1" smtClean="0">
                          <a:latin typeface="Cambria Math" panose="02040503050406030204" pitchFamily="18" charset="0"/>
                          <a:sym typeface="Roboto"/>
                        </a:rPr>
                        <m:t>𝐵</m:t>
                      </m:r>
                      <m:r>
                        <a:rPr lang="en-US" altLang="zh-CN" sz="1200" b="0" i="1" smtClean="0">
                          <a:latin typeface="Cambria Math" panose="02040503050406030204" pitchFamily="18" charset="0"/>
                          <a:sym typeface="Roboto"/>
                        </a:rPr>
                        <m:t>)</m:t>
                      </m:r>
                    </m:oMath>
                  </m:oMathPara>
                </a14:m>
                <a:endParaRPr sz="1200" dirty="0">
                  <a:sym typeface="Roboto"/>
                </a:endParaRPr>
              </a:p>
            </p:txBody>
          </p:sp>
        </mc:Choice>
        <mc:Fallback>
          <p:sp>
            <p:nvSpPr>
              <p:cNvPr id="60" name="Google Shape;172;p16">
                <a:extLst>
                  <a:ext uri="{FF2B5EF4-FFF2-40B4-BE49-F238E27FC236}">
                    <a16:creationId xmlns:a16="http://schemas.microsoft.com/office/drawing/2014/main" id="{6B2B2D19-624C-9A44-A636-66C8B9CC6361}"/>
                  </a:ext>
                </a:extLst>
              </p:cNvPr>
              <p:cNvSpPr txBox="1">
                <a:spLocks noRot="1" noChangeAspect="1" noMove="1" noResize="1" noEditPoints="1" noAdjustHandles="1" noChangeArrowheads="1" noChangeShapeType="1" noTextEdit="1"/>
              </p:cNvSpPr>
              <p:nvPr/>
            </p:nvSpPr>
            <p:spPr>
              <a:xfrm>
                <a:off x="4970922" y="3906681"/>
                <a:ext cx="3439010" cy="476400"/>
              </a:xfrm>
              <a:prstGeom prst="rect">
                <a:avLst/>
              </a:prstGeom>
              <a:blipFill>
                <a:blip r:embed="rId3"/>
                <a:stretch>
                  <a:fillRect/>
                </a:stretch>
              </a:blipFill>
              <a:ln>
                <a:noFill/>
              </a:ln>
            </p:spPr>
            <p:txBody>
              <a:bodyPr/>
              <a:lstStyle/>
              <a:p>
                <a:r>
                  <a:rPr lang="zh-CN" altLang="en-US">
                    <a:noFill/>
                  </a:rPr>
                  <a:t> </a:t>
                </a:r>
              </a:p>
            </p:txBody>
          </p:sp>
        </mc:Fallback>
      </mc:AlternateContent>
      <p:sp>
        <p:nvSpPr>
          <p:cNvPr id="61" name="Google Shape;172;p16">
            <a:extLst>
              <a:ext uri="{FF2B5EF4-FFF2-40B4-BE49-F238E27FC236}">
                <a16:creationId xmlns:a16="http://schemas.microsoft.com/office/drawing/2014/main" id="{5F847329-FCD2-1842-BAF8-03CD883463E6}"/>
              </a:ext>
            </a:extLst>
          </p:cNvPr>
          <p:cNvSpPr txBox="1"/>
          <p:nvPr/>
        </p:nvSpPr>
        <p:spPr>
          <a:xfrm>
            <a:off x="2884255" y="3926386"/>
            <a:ext cx="2000531" cy="476400"/>
          </a:xfrm>
          <a:prstGeom prst="rect">
            <a:avLst/>
          </a:prstGeom>
          <a:noFill/>
          <a:ln>
            <a:noFill/>
          </a:ln>
        </p:spPr>
        <p:txBody>
          <a:bodyPr spcFirstLastPara="1" wrap="square" lIns="91425" tIns="91425" rIns="91425" bIns="91425" anchor="t" anchorCtr="0">
            <a:noAutofit/>
          </a:bodyPr>
          <a:lstStyle/>
          <a:p>
            <a:pPr lvl="0"/>
            <a:r>
              <a:rPr lang="en-US" altLang="zh-CN" sz="1100" dirty="0"/>
              <a:t>Concatenate by Unique ID</a:t>
            </a:r>
            <a:endParaRPr sz="1200" dirty="0">
              <a:sym typeface="Roboto"/>
            </a:endParaRPr>
          </a:p>
        </p:txBody>
      </p:sp>
      <p:pic>
        <p:nvPicPr>
          <p:cNvPr id="63" name="Picture 2">
            <a:extLst>
              <a:ext uri="{FF2B5EF4-FFF2-40B4-BE49-F238E27FC236}">
                <a16:creationId xmlns:a16="http://schemas.microsoft.com/office/drawing/2014/main" id="{F839302E-21A6-FC49-8A56-810349ECC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lvl="0"/>
            <a:r>
              <a:rPr lang="en-US" altLang="zh-CN" dirty="0"/>
              <a:t>Health Assessment Webpage</a:t>
            </a:r>
            <a:endParaRPr dirty="0"/>
          </a:p>
        </p:txBody>
      </p:sp>
      <p:grpSp>
        <p:nvGrpSpPr>
          <p:cNvPr id="247" name="Google Shape;247;p18"/>
          <p:cNvGrpSpPr/>
          <p:nvPr/>
        </p:nvGrpSpPr>
        <p:grpSpPr>
          <a:xfrm>
            <a:off x="330450" y="3222013"/>
            <a:ext cx="1943097" cy="1503481"/>
            <a:chOff x="330450" y="3222013"/>
            <a:chExt cx="1943097" cy="1503481"/>
          </a:xfrm>
        </p:grpSpPr>
        <p:grpSp>
          <p:nvGrpSpPr>
            <p:cNvPr id="248" name="Google Shape;248;p18"/>
            <p:cNvGrpSpPr/>
            <p:nvPr/>
          </p:nvGrpSpPr>
          <p:grpSpPr>
            <a:xfrm>
              <a:off x="330450" y="3942625"/>
              <a:ext cx="1943097" cy="782869"/>
              <a:chOff x="330450" y="3942625"/>
              <a:chExt cx="1943097" cy="782869"/>
            </a:xfrm>
          </p:grpSpPr>
          <p:sp>
            <p:nvSpPr>
              <p:cNvPr id="249" name="Google Shape;249;p18"/>
              <p:cNvSpPr txBox="1"/>
              <p:nvPr/>
            </p:nvSpPr>
            <p:spPr>
              <a:xfrm>
                <a:off x="457150"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Raw Data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50" name="Google Shape;250;p18"/>
              <p:cNvSpPr txBox="1"/>
              <p:nvPr/>
            </p:nvSpPr>
            <p:spPr>
              <a:xfrm>
                <a:off x="330450" y="4242494"/>
                <a:ext cx="1943097" cy="483000"/>
              </a:xfrm>
              <a:prstGeom prst="rect">
                <a:avLst/>
              </a:prstGeom>
              <a:noFill/>
              <a:ln>
                <a:noFill/>
              </a:ln>
            </p:spPr>
            <p:txBody>
              <a:bodyPr spcFirstLastPara="1" wrap="square" lIns="91425" tIns="91425" rIns="91425" bIns="91425" anchor="t" anchorCtr="0">
                <a:noAutofit/>
              </a:bodyPr>
              <a:lstStyle/>
              <a:p>
                <a:pPr lvl="0" algn="ctr"/>
                <a:r>
                  <a:rPr lang="en-US" altLang="zh-CN" dirty="0"/>
                  <a:t> BRFSS- 2013</a:t>
                </a:r>
              </a:p>
            </p:txBody>
          </p:sp>
        </p:grpSp>
        <p:sp>
          <p:nvSpPr>
            <p:cNvPr id="251" name="Google Shape;251;p18"/>
            <p:cNvSpPr/>
            <p:nvPr/>
          </p:nvSpPr>
          <p:spPr>
            <a:xfrm>
              <a:off x="968375" y="3222013"/>
              <a:ext cx="609000" cy="60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01</a:t>
              </a:r>
              <a:endParaRPr>
                <a:solidFill>
                  <a:srgbClr val="FFFFFF"/>
                </a:solidFill>
              </a:endParaRPr>
            </a:p>
          </p:txBody>
        </p:sp>
      </p:grpSp>
      <p:grpSp>
        <p:nvGrpSpPr>
          <p:cNvPr id="252" name="Google Shape;252;p18"/>
          <p:cNvGrpSpPr/>
          <p:nvPr/>
        </p:nvGrpSpPr>
        <p:grpSpPr>
          <a:xfrm>
            <a:off x="2106755" y="3222013"/>
            <a:ext cx="1692837" cy="1500012"/>
            <a:chOff x="2106722" y="3222013"/>
            <a:chExt cx="1692837" cy="1500012"/>
          </a:xfrm>
        </p:grpSpPr>
        <p:grpSp>
          <p:nvGrpSpPr>
            <p:cNvPr id="253" name="Google Shape;253;p18"/>
            <p:cNvGrpSpPr/>
            <p:nvPr/>
          </p:nvGrpSpPr>
          <p:grpSpPr>
            <a:xfrm>
              <a:off x="2106722" y="3942625"/>
              <a:ext cx="1692837" cy="779400"/>
              <a:chOff x="2106722" y="3942625"/>
              <a:chExt cx="1692837" cy="779400"/>
            </a:xfrm>
          </p:grpSpPr>
          <p:sp>
            <p:nvSpPr>
              <p:cNvPr id="254" name="Google Shape;254;p18"/>
              <p:cNvSpPr txBox="1"/>
              <p:nvPr/>
            </p:nvSpPr>
            <p:spPr>
              <a:xfrm>
                <a:off x="2106722"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Pre-Processing</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55" name="Google Shape;255;p18"/>
              <p:cNvSpPr txBox="1"/>
              <p:nvPr/>
            </p:nvSpPr>
            <p:spPr>
              <a:xfrm>
                <a:off x="2168159" y="4239025"/>
                <a:ext cx="1631400" cy="483000"/>
              </a:xfrm>
              <a:prstGeom prst="rect">
                <a:avLst/>
              </a:prstGeom>
              <a:noFill/>
              <a:ln>
                <a:noFill/>
              </a:ln>
            </p:spPr>
            <p:txBody>
              <a:bodyPr spcFirstLastPara="1" wrap="square" lIns="91425" tIns="91425" rIns="91425" bIns="91425" anchor="t" anchorCtr="0">
                <a:noAutofit/>
              </a:bodyPr>
              <a:lstStyle/>
              <a:p>
                <a:pPr lvl="0" algn="ctr"/>
                <a:r>
                  <a:rPr lang="en-US" dirty="0">
                    <a:solidFill>
                      <a:schemeClr val="accent6">
                        <a:lumMod val="20000"/>
                        <a:lumOff val="80000"/>
                      </a:schemeClr>
                    </a:solidFill>
                    <a:latin typeface="Roboto"/>
                    <a:ea typeface="Roboto"/>
                    <a:cs typeface="Roboto"/>
                    <a:sym typeface="Roboto"/>
                  </a:rPr>
                  <a:t>Feature Selection Data Clean</a:t>
                </a:r>
                <a:endParaRPr dirty="0">
                  <a:solidFill>
                    <a:schemeClr val="accent6">
                      <a:lumMod val="20000"/>
                      <a:lumOff val="80000"/>
                    </a:schemeClr>
                  </a:solidFill>
                  <a:latin typeface="Roboto"/>
                  <a:ea typeface="Roboto"/>
                  <a:cs typeface="Roboto"/>
                  <a:sym typeface="Roboto"/>
                </a:endParaRPr>
              </a:p>
            </p:txBody>
          </p:sp>
        </p:grpSp>
        <p:sp>
          <p:nvSpPr>
            <p:cNvPr id="256" name="Google Shape;256;p18"/>
            <p:cNvSpPr/>
            <p:nvPr/>
          </p:nvSpPr>
          <p:spPr>
            <a:xfrm>
              <a:off x="26179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02</a:t>
              </a:r>
              <a:endParaRPr>
                <a:solidFill>
                  <a:srgbClr val="FFFFFF"/>
                </a:solidFill>
              </a:endParaRPr>
            </a:p>
          </p:txBody>
        </p:sp>
      </p:grpSp>
      <p:grpSp>
        <p:nvGrpSpPr>
          <p:cNvPr id="257" name="Google Shape;257;p18"/>
          <p:cNvGrpSpPr/>
          <p:nvPr/>
        </p:nvGrpSpPr>
        <p:grpSpPr>
          <a:xfrm>
            <a:off x="3756303" y="3222013"/>
            <a:ext cx="1631400" cy="1017012"/>
            <a:chOff x="3756344" y="3222013"/>
            <a:chExt cx="1631400" cy="1017012"/>
          </a:xfrm>
        </p:grpSpPr>
        <p:sp>
          <p:nvSpPr>
            <p:cNvPr id="259" name="Google Shape;259;p18"/>
            <p:cNvSpPr txBox="1"/>
            <p:nvPr/>
          </p:nvSpPr>
          <p:spPr>
            <a:xfrm>
              <a:off x="3756344"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Visualization</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1" name="Google Shape;261;p18"/>
            <p:cNvSpPr/>
            <p:nvPr/>
          </p:nvSpPr>
          <p:spPr>
            <a:xfrm>
              <a:off x="4267663"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03</a:t>
              </a:r>
              <a:endParaRPr>
                <a:solidFill>
                  <a:srgbClr val="FFFFFF"/>
                </a:solidFill>
              </a:endParaRPr>
            </a:p>
          </p:txBody>
        </p:sp>
      </p:grpSp>
      <p:grpSp>
        <p:nvGrpSpPr>
          <p:cNvPr id="262" name="Google Shape;262;p18"/>
          <p:cNvGrpSpPr/>
          <p:nvPr/>
        </p:nvGrpSpPr>
        <p:grpSpPr>
          <a:xfrm>
            <a:off x="5405926" y="3222013"/>
            <a:ext cx="1860287" cy="1509950"/>
            <a:chOff x="5405937" y="3222013"/>
            <a:chExt cx="1860287" cy="1509950"/>
          </a:xfrm>
        </p:grpSpPr>
        <p:grpSp>
          <p:nvGrpSpPr>
            <p:cNvPr id="263" name="Google Shape;263;p18"/>
            <p:cNvGrpSpPr/>
            <p:nvPr/>
          </p:nvGrpSpPr>
          <p:grpSpPr>
            <a:xfrm>
              <a:off x="5405937" y="3942625"/>
              <a:ext cx="1860287" cy="789338"/>
              <a:chOff x="5405937" y="3942625"/>
              <a:chExt cx="1860287" cy="789338"/>
            </a:xfrm>
          </p:grpSpPr>
          <p:sp>
            <p:nvSpPr>
              <p:cNvPr id="264" name="Google Shape;264;p18"/>
              <p:cNvSpPr txBox="1"/>
              <p:nvPr/>
            </p:nvSpPr>
            <p:spPr>
              <a:xfrm>
                <a:off x="5405966"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Training Model</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5" name="Google Shape;265;p18"/>
              <p:cNvSpPr txBox="1"/>
              <p:nvPr/>
            </p:nvSpPr>
            <p:spPr>
              <a:xfrm>
                <a:off x="5405937" y="4248963"/>
                <a:ext cx="1860287" cy="483000"/>
              </a:xfrm>
              <a:prstGeom prst="rect">
                <a:avLst/>
              </a:prstGeom>
              <a:noFill/>
              <a:ln>
                <a:noFill/>
              </a:ln>
            </p:spPr>
            <p:txBody>
              <a:bodyPr spcFirstLastPara="1" wrap="square" lIns="91425" tIns="91425" rIns="91425" bIns="91425" anchor="t" anchorCtr="0">
                <a:noAutofit/>
              </a:bodyPr>
              <a:lstStyle/>
              <a:p>
                <a:pPr lvl="0"/>
                <a:r>
                  <a:rPr lang="en-US" altLang="zh-CN" sz="1200" dirty="0">
                    <a:solidFill>
                      <a:schemeClr val="accent6">
                        <a:lumMod val="20000"/>
                        <a:lumOff val="80000"/>
                      </a:schemeClr>
                    </a:solidFill>
                  </a:rPr>
                  <a:t>M</a:t>
                </a:r>
                <a:r>
                  <a:rPr lang="en-US" altLang="zh-CN" dirty="0">
                    <a:solidFill>
                      <a:schemeClr val="accent6">
                        <a:lumMod val="20000"/>
                        <a:lumOff val="80000"/>
                      </a:schemeClr>
                    </a:solidFill>
                  </a:rPr>
                  <a:t>ultinomial</a:t>
                </a:r>
                <a:r>
                  <a:rPr lang="en-US" altLang="zh-CN" sz="1200" dirty="0">
                    <a:solidFill>
                      <a:schemeClr val="accent6">
                        <a:lumMod val="20000"/>
                        <a:lumOff val="80000"/>
                      </a:schemeClr>
                    </a:solidFill>
                  </a:rPr>
                  <a:t> </a:t>
                </a:r>
                <a:r>
                  <a:rPr lang="en-US" altLang="zh-CN" sz="1200" dirty="0" err="1">
                    <a:solidFill>
                      <a:schemeClr val="accent6">
                        <a:lumMod val="20000"/>
                        <a:lumOff val="80000"/>
                      </a:schemeClr>
                    </a:solidFill>
                  </a:rPr>
                  <a:t>Xgboost</a:t>
                </a:r>
                <a:endParaRPr lang="en-US" altLang="zh-CN" dirty="0">
                  <a:solidFill>
                    <a:schemeClr val="accent6">
                      <a:lumMod val="20000"/>
                      <a:lumOff val="80000"/>
                    </a:schemeClr>
                  </a:solidFill>
                  <a:sym typeface="Roboto"/>
                </a:endParaRPr>
              </a:p>
            </p:txBody>
          </p:sp>
        </p:grpSp>
        <p:sp>
          <p:nvSpPr>
            <p:cNvPr id="266" name="Google Shape;266;p18"/>
            <p:cNvSpPr/>
            <p:nvPr/>
          </p:nvSpPr>
          <p:spPr>
            <a:xfrm>
              <a:off x="59171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04</a:t>
              </a:r>
              <a:endParaRPr dirty="0">
                <a:solidFill>
                  <a:srgbClr val="FFFFFF"/>
                </a:solidFill>
              </a:endParaRPr>
            </a:p>
          </p:txBody>
        </p:sp>
      </p:grpSp>
      <p:grpSp>
        <p:nvGrpSpPr>
          <p:cNvPr id="267" name="Google Shape;267;p18"/>
          <p:cNvGrpSpPr/>
          <p:nvPr/>
        </p:nvGrpSpPr>
        <p:grpSpPr>
          <a:xfrm>
            <a:off x="7055503" y="3222013"/>
            <a:ext cx="1631423" cy="1509950"/>
            <a:chOff x="7055503" y="3222013"/>
            <a:chExt cx="1631423" cy="1509950"/>
          </a:xfrm>
        </p:grpSpPr>
        <p:grpSp>
          <p:nvGrpSpPr>
            <p:cNvPr id="268" name="Google Shape;268;p18"/>
            <p:cNvGrpSpPr/>
            <p:nvPr/>
          </p:nvGrpSpPr>
          <p:grpSpPr>
            <a:xfrm>
              <a:off x="7055503" y="3942625"/>
              <a:ext cx="1631423" cy="789338"/>
              <a:chOff x="7055503" y="3942625"/>
              <a:chExt cx="1631423" cy="789338"/>
            </a:xfrm>
          </p:grpSpPr>
          <p:sp>
            <p:nvSpPr>
              <p:cNvPr id="269" name="Google Shape;269;p18"/>
              <p:cNvSpPr txBox="1"/>
              <p:nvPr/>
            </p:nvSpPr>
            <p:spPr>
              <a:xfrm>
                <a:off x="7055525"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Deployment</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70" name="Google Shape;270;p18"/>
              <p:cNvSpPr txBox="1"/>
              <p:nvPr/>
            </p:nvSpPr>
            <p:spPr>
              <a:xfrm>
                <a:off x="7055503" y="4248963"/>
                <a:ext cx="1631400"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6">
                        <a:lumMod val="20000"/>
                        <a:lumOff val="80000"/>
                      </a:schemeClr>
                    </a:solidFill>
                    <a:latin typeface="Roboto"/>
                    <a:ea typeface="Roboto"/>
                    <a:cs typeface="Roboto"/>
                    <a:sym typeface="Roboto"/>
                  </a:rPr>
                  <a:t>Flask</a:t>
                </a:r>
                <a:endParaRPr dirty="0">
                  <a:solidFill>
                    <a:schemeClr val="accent6">
                      <a:lumMod val="20000"/>
                      <a:lumOff val="80000"/>
                    </a:schemeClr>
                  </a:solidFill>
                  <a:latin typeface="Roboto"/>
                  <a:ea typeface="Roboto"/>
                  <a:cs typeface="Roboto"/>
                  <a:sym typeface="Roboto"/>
                </a:endParaRPr>
              </a:p>
            </p:txBody>
          </p:sp>
        </p:grpSp>
        <p:sp>
          <p:nvSpPr>
            <p:cNvPr id="271" name="Google Shape;271;p18"/>
            <p:cNvSpPr/>
            <p:nvPr/>
          </p:nvSpPr>
          <p:spPr>
            <a:xfrm>
              <a:off x="75667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05</a:t>
              </a:r>
              <a:endParaRPr dirty="0">
                <a:solidFill>
                  <a:srgbClr val="FFFFFF"/>
                </a:solidFill>
              </a:endParaRPr>
            </a:p>
          </p:txBody>
        </p:sp>
      </p:grpSp>
      <p:sp>
        <p:nvSpPr>
          <p:cNvPr id="272" name="Google Shape;272;p18"/>
          <p:cNvSpPr txBox="1"/>
          <p:nvPr/>
        </p:nvSpPr>
        <p:spPr>
          <a:xfrm>
            <a:off x="3388575" y="1088725"/>
            <a:ext cx="23670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The whole process</a:t>
            </a:r>
            <a:endParaRPr sz="2100" b="1" dirty="0">
              <a:solidFill>
                <a:schemeClr val="dk1"/>
              </a:solidFill>
              <a:latin typeface="Fira Sans Extra Condensed"/>
              <a:ea typeface="Fira Sans Extra Condensed"/>
              <a:cs typeface="Fira Sans Extra Condensed"/>
              <a:sym typeface="Fira Sans Extra Condensed"/>
            </a:endParaRPr>
          </a:p>
        </p:txBody>
      </p:sp>
      <p:sp>
        <p:nvSpPr>
          <p:cNvPr id="273" name="Google Shape;273;p18"/>
          <p:cNvSpPr/>
          <p:nvPr/>
        </p:nvSpPr>
        <p:spPr>
          <a:xfrm>
            <a:off x="968375" y="2098963"/>
            <a:ext cx="609000" cy="60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4" name="Google Shape;274;p18"/>
          <p:cNvSpPr/>
          <p:nvPr/>
        </p:nvSpPr>
        <p:spPr>
          <a:xfrm>
            <a:off x="26179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5" name="Google Shape;275;p18"/>
          <p:cNvSpPr/>
          <p:nvPr/>
        </p:nvSpPr>
        <p:spPr>
          <a:xfrm>
            <a:off x="42675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6" name="Google Shape;276;p18"/>
          <p:cNvSpPr/>
          <p:nvPr/>
        </p:nvSpPr>
        <p:spPr>
          <a:xfrm>
            <a:off x="59171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7" name="Google Shape;277;p18"/>
          <p:cNvSpPr/>
          <p:nvPr/>
        </p:nvSpPr>
        <p:spPr>
          <a:xfrm>
            <a:off x="75667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nvGrpSpPr>
          <p:cNvPr id="278" name="Google Shape;278;p18"/>
          <p:cNvGrpSpPr/>
          <p:nvPr/>
        </p:nvGrpSpPr>
        <p:grpSpPr>
          <a:xfrm>
            <a:off x="2772812" y="2227536"/>
            <a:ext cx="299344" cy="351880"/>
            <a:chOff x="-27691025" y="3175300"/>
            <a:chExt cx="251275" cy="295375"/>
          </a:xfrm>
        </p:grpSpPr>
        <p:sp>
          <p:nvSpPr>
            <p:cNvPr id="279" name="Google Shape;279;p18"/>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8"/>
          <p:cNvGrpSpPr/>
          <p:nvPr/>
        </p:nvGrpSpPr>
        <p:grpSpPr>
          <a:xfrm>
            <a:off x="1095035" y="2238339"/>
            <a:ext cx="355633" cy="330288"/>
            <a:chOff x="-25465200" y="3565175"/>
            <a:chExt cx="298525" cy="277250"/>
          </a:xfrm>
        </p:grpSpPr>
        <p:sp>
          <p:nvSpPr>
            <p:cNvPr id="284" name="Google Shape;284;p18"/>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7695249" y="2227543"/>
            <a:ext cx="351910" cy="351880"/>
            <a:chOff x="-25094250" y="3547050"/>
            <a:chExt cx="295400" cy="295375"/>
          </a:xfrm>
        </p:grpSpPr>
        <p:sp>
          <p:nvSpPr>
            <p:cNvPr id="287" name="Google Shape;287;p18"/>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a:off x="4402443" y="2233852"/>
            <a:ext cx="339253" cy="339253"/>
            <a:chOff x="5660400" y="238125"/>
            <a:chExt cx="481825" cy="481825"/>
          </a:xfrm>
        </p:grpSpPr>
        <p:sp>
          <p:nvSpPr>
            <p:cNvPr id="293" name="Google Shape;293;p1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 name="Google Shape;294;p1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5" name="Google Shape;295;p18"/>
          <p:cNvGrpSpPr/>
          <p:nvPr/>
        </p:nvGrpSpPr>
        <p:grpSpPr>
          <a:xfrm>
            <a:off x="6046672" y="2229410"/>
            <a:ext cx="350004" cy="348128"/>
            <a:chOff x="-24353075" y="3891250"/>
            <a:chExt cx="293800" cy="292225"/>
          </a:xfrm>
        </p:grpSpPr>
        <p:sp>
          <p:nvSpPr>
            <p:cNvPr id="296" name="Google Shape;296;p18"/>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18"/>
          <p:cNvCxnSpPr>
            <a:stCxn id="273" idx="6"/>
            <a:endCxn id="274" idx="2"/>
          </p:cNvCxnSpPr>
          <p:nvPr/>
        </p:nvCxnSpPr>
        <p:spPr>
          <a:xfrm>
            <a:off x="15773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299" name="Google Shape;299;p18"/>
          <p:cNvCxnSpPr>
            <a:stCxn id="274" idx="6"/>
            <a:endCxn id="275" idx="2"/>
          </p:cNvCxnSpPr>
          <p:nvPr/>
        </p:nvCxnSpPr>
        <p:spPr>
          <a:xfrm>
            <a:off x="32269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0" name="Google Shape;300;p18"/>
          <p:cNvCxnSpPr>
            <a:stCxn id="275" idx="6"/>
            <a:endCxn id="276" idx="2"/>
          </p:cNvCxnSpPr>
          <p:nvPr/>
        </p:nvCxnSpPr>
        <p:spPr>
          <a:xfrm>
            <a:off x="48765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1" name="Google Shape;301;p18"/>
          <p:cNvCxnSpPr>
            <a:stCxn id="276" idx="6"/>
            <a:endCxn id="277" idx="2"/>
          </p:cNvCxnSpPr>
          <p:nvPr/>
        </p:nvCxnSpPr>
        <p:spPr>
          <a:xfrm>
            <a:off x="65261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2" name="Google Shape;302;p18"/>
          <p:cNvCxnSpPr>
            <a:stCxn id="273" idx="4"/>
            <a:endCxn id="251" idx="0"/>
          </p:cNvCxnSpPr>
          <p:nvPr/>
        </p:nvCxnSpPr>
        <p:spPr>
          <a:xfrm>
            <a:off x="1272875" y="2707963"/>
            <a:ext cx="0" cy="5142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18"/>
          <p:cNvCxnSpPr>
            <a:stCxn id="274" idx="4"/>
            <a:endCxn id="256" idx="0"/>
          </p:cNvCxnSpPr>
          <p:nvPr/>
        </p:nvCxnSpPr>
        <p:spPr>
          <a:xfrm>
            <a:off x="29224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4" name="Google Shape;304;p18"/>
          <p:cNvCxnSpPr>
            <a:stCxn id="275" idx="4"/>
            <a:endCxn id="261" idx="0"/>
          </p:cNvCxnSpPr>
          <p:nvPr/>
        </p:nvCxnSpPr>
        <p:spPr>
          <a:xfrm>
            <a:off x="45720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5" name="Google Shape;305;p18"/>
          <p:cNvCxnSpPr>
            <a:stCxn id="276" idx="4"/>
            <a:endCxn id="266" idx="0"/>
          </p:cNvCxnSpPr>
          <p:nvPr/>
        </p:nvCxnSpPr>
        <p:spPr>
          <a:xfrm>
            <a:off x="62216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6" name="Google Shape;306;p18"/>
          <p:cNvCxnSpPr>
            <a:stCxn id="277" idx="4"/>
            <a:endCxn id="271" idx="0"/>
          </p:cNvCxnSpPr>
          <p:nvPr/>
        </p:nvCxnSpPr>
        <p:spPr>
          <a:xfrm>
            <a:off x="78712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sp>
        <p:nvSpPr>
          <p:cNvPr id="307" name="Google Shape;307;p18"/>
          <p:cNvSpPr/>
          <p:nvPr/>
        </p:nvSpPr>
        <p:spPr>
          <a:xfrm>
            <a:off x="968375" y="948475"/>
            <a:ext cx="609000" cy="60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08" name="Google Shape;308;p18"/>
          <p:cNvSpPr/>
          <p:nvPr/>
        </p:nvSpPr>
        <p:spPr>
          <a:xfrm>
            <a:off x="75667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309" name="Google Shape;309;p18"/>
          <p:cNvCxnSpPr>
            <a:stCxn id="307" idx="4"/>
            <a:endCxn id="273" idx="0"/>
          </p:cNvCxnSpPr>
          <p:nvPr/>
        </p:nvCxnSpPr>
        <p:spPr>
          <a:xfrm>
            <a:off x="1272875" y="1557475"/>
            <a:ext cx="0" cy="5415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18"/>
          <p:cNvCxnSpPr>
            <a:stCxn id="308" idx="4"/>
            <a:endCxn id="277" idx="0"/>
          </p:cNvCxnSpPr>
          <p:nvPr/>
        </p:nvCxnSpPr>
        <p:spPr>
          <a:xfrm>
            <a:off x="7871275" y="1557475"/>
            <a:ext cx="0" cy="541500"/>
          </a:xfrm>
          <a:prstGeom prst="straightConnector1">
            <a:avLst/>
          </a:prstGeom>
          <a:noFill/>
          <a:ln w="9525" cap="flat" cmpd="sng">
            <a:solidFill>
              <a:schemeClr val="accent6">
                <a:lumMod val="20000"/>
                <a:lumOff val="80000"/>
              </a:schemeClr>
            </a:solidFill>
            <a:prstDash val="solid"/>
            <a:round/>
            <a:headEnd type="triangle" w="med" len="med"/>
            <a:tailEnd type="none" w="med" len="med"/>
          </a:ln>
        </p:spPr>
      </p:cxnSp>
      <p:grpSp>
        <p:nvGrpSpPr>
          <p:cNvPr id="311" name="Google Shape;311;p18"/>
          <p:cNvGrpSpPr/>
          <p:nvPr/>
        </p:nvGrpSpPr>
        <p:grpSpPr>
          <a:xfrm>
            <a:off x="7699901" y="1089636"/>
            <a:ext cx="342580" cy="339271"/>
            <a:chOff x="5049725" y="1435050"/>
            <a:chExt cx="486550" cy="481850"/>
          </a:xfrm>
        </p:grpSpPr>
        <p:sp>
          <p:nvSpPr>
            <p:cNvPr id="312" name="Google Shape;312;p1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3" name="Google Shape;313;p1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 name="Google Shape;314;p1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 name="Google Shape;315;p18"/>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6" name="Google Shape;316;p18"/>
          <p:cNvGrpSpPr/>
          <p:nvPr/>
        </p:nvGrpSpPr>
        <p:grpSpPr>
          <a:xfrm>
            <a:off x="1126811" y="1078839"/>
            <a:ext cx="292078" cy="339253"/>
            <a:chOff x="4492800" y="2027925"/>
            <a:chExt cx="414825" cy="481825"/>
          </a:xfrm>
        </p:grpSpPr>
        <p:sp>
          <p:nvSpPr>
            <p:cNvPr id="317" name="Google Shape;317;p18"/>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 name="Google Shape;318;p18"/>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319" name="Google Shape;319;p18"/>
          <p:cNvCxnSpPr>
            <a:cxnSpLocks/>
            <a:stCxn id="307" idx="6"/>
            <a:endCxn id="272" idx="1"/>
          </p:cNvCxnSpPr>
          <p:nvPr/>
        </p:nvCxnSpPr>
        <p:spPr>
          <a:xfrm>
            <a:off x="1577375" y="1252975"/>
            <a:ext cx="1811100" cy="0"/>
          </a:xfrm>
          <a:prstGeom prst="straightConnector1">
            <a:avLst/>
          </a:prstGeom>
          <a:noFill/>
          <a:ln w="9525" cap="flat" cmpd="sng">
            <a:solidFill>
              <a:schemeClr val="dk2"/>
            </a:solidFill>
            <a:prstDash val="dot"/>
            <a:round/>
            <a:headEnd type="none" w="med" len="med"/>
            <a:tailEnd type="none" w="med" len="med"/>
          </a:ln>
        </p:spPr>
      </p:cxnSp>
      <p:cxnSp>
        <p:nvCxnSpPr>
          <p:cNvPr id="320" name="Google Shape;320;p18"/>
          <p:cNvCxnSpPr>
            <a:stCxn id="272" idx="3"/>
            <a:endCxn id="308" idx="2"/>
          </p:cNvCxnSpPr>
          <p:nvPr/>
        </p:nvCxnSpPr>
        <p:spPr>
          <a:xfrm>
            <a:off x="5755575" y="1252975"/>
            <a:ext cx="1811100" cy="0"/>
          </a:xfrm>
          <a:prstGeom prst="straightConnector1">
            <a:avLst/>
          </a:prstGeom>
          <a:noFill/>
          <a:ln w="9525" cap="flat" cmpd="sng">
            <a:solidFill>
              <a:schemeClr val="dk2"/>
            </a:solidFill>
            <a:prstDash val="dot"/>
            <a:round/>
            <a:headEnd type="none" w="med" len="med"/>
            <a:tailEnd type="none" w="med" len="med"/>
          </a:ln>
        </p:spPr>
      </p:cxnSp>
      <p:pic>
        <p:nvPicPr>
          <p:cNvPr id="77" name="Picture 2">
            <a:extLst>
              <a:ext uri="{FF2B5EF4-FFF2-40B4-BE49-F238E27FC236}">
                <a16:creationId xmlns:a16="http://schemas.microsoft.com/office/drawing/2014/main" id="{2F2EC191-0263-A14B-8EE2-457B6E719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23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27"/>
          <p:cNvSpPr/>
          <p:nvPr/>
        </p:nvSpPr>
        <p:spPr>
          <a:xfrm>
            <a:off x="2638350" y="3724211"/>
            <a:ext cx="3790961" cy="1007751"/>
          </a:xfrm>
          <a:prstGeom prst="roundRect">
            <a:avLst>
              <a:gd name="adj" fmla="val 50000"/>
            </a:avLst>
          </a:prstGeom>
          <a:solidFill>
            <a:srgbClr val="8C9EFD">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7"/>
          <p:cNvSpPr/>
          <p:nvPr/>
        </p:nvSpPr>
        <p:spPr>
          <a:xfrm>
            <a:off x="2638350" y="1000133"/>
            <a:ext cx="3790960" cy="1161080"/>
          </a:xfrm>
          <a:prstGeom prst="roundRect">
            <a:avLst>
              <a:gd name="adj" fmla="val 50000"/>
            </a:avLst>
          </a:prstGeom>
          <a:solidFill>
            <a:srgbClr val="01ADF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7"/>
          <p:cNvSpPr/>
          <p:nvPr/>
        </p:nvSpPr>
        <p:spPr>
          <a:xfrm>
            <a:off x="2638349" y="2387434"/>
            <a:ext cx="3790961" cy="1059153"/>
          </a:xfrm>
          <a:prstGeom prst="roundRect">
            <a:avLst>
              <a:gd name="adj" fmla="val 50000"/>
            </a:avLst>
          </a:prstGeom>
          <a:solidFill>
            <a:srgbClr val="02DAAB">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7"/>
          <p:cNvSpPr/>
          <p:nvPr/>
        </p:nvSpPr>
        <p:spPr>
          <a:xfrm>
            <a:off x="154546" y="2055938"/>
            <a:ext cx="1704900" cy="170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7"/>
          <p:cNvSpPr txBox="1">
            <a:spLocks noGrp="1"/>
          </p:cNvSpPr>
          <p:nvPr>
            <p:ph type="title"/>
          </p:nvPr>
        </p:nvSpPr>
        <p:spPr>
          <a:xfrm>
            <a:off x="457200" y="224407"/>
            <a:ext cx="8229600" cy="371400"/>
          </a:xfrm>
          <a:prstGeom prst="rect">
            <a:avLst/>
          </a:prstGeom>
        </p:spPr>
        <p:txBody>
          <a:bodyPr spcFirstLastPara="1" wrap="square" lIns="91425" tIns="91425" rIns="91425" bIns="91425" anchor="ctr" anchorCtr="0">
            <a:noAutofit/>
          </a:bodyPr>
          <a:lstStyle/>
          <a:p>
            <a:pPr lvl="0"/>
            <a:r>
              <a:rPr lang="en-US" altLang="zh-CN" dirty="0"/>
              <a:t>BRFSS- 2013</a:t>
            </a:r>
            <a:endParaRPr dirty="0"/>
          </a:p>
        </p:txBody>
      </p:sp>
      <p:sp>
        <p:nvSpPr>
          <p:cNvPr id="963" name="Google Shape;963;p27"/>
          <p:cNvSpPr txBox="1"/>
          <p:nvPr/>
        </p:nvSpPr>
        <p:spPr>
          <a:xfrm>
            <a:off x="81454" y="2849135"/>
            <a:ext cx="1894488" cy="678900"/>
          </a:xfrm>
          <a:prstGeom prst="rect">
            <a:avLst/>
          </a:prstGeom>
          <a:noFill/>
          <a:ln>
            <a:noFill/>
          </a:ln>
        </p:spPr>
        <p:txBody>
          <a:bodyPr spcFirstLastPara="1" wrap="square" lIns="91425" tIns="91425" rIns="91425" bIns="91425" anchor="t" anchorCtr="0">
            <a:noAutofit/>
          </a:bodyPr>
          <a:lstStyle/>
          <a:p>
            <a:pPr lvl="0" algn="ctr"/>
            <a:r>
              <a:rPr lang="en-US" altLang="zh-CN" b="1" dirty="0">
                <a:solidFill>
                  <a:schemeClr val="lt1"/>
                </a:solidFill>
                <a:latin typeface="Fira Sans Extra Condensed"/>
                <a:cs typeface="Fira Sans Extra Condensed"/>
              </a:rPr>
              <a:t>Behavioral Risk Factor Surveillance System</a:t>
            </a:r>
            <a:endParaRPr b="1" dirty="0">
              <a:solidFill>
                <a:schemeClr val="lt1"/>
              </a:solidFill>
              <a:latin typeface="Fira Sans Extra Condensed"/>
              <a:cs typeface="Fira Sans Extra Condensed"/>
              <a:sym typeface="Fira Sans Extra Condensed"/>
            </a:endParaRPr>
          </a:p>
        </p:txBody>
      </p:sp>
      <p:sp>
        <p:nvSpPr>
          <p:cNvPr id="964" name="Google Shape;964;p27"/>
          <p:cNvSpPr/>
          <p:nvPr/>
        </p:nvSpPr>
        <p:spPr>
          <a:xfrm>
            <a:off x="7179440" y="2071204"/>
            <a:ext cx="1704900" cy="170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7"/>
          <p:cNvGrpSpPr/>
          <p:nvPr/>
        </p:nvGrpSpPr>
        <p:grpSpPr>
          <a:xfrm>
            <a:off x="2924390" y="1050510"/>
            <a:ext cx="3387928" cy="805564"/>
            <a:chOff x="2924390" y="1050510"/>
            <a:chExt cx="3387928" cy="805564"/>
          </a:xfrm>
        </p:grpSpPr>
        <p:grpSp>
          <p:nvGrpSpPr>
            <p:cNvPr id="967" name="Google Shape;967;p27"/>
            <p:cNvGrpSpPr/>
            <p:nvPr/>
          </p:nvGrpSpPr>
          <p:grpSpPr>
            <a:xfrm>
              <a:off x="3894605" y="1050510"/>
              <a:ext cx="2417713" cy="805564"/>
              <a:chOff x="5087568" y="3773397"/>
              <a:chExt cx="2417713" cy="805564"/>
            </a:xfrm>
          </p:grpSpPr>
          <p:sp>
            <p:nvSpPr>
              <p:cNvPr id="968" name="Google Shape;968;p27"/>
              <p:cNvSpPr txBox="1"/>
              <p:nvPr/>
            </p:nvSpPr>
            <p:spPr>
              <a:xfrm>
                <a:off x="5117652" y="3773397"/>
                <a:ext cx="1631400" cy="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Description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969" name="Google Shape;969;p27"/>
              <p:cNvSpPr txBox="1"/>
              <p:nvPr/>
            </p:nvSpPr>
            <p:spPr>
              <a:xfrm>
                <a:off x="5087568" y="4095961"/>
                <a:ext cx="2417713" cy="483000"/>
              </a:xfrm>
              <a:prstGeom prst="rect">
                <a:avLst/>
              </a:prstGeom>
              <a:noFill/>
              <a:ln>
                <a:noFill/>
              </a:ln>
            </p:spPr>
            <p:txBody>
              <a:bodyPr spcFirstLastPara="1" wrap="square" lIns="91425" tIns="91425" rIns="91425" bIns="91425" anchor="t" anchorCtr="0">
                <a:noAutofit/>
              </a:bodyPr>
              <a:lstStyle/>
              <a:p>
                <a:pPr lvl="0" algn="just"/>
                <a:r>
                  <a:rPr lang="en-US" altLang="zh-CN" sz="1100" dirty="0">
                    <a:solidFill>
                      <a:schemeClr val="dk1"/>
                    </a:solidFill>
                    <a:latin typeface="Roboto"/>
                    <a:ea typeface="Roboto"/>
                  </a:rPr>
                  <a:t>Measure behavior risk factors for the adult population residing in the US by Land-Line and Cell-Phone</a:t>
                </a:r>
                <a:endParaRPr sz="1100" dirty="0">
                  <a:solidFill>
                    <a:schemeClr val="dk1"/>
                  </a:solidFill>
                  <a:latin typeface="Roboto"/>
                  <a:ea typeface="Roboto"/>
                  <a:sym typeface="Roboto"/>
                </a:endParaRPr>
              </a:p>
            </p:txBody>
          </p:sp>
        </p:grpSp>
        <p:sp>
          <p:nvSpPr>
            <p:cNvPr id="970" name="Google Shape;970;p27"/>
            <p:cNvSpPr txBox="1"/>
            <p:nvPr/>
          </p:nvSpPr>
          <p:spPr>
            <a:xfrm>
              <a:off x="2924390" y="1245896"/>
              <a:ext cx="1084500" cy="45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dirty="0">
                  <a:solidFill>
                    <a:schemeClr val="accent1"/>
                  </a:solidFill>
                  <a:latin typeface="Fira Sans Extra Condensed"/>
                  <a:ea typeface="Fira Sans Extra Condensed"/>
                  <a:cs typeface="Fira Sans Extra Condensed"/>
                  <a:sym typeface="Fira Sans Extra Condensed"/>
                </a:rPr>
                <a:t>2013</a:t>
              </a:r>
              <a:endParaRPr sz="2100" b="1" dirty="0">
                <a:solidFill>
                  <a:schemeClr val="accent1"/>
                </a:solidFill>
                <a:latin typeface="Fira Sans Extra Condensed"/>
                <a:ea typeface="Fira Sans Extra Condensed"/>
                <a:cs typeface="Fira Sans Extra Condensed"/>
                <a:sym typeface="Fira Sans Extra Condensed"/>
              </a:endParaRPr>
            </a:p>
          </p:txBody>
        </p:sp>
      </p:grpSp>
      <p:sp>
        <p:nvSpPr>
          <p:cNvPr id="971" name="Google Shape;971;p27"/>
          <p:cNvSpPr/>
          <p:nvPr/>
        </p:nvSpPr>
        <p:spPr>
          <a:xfrm rot="10800000">
            <a:off x="2723457" y="1492999"/>
            <a:ext cx="286200" cy="247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27"/>
          <p:cNvGrpSpPr/>
          <p:nvPr/>
        </p:nvGrpSpPr>
        <p:grpSpPr>
          <a:xfrm>
            <a:off x="5702539" y="3848415"/>
            <a:ext cx="379142" cy="574936"/>
            <a:chOff x="7951092" y="2287905"/>
            <a:chExt cx="379142" cy="366093"/>
          </a:xfrm>
        </p:grpSpPr>
        <p:sp>
          <p:nvSpPr>
            <p:cNvPr id="973" name="Google Shape;973;p27"/>
            <p:cNvSpPr/>
            <p:nvPr/>
          </p:nvSpPr>
          <p:spPr>
            <a:xfrm>
              <a:off x="7982826" y="2610034"/>
              <a:ext cx="149723" cy="43964"/>
            </a:xfrm>
            <a:custGeom>
              <a:avLst/>
              <a:gdLst/>
              <a:ahLst/>
              <a:cxnLst/>
              <a:rect l="l" t="t" r="r" b="b"/>
              <a:pathLst>
                <a:path w="4383" h="1287" extrusionOk="0">
                  <a:moveTo>
                    <a:pt x="0" y="1"/>
                  </a:moveTo>
                  <a:lnTo>
                    <a:pt x="0" y="549"/>
                  </a:lnTo>
                  <a:cubicBezTo>
                    <a:pt x="0" y="953"/>
                    <a:pt x="310" y="1287"/>
                    <a:pt x="715" y="1287"/>
                  </a:cubicBezTo>
                  <a:lnTo>
                    <a:pt x="3668" y="1287"/>
                  </a:lnTo>
                  <a:cubicBezTo>
                    <a:pt x="4049" y="1287"/>
                    <a:pt x="4382" y="953"/>
                    <a:pt x="4382" y="549"/>
                  </a:cubicBezTo>
                  <a:lnTo>
                    <a:pt x="43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7"/>
            <p:cNvSpPr/>
            <p:nvPr/>
          </p:nvSpPr>
          <p:spPr>
            <a:xfrm>
              <a:off x="8030001" y="2417235"/>
              <a:ext cx="49669" cy="42768"/>
            </a:xfrm>
            <a:custGeom>
              <a:avLst/>
              <a:gdLst/>
              <a:ahLst/>
              <a:cxnLst/>
              <a:rect l="l" t="t" r="r" b="b"/>
              <a:pathLst>
                <a:path w="1454" h="1252" extrusionOk="0">
                  <a:moveTo>
                    <a:pt x="834" y="1"/>
                  </a:moveTo>
                  <a:cubicBezTo>
                    <a:pt x="263" y="1"/>
                    <a:pt x="1" y="668"/>
                    <a:pt x="382" y="1072"/>
                  </a:cubicBezTo>
                  <a:cubicBezTo>
                    <a:pt x="513" y="1196"/>
                    <a:pt x="671" y="1252"/>
                    <a:pt x="825" y="1252"/>
                  </a:cubicBezTo>
                  <a:cubicBezTo>
                    <a:pt x="1148" y="1252"/>
                    <a:pt x="1453" y="1007"/>
                    <a:pt x="1453" y="620"/>
                  </a:cubicBezTo>
                  <a:cubicBezTo>
                    <a:pt x="1453" y="287"/>
                    <a:pt x="1168" y="1"/>
                    <a:pt x="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7"/>
            <p:cNvSpPr/>
            <p:nvPr/>
          </p:nvSpPr>
          <p:spPr>
            <a:xfrm>
              <a:off x="7966566" y="2529519"/>
              <a:ext cx="179818" cy="59404"/>
            </a:xfrm>
            <a:custGeom>
              <a:avLst/>
              <a:gdLst/>
              <a:ahLst/>
              <a:cxnLst/>
              <a:rect l="l" t="t" r="r" b="b"/>
              <a:pathLst>
                <a:path w="5264" h="1739" extrusionOk="0">
                  <a:moveTo>
                    <a:pt x="0" y="0"/>
                  </a:moveTo>
                  <a:cubicBezTo>
                    <a:pt x="8" y="2"/>
                    <a:pt x="16" y="4"/>
                    <a:pt x="24" y="7"/>
                  </a:cubicBezTo>
                  <a:lnTo>
                    <a:pt x="24" y="7"/>
                  </a:lnTo>
                  <a:lnTo>
                    <a:pt x="24" y="0"/>
                  </a:lnTo>
                  <a:close/>
                  <a:moveTo>
                    <a:pt x="5263" y="0"/>
                  </a:moveTo>
                  <a:cubicBezTo>
                    <a:pt x="4394" y="226"/>
                    <a:pt x="3507" y="340"/>
                    <a:pt x="2623" y="340"/>
                  </a:cubicBezTo>
                  <a:cubicBezTo>
                    <a:pt x="1747" y="340"/>
                    <a:pt x="874" y="229"/>
                    <a:pt x="24" y="7"/>
                  </a:cubicBezTo>
                  <a:lnTo>
                    <a:pt x="24" y="7"/>
                  </a:lnTo>
                  <a:lnTo>
                    <a:pt x="143" y="1453"/>
                  </a:lnTo>
                  <a:cubicBezTo>
                    <a:pt x="143" y="1596"/>
                    <a:pt x="262" y="1739"/>
                    <a:pt x="429" y="1739"/>
                  </a:cubicBezTo>
                  <a:lnTo>
                    <a:pt x="4858" y="1739"/>
                  </a:lnTo>
                  <a:cubicBezTo>
                    <a:pt x="5025" y="1739"/>
                    <a:pt x="5144" y="1596"/>
                    <a:pt x="5144" y="1453"/>
                  </a:cubicBezTo>
                  <a:lnTo>
                    <a:pt x="5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7"/>
            <p:cNvSpPr/>
            <p:nvPr/>
          </p:nvSpPr>
          <p:spPr>
            <a:xfrm>
              <a:off x="7955157" y="2352980"/>
              <a:ext cx="205848" cy="166598"/>
            </a:xfrm>
            <a:custGeom>
              <a:avLst/>
              <a:gdLst/>
              <a:ahLst/>
              <a:cxnLst/>
              <a:rect l="l" t="t" r="r" b="b"/>
              <a:pathLst>
                <a:path w="6026" h="4877" extrusionOk="0">
                  <a:moveTo>
                    <a:pt x="3025" y="1250"/>
                  </a:moveTo>
                  <a:cubicBezTo>
                    <a:pt x="3668" y="1250"/>
                    <a:pt x="4287" y="1745"/>
                    <a:pt x="4287" y="2501"/>
                  </a:cubicBezTo>
                  <a:cubicBezTo>
                    <a:pt x="4287" y="3192"/>
                    <a:pt x="3716" y="3763"/>
                    <a:pt x="3025" y="3763"/>
                  </a:cubicBezTo>
                  <a:cubicBezTo>
                    <a:pt x="1906" y="3763"/>
                    <a:pt x="1334" y="2406"/>
                    <a:pt x="2144" y="1620"/>
                  </a:cubicBezTo>
                  <a:cubicBezTo>
                    <a:pt x="2399" y="1365"/>
                    <a:pt x="2715" y="1250"/>
                    <a:pt x="3025" y="1250"/>
                  </a:cubicBezTo>
                  <a:close/>
                  <a:moveTo>
                    <a:pt x="1" y="1"/>
                  </a:moveTo>
                  <a:lnTo>
                    <a:pt x="310" y="4501"/>
                  </a:lnTo>
                  <a:cubicBezTo>
                    <a:pt x="1001" y="4751"/>
                    <a:pt x="2007" y="4877"/>
                    <a:pt x="3007" y="4877"/>
                  </a:cubicBezTo>
                  <a:cubicBezTo>
                    <a:pt x="4008" y="4877"/>
                    <a:pt x="5002" y="4751"/>
                    <a:pt x="5669" y="4501"/>
                  </a:cubicBezTo>
                  <a:lnTo>
                    <a:pt x="60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7"/>
            <p:cNvSpPr/>
            <p:nvPr/>
          </p:nvSpPr>
          <p:spPr>
            <a:xfrm>
              <a:off x="7951092" y="2287905"/>
              <a:ext cx="214798" cy="43144"/>
            </a:xfrm>
            <a:custGeom>
              <a:avLst/>
              <a:gdLst/>
              <a:ahLst/>
              <a:cxnLst/>
              <a:rect l="l" t="t" r="r" b="b"/>
              <a:pathLst>
                <a:path w="6288" h="1263" extrusionOk="0">
                  <a:moveTo>
                    <a:pt x="310" y="0"/>
                  </a:moveTo>
                  <a:cubicBezTo>
                    <a:pt x="144" y="0"/>
                    <a:pt x="1" y="167"/>
                    <a:pt x="24" y="334"/>
                  </a:cubicBezTo>
                  <a:lnTo>
                    <a:pt x="72" y="1263"/>
                  </a:lnTo>
                  <a:lnTo>
                    <a:pt x="6216" y="1263"/>
                  </a:lnTo>
                  <a:lnTo>
                    <a:pt x="6288" y="334"/>
                  </a:lnTo>
                  <a:cubicBezTo>
                    <a:pt x="6288" y="143"/>
                    <a:pt x="6145" y="0"/>
                    <a:pt x="5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7"/>
            <p:cNvSpPr/>
            <p:nvPr/>
          </p:nvSpPr>
          <p:spPr>
            <a:xfrm>
              <a:off x="8140646" y="2503045"/>
              <a:ext cx="189588" cy="150953"/>
            </a:xfrm>
            <a:custGeom>
              <a:avLst/>
              <a:gdLst/>
              <a:ahLst/>
              <a:cxnLst/>
              <a:rect l="l" t="t" r="r" b="b"/>
              <a:pathLst>
                <a:path w="5550" h="4419" extrusionOk="0">
                  <a:moveTo>
                    <a:pt x="3058" y="0"/>
                  </a:moveTo>
                  <a:cubicBezTo>
                    <a:pt x="2857" y="0"/>
                    <a:pt x="2700" y="209"/>
                    <a:pt x="2763" y="418"/>
                  </a:cubicBezTo>
                  <a:cubicBezTo>
                    <a:pt x="2882" y="751"/>
                    <a:pt x="2691" y="1109"/>
                    <a:pt x="2334" y="1180"/>
                  </a:cubicBezTo>
                  <a:lnTo>
                    <a:pt x="1548" y="1371"/>
                  </a:lnTo>
                  <a:cubicBezTo>
                    <a:pt x="1001" y="1513"/>
                    <a:pt x="715" y="2085"/>
                    <a:pt x="929" y="2609"/>
                  </a:cubicBezTo>
                  <a:cubicBezTo>
                    <a:pt x="0" y="2990"/>
                    <a:pt x="262" y="4395"/>
                    <a:pt x="1286" y="4419"/>
                  </a:cubicBezTo>
                  <a:lnTo>
                    <a:pt x="4239" y="4419"/>
                  </a:lnTo>
                  <a:cubicBezTo>
                    <a:pt x="5335" y="4419"/>
                    <a:pt x="5549" y="2823"/>
                    <a:pt x="4454" y="2561"/>
                  </a:cubicBezTo>
                  <a:cubicBezTo>
                    <a:pt x="4930" y="1775"/>
                    <a:pt x="4430" y="323"/>
                    <a:pt x="3144" y="13"/>
                  </a:cubicBezTo>
                  <a:cubicBezTo>
                    <a:pt x="3115" y="4"/>
                    <a:pt x="3086" y="0"/>
                    <a:pt x="30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27"/>
          <p:cNvGrpSpPr/>
          <p:nvPr/>
        </p:nvGrpSpPr>
        <p:grpSpPr>
          <a:xfrm rot="20354301">
            <a:off x="5772890" y="2413620"/>
            <a:ext cx="337228" cy="359978"/>
            <a:chOff x="6384275" y="2883826"/>
            <a:chExt cx="337228" cy="359978"/>
          </a:xfrm>
        </p:grpSpPr>
        <p:sp>
          <p:nvSpPr>
            <p:cNvPr id="980" name="Google Shape;980;p27"/>
            <p:cNvSpPr/>
            <p:nvPr/>
          </p:nvSpPr>
          <p:spPr>
            <a:xfrm>
              <a:off x="6384275" y="2883826"/>
              <a:ext cx="112318" cy="79320"/>
            </a:xfrm>
            <a:custGeom>
              <a:avLst/>
              <a:gdLst/>
              <a:ahLst/>
              <a:cxnLst/>
              <a:rect l="l" t="t" r="r" b="b"/>
              <a:pathLst>
                <a:path w="3288" h="2322" extrusionOk="0">
                  <a:moveTo>
                    <a:pt x="2814" y="1"/>
                  </a:moveTo>
                  <a:cubicBezTo>
                    <a:pt x="2789" y="1"/>
                    <a:pt x="2765" y="4"/>
                    <a:pt x="2740" y="11"/>
                  </a:cubicBezTo>
                  <a:lnTo>
                    <a:pt x="287" y="488"/>
                  </a:lnTo>
                  <a:cubicBezTo>
                    <a:pt x="120" y="511"/>
                    <a:pt x="1" y="654"/>
                    <a:pt x="25" y="821"/>
                  </a:cubicBezTo>
                  <a:lnTo>
                    <a:pt x="239" y="2321"/>
                  </a:lnTo>
                  <a:lnTo>
                    <a:pt x="3287" y="1631"/>
                  </a:lnTo>
                  <a:lnTo>
                    <a:pt x="3097" y="273"/>
                  </a:lnTo>
                  <a:cubicBezTo>
                    <a:pt x="3077" y="111"/>
                    <a:pt x="2953" y="1"/>
                    <a:pt x="28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7"/>
            <p:cNvSpPr/>
            <p:nvPr/>
          </p:nvSpPr>
          <p:spPr>
            <a:xfrm>
              <a:off x="6621824" y="3138011"/>
              <a:ext cx="30949" cy="84648"/>
            </a:xfrm>
            <a:custGeom>
              <a:avLst/>
              <a:gdLst/>
              <a:ahLst/>
              <a:cxnLst/>
              <a:rect l="l" t="t" r="r" b="b"/>
              <a:pathLst>
                <a:path w="906" h="2478" extrusionOk="0">
                  <a:moveTo>
                    <a:pt x="1" y="0"/>
                  </a:moveTo>
                  <a:lnTo>
                    <a:pt x="1" y="2477"/>
                  </a:lnTo>
                  <a:lnTo>
                    <a:pt x="406" y="2477"/>
                  </a:lnTo>
                  <a:cubicBezTo>
                    <a:pt x="691" y="2453"/>
                    <a:pt x="906" y="2239"/>
                    <a:pt x="906" y="1953"/>
                  </a:cubicBezTo>
                  <a:lnTo>
                    <a:pt x="906" y="524"/>
                  </a:lnTo>
                  <a:cubicBezTo>
                    <a:pt x="906" y="239"/>
                    <a:pt x="691" y="0"/>
                    <a:pt x="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7"/>
            <p:cNvSpPr/>
            <p:nvPr/>
          </p:nvSpPr>
          <p:spPr>
            <a:xfrm>
              <a:off x="6669579" y="3110341"/>
              <a:ext cx="48268" cy="28455"/>
            </a:xfrm>
            <a:custGeom>
              <a:avLst/>
              <a:gdLst/>
              <a:ahLst/>
              <a:cxnLst/>
              <a:rect l="l" t="t" r="r" b="b"/>
              <a:pathLst>
                <a:path w="1413" h="833" extrusionOk="0">
                  <a:moveTo>
                    <a:pt x="1077" y="0"/>
                  </a:moveTo>
                  <a:cubicBezTo>
                    <a:pt x="1038" y="0"/>
                    <a:pt x="999" y="8"/>
                    <a:pt x="960" y="24"/>
                  </a:cubicBezTo>
                  <a:lnTo>
                    <a:pt x="341" y="215"/>
                  </a:lnTo>
                  <a:cubicBezTo>
                    <a:pt x="1" y="343"/>
                    <a:pt x="117" y="832"/>
                    <a:pt x="435" y="832"/>
                  </a:cubicBezTo>
                  <a:cubicBezTo>
                    <a:pt x="472" y="832"/>
                    <a:pt x="513" y="825"/>
                    <a:pt x="556" y="810"/>
                  </a:cubicBezTo>
                  <a:lnTo>
                    <a:pt x="1175" y="596"/>
                  </a:lnTo>
                  <a:cubicBezTo>
                    <a:pt x="1318" y="548"/>
                    <a:pt x="1413" y="382"/>
                    <a:pt x="1365" y="215"/>
                  </a:cubicBezTo>
                  <a:cubicBezTo>
                    <a:pt x="1329" y="87"/>
                    <a:pt x="12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7"/>
            <p:cNvSpPr/>
            <p:nvPr/>
          </p:nvSpPr>
          <p:spPr>
            <a:xfrm>
              <a:off x="6670638" y="3159156"/>
              <a:ext cx="49669" cy="21179"/>
            </a:xfrm>
            <a:custGeom>
              <a:avLst/>
              <a:gdLst/>
              <a:ahLst/>
              <a:cxnLst/>
              <a:rect l="l" t="t" r="r" b="b"/>
              <a:pathLst>
                <a:path w="1454" h="620" extrusionOk="0">
                  <a:moveTo>
                    <a:pt x="406" y="1"/>
                  </a:moveTo>
                  <a:cubicBezTo>
                    <a:pt x="1" y="1"/>
                    <a:pt x="1" y="620"/>
                    <a:pt x="406" y="620"/>
                  </a:cubicBezTo>
                  <a:lnTo>
                    <a:pt x="1025" y="620"/>
                  </a:lnTo>
                  <a:cubicBezTo>
                    <a:pt x="1453" y="620"/>
                    <a:pt x="1453" y="1"/>
                    <a:pt x="1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7"/>
            <p:cNvSpPr/>
            <p:nvPr/>
          </p:nvSpPr>
          <p:spPr>
            <a:xfrm>
              <a:off x="6669374" y="3201753"/>
              <a:ext cx="52128" cy="28763"/>
            </a:xfrm>
            <a:custGeom>
              <a:avLst/>
              <a:gdLst/>
              <a:ahLst/>
              <a:cxnLst/>
              <a:rect l="l" t="t" r="r" b="b"/>
              <a:pathLst>
                <a:path w="1526" h="842" extrusionOk="0">
                  <a:moveTo>
                    <a:pt x="458" y="0"/>
                  </a:moveTo>
                  <a:cubicBezTo>
                    <a:pt x="127" y="0"/>
                    <a:pt x="1" y="503"/>
                    <a:pt x="347" y="611"/>
                  </a:cubicBezTo>
                  <a:lnTo>
                    <a:pt x="966" y="825"/>
                  </a:lnTo>
                  <a:cubicBezTo>
                    <a:pt x="1003" y="836"/>
                    <a:pt x="1038" y="841"/>
                    <a:pt x="1070" y="841"/>
                  </a:cubicBezTo>
                  <a:cubicBezTo>
                    <a:pt x="1401" y="841"/>
                    <a:pt x="1525" y="338"/>
                    <a:pt x="1157" y="230"/>
                  </a:cubicBezTo>
                  <a:lnTo>
                    <a:pt x="562" y="16"/>
                  </a:lnTo>
                  <a:cubicBezTo>
                    <a:pt x="525" y="5"/>
                    <a:pt x="490" y="0"/>
                    <a:pt x="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7"/>
            <p:cNvSpPr/>
            <p:nvPr/>
          </p:nvSpPr>
          <p:spPr>
            <a:xfrm>
              <a:off x="6386734" y="2959490"/>
              <a:ext cx="213978" cy="284314"/>
            </a:xfrm>
            <a:custGeom>
              <a:avLst/>
              <a:gdLst/>
              <a:ahLst/>
              <a:cxnLst/>
              <a:rect l="l" t="t" r="r" b="b"/>
              <a:pathLst>
                <a:path w="6264" h="8323" extrusionOk="0">
                  <a:moveTo>
                    <a:pt x="3481" y="1"/>
                  </a:moveTo>
                  <a:cubicBezTo>
                    <a:pt x="3456" y="1"/>
                    <a:pt x="3431" y="4"/>
                    <a:pt x="3406" y="11"/>
                  </a:cubicBezTo>
                  <a:lnTo>
                    <a:pt x="262" y="702"/>
                  </a:lnTo>
                  <a:cubicBezTo>
                    <a:pt x="96" y="725"/>
                    <a:pt x="0" y="868"/>
                    <a:pt x="24" y="1035"/>
                  </a:cubicBezTo>
                  <a:lnTo>
                    <a:pt x="143" y="1988"/>
                  </a:lnTo>
                  <a:lnTo>
                    <a:pt x="2072" y="1559"/>
                  </a:lnTo>
                  <a:cubicBezTo>
                    <a:pt x="2102" y="1552"/>
                    <a:pt x="2130" y="1549"/>
                    <a:pt x="2157" y="1549"/>
                  </a:cubicBezTo>
                  <a:cubicBezTo>
                    <a:pt x="2495" y="1549"/>
                    <a:pt x="2590" y="2066"/>
                    <a:pt x="2215" y="2154"/>
                  </a:cubicBezTo>
                  <a:lnTo>
                    <a:pt x="262" y="2607"/>
                  </a:lnTo>
                  <a:lnTo>
                    <a:pt x="334" y="3202"/>
                  </a:lnTo>
                  <a:lnTo>
                    <a:pt x="2263" y="2773"/>
                  </a:lnTo>
                  <a:cubicBezTo>
                    <a:pt x="2292" y="2765"/>
                    <a:pt x="2321" y="2761"/>
                    <a:pt x="2349" y="2761"/>
                  </a:cubicBezTo>
                  <a:cubicBezTo>
                    <a:pt x="2484" y="2761"/>
                    <a:pt x="2604" y="2850"/>
                    <a:pt x="2644" y="2988"/>
                  </a:cubicBezTo>
                  <a:cubicBezTo>
                    <a:pt x="2668" y="3155"/>
                    <a:pt x="2572" y="3321"/>
                    <a:pt x="2406" y="3369"/>
                  </a:cubicBezTo>
                  <a:lnTo>
                    <a:pt x="405" y="3821"/>
                  </a:lnTo>
                  <a:lnTo>
                    <a:pt x="953" y="8060"/>
                  </a:lnTo>
                  <a:cubicBezTo>
                    <a:pt x="977" y="8203"/>
                    <a:pt x="1096" y="8322"/>
                    <a:pt x="1263" y="8322"/>
                  </a:cubicBezTo>
                  <a:lnTo>
                    <a:pt x="5954" y="8322"/>
                  </a:lnTo>
                  <a:cubicBezTo>
                    <a:pt x="6121" y="8322"/>
                    <a:pt x="6264" y="8203"/>
                    <a:pt x="6264" y="8036"/>
                  </a:cubicBezTo>
                  <a:lnTo>
                    <a:pt x="6240" y="4941"/>
                  </a:lnTo>
                  <a:cubicBezTo>
                    <a:pt x="6240" y="4774"/>
                    <a:pt x="6121" y="4655"/>
                    <a:pt x="5954" y="4655"/>
                  </a:cubicBezTo>
                  <a:lnTo>
                    <a:pt x="5954" y="4631"/>
                  </a:lnTo>
                  <a:lnTo>
                    <a:pt x="4358" y="4631"/>
                  </a:lnTo>
                  <a:lnTo>
                    <a:pt x="3763" y="273"/>
                  </a:lnTo>
                  <a:cubicBezTo>
                    <a:pt x="3763" y="111"/>
                    <a:pt x="3625" y="1"/>
                    <a:pt x="3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27"/>
          <p:cNvGrpSpPr/>
          <p:nvPr/>
        </p:nvGrpSpPr>
        <p:grpSpPr>
          <a:xfrm>
            <a:off x="5805856" y="1066866"/>
            <a:ext cx="367732" cy="365307"/>
            <a:chOff x="4787397" y="2881537"/>
            <a:chExt cx="367732" cy="365307"/>
          </a:xfrm>
        </p:grpSpPr>
        <p:sp>
          <p:nvSpPr>
            <p:cNvPr id="987" name="Google Shape;987;p27"/>
            <p:cNvSpPr/>
            <p:nvPr/>
          </p:nvSpPr>
          <p:spPr>
            <a:xfrm>
              <a:off x="4904532" y="2923247"/>
              <a:ext cx="207488" cy="206668"/>
            </a:xfrm>
            <a:custGeom>
              <a:avLst/>
              <a:gdLst/>
              <a:ahLst/>
              <a:cxnLst/>
              <a:rect l="l" t="t" r="r" b="b"/>
              <a:pathLst>
                <a:path w="6074" h="6050" extrusionOk="0">
                  <a:moveTo>
                    <a:pt x="3001" y="2751"/>
                  </a:moveTo>
                  <a:cubicBezTo>
                    <a:pt x="3078" y="2751"/>
                    <a:pt x="3156" y="2787"/>
                    <a:pt x="3215" y="2858"/>
                  </a:cubicBezTo>
                  <a:cubicBezTo>
                    <a:pt x="3334" y="2977"/>
                    <a:pt x="3334" y="3168"/>
                    <a:pt x="3215" y="3287"/>
                  </a:cubicBezTo>
                  <a:lnTo>
                    <a:pt x="3001" y="3501"/>
                  </a:lnTo>
                  <a:lnTo>
                    <a:pt x="3215" y="3739"/>
                  </a:lnTo>
                  <a:cubicBezTo>
                    <a:pt x="3334" y="3858"/>
                    <a:pt x="3334" y="4049"/>
                    <a:pt x="3215" y="4168"/>
                  </a:cubicBezTo>
                  <a:cubicBezTo>
                    <a:pt x="3156" y="4239"/>
                    <a:pt x="3078" y="4275"/>
                    <a:pt x="3001" y="4275"/>
                  </a:cubicBezTo>
                  <a:cubicBezTo>
                    <a:pt x="2924" y="4275"/>
                    <a:pt x="2846" y="4239"/>
                    <a:pt x="2787" y="4168"/>
                  </a:cubicBezTo>
                  <a:lnTo>
                    <a:pt x="2549" y="3954"/>
                  </a:lnTo>
                  <a:lnTo>
                    <a:pt x="2334" y="4168"/>
                  </a:lnTo>
                  <a:cubicBezTo>
                    <a:pt x="2266" y="4241"/>
                    <a:pt x="2189" y="4272"/>
                    <a:pt x="2115" y="4272"/>
                  </a:cubicBezTo>
                  <a:cubicBezTo>
                    <a:pt x="1875" y="4272"/>
                    <a:pt x="1664" y="3957"/>
                    <a:pt x="1882" y="3739"/>
                  </a:cubicBezTo>
                  <a:lnTo>
                    <a:pt x="2120" y="3501"/>
                  </a:lnTo>
                  <a:lnTo>
                    <a:pt x="1882" y="3287"/>
                  </a:lnTo>
                  <a:cubicBezTo>
                    <a:pt x="1664" y="3069"/>
                    <a:pt x="1875" y="2754"/>
                    <a:pt x="2115" y="2754"/>
                  </a:cubicBezTo>
                  <a:cubicBezTo>
                    <a:pt x="2189" y="2754"/>
                    <a:pt x="2266" y="2785"/>
                    <a:pt x="2334" y="2858"/>
                  </a:cubicBezTo>
                  <a:lnTo>
                    <a:pt x="2549" y="3072"/>
                  </a:lnTo>
                  <a:lnTo>
                    <a:pt x="2787" y="2858"/>
                  </a:lnTo>
                  <a:cubicBezTo>
                    <a:pt x="2846" y="2787"/>
                    <a:pt x="2924" y="2751"/>
                    <a:pt x="3001" y="2751"/>
                  </a:cubicBezTo>
                  <a:close/>
                  <a:moveTo>
                    <a:pt x="2691" y="0"/>
                  </a:moveTo>
                  <a:lnTo>
                    <a:pt x="0" y="3096"/>
                  </a:lnTo>
                  <a:cubicBezTo>
                    <a:pt x="334" y="4573"/>
                    <a:pt x="1501" y="5716"/>
                    <a:pt x="2977" y="6049"/>
                  </a:cubicBezTo>
                  <a:lnTo>
                    <a:pt x="6073" y="3382"/>
                  </a:lnTo>
                  <a:lnTo>
                    <a:pt x="2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7"/>
            <p:cNvSpPr/>
            <p:nvPr/>
          </p:nvSpPr>
          <p:spPr>
            <a:xfrm>
              <a:off x="5010291" y="2881537"/>
              <a:ext cx="144838" cy="143438"/>
            </a:xfrm>
            <a:custGeom>
              <a:avLst/>
              <a:gdLst/>
              <a:ahLst/>
              <a:cxnLst/>
              <a:rect l="l" t="t" r="r" b="b"/>
              <a:pathLst>
                <a:path w="4240" h="4199" extrusionOk="0">
                  <a:moveTo>
                    <a:pt x="799" y="0"/>
                  </a:moveTo>
                  <a:cubicBezTo>
                    <a:pt x="708" y="0"/>
                    <a:pt x="613" y="37"/>
                    <a:pt x="548" y="102"/>
                  </a:cubicBezTo>
                  <a:lnTo>
                    <a:pt x="0" y="745"/>
                  </a:lnTo>
                  <a:lnTo>
                    <a:pt x="3453" y="4198"/>
                  </a:lnTo>
                  <a:lnTo>
                    <a:pt x="4096" y="3650"/>
                  </a:lnTo>
                  <a:cubicBezTo>
                    <a:pt x="4239" y="3531"/>
                    <a:pt x="4239" y="3317"/>
                    <a:pt x="4096" y="3198"/>
                  </a:cubicBezTo>
                  <a:lnTo>
                    <a:pt x="1001" y="78"/>
                  </a:lnTo>
                  <a:cubicBezTo>
                    <a:pt x="947" y="25"/>
                    <a:pt x="874"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7"/>
            <p:cNvSpPr/>
            <p:nvPr/>
          </p:nvSpPr>
          <p:spPr>
            <a:xfrm>
              <a:off x="4836998" y="3104636"/>
              <a:ext cx="93598" cy="93598"/>
            </a:xfrm>
            <a:custGeom>
              <a:avLst/>
              <a:gdLst/>
              <a:ahLst/>
              <a:cxnLst/>
              <a:rect l="l" t="t" r="r" b="b"/>
              <a:pathLst>
                <a:path w="2740" h="2740" extrusionOk="0">
                  <a:moveTo>
                    <a:pt x="239" y="1"/>
                  </a:moveTo>
                  <a:lnTo>
                    <a:pt x="1" y="1192"/>
                  </a:lnTo>
                  <a:lnTo>
                    <a:pt x="1549" y="2740"/>
                  </a:lnTo>
                  <a:lnTo>
                    <a:pt x="2739" y="2501"/>
                  </a:lnTo>
                  <a:lnTo>
                    <a:pt x="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7"/>
            <p:cNvSpPr/>
            <p:nvPr/>
          </p:nvSpPr>
          <p:spPr>
            <a:xfrm>
              <a:off x="4856537" y="3048511"/>
              <a:ext cx="130184" cy="130218"/>
            </a:xfrm>
            <a:custGeom>
              <a:avLst/>
              <a:gdLst/>
              <a:ahLst/>
              <a:cxnLst/>
              <a:rect l="l" t="t" r="r" b="b"/>
              <a:pathLst>
                <a:path w="3811" h="3812" extrusionOk="0">
                  <a:moveTo>
                    <a:pt x="929" y="1"/>
                  </a:moveTo>
                  <a:lnTo>
                    <a:pt x="0" y="1072"/>
                  </a:lnTo>
                  <a:lnTo>
                    <a:pt x="2715" y="3811"/>
                  </a:lnTo>
                  <a:lnTo>
                    <a:pt x="3811" y="2882"/>
                  </a:lnTo>
                  <a:cubicBezTo>
                    <a:pt x="2453" y="2430"/>
                    <a:pt x="1382" y="1358"/>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7"/>
            <p:cNvSpPr/>
            <p:nvPr/>
          </p:nvSpPr>
          <p:spPr>
            <a:xfrm>
              <a:off x="4787397" y="3161581"/>
              <a:ext cx="86254" cy="85263"/>
            </a:xfrm>
            <a:custGeom>
              <a:avLst/>
              <a:gdLst/>
              <a:ahLst/>
              <a:cxnLst/>
              <a:rect l="l" t="t" r="r" b="b"/>
              <a:pathLst>
                <a:path w="2525" h="2496" extrusionOk="0">
                  <a:moveTo>
                    <a:pt x="1048" y="1"/>
                  </a:moveTo>
                  <a:lnTo>
                    <a:pt x="119" y="1073"/>
                  </a:lnTo>
                  <a:cubicBezTo>
                    <a:pt x="0" y="1192"/>
                    <a:pt x="0" y="1382"/>
                    <a:pt x="119" y="1501"/>
                  </a:cubicBezTo>
                  <a:lnTo>
                    <a:pt x="1024" y="2406"/>
                  </a:lnTo>
                  <a:cubicBezTo>
                    <a:pt x="1084" y="2466"/>
                    <a:pt x="1161" y="2496"/>
                    <a:pt x="1238" y="2496"/>
                  </a:cubicBezTo>
                  <a:cubicBezTo>
                    <a:pt x="1316" y="2496"/>
                    <a:pt x="1393" y="2466"/>
                    <a:pt x="1453" y="2406"/>
                  </a:cubicBezTo>
                  <a:lnTo>
                    <a:pt x="2524" y="1454"/>
                  </a:lnTo>
                  <a:lnTo>
                    <a:pt x="1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7"/>
          <p:cNvGrpSpPr/>
          <p:nvPr/>
        </p:nvGrpSpPr>
        <p:grpSpPr>
          <a:xfrm>
            <a:off x="2810552" y="2376959"/>
            <a:ext cx="3385511" cy="850359"/>
            <a:chOff x="2810552" y="2376959"/>
            <a:chExt cx="3385511" cy="850359"/>
          </a:xfrm>
        </p:grpSpPr>
        <p:grpSp>
          <p:nvGrpSpPr>
            <p:cNvPr id="993" name="Google Shape;993;p27"/>
            <p:cNvGrpSpPr/>
            <p:nvPr/>
          </p:nvGrpSpPr>
          <p:grpSpPr>
            <a:xfrm>
              <a:off x="3898994" y="2417674"/>
              <a:ext cx="2297069" cy="809644"/>
              <a:chOff x="5091956" y="3855186"/>
              <a:chExt cx="2297069" cy="809644"/>
            </a:xfrm>
          </p:grpSpPr>
          <p:sp>
            <p:nvSpPr>
              <p:cNvPr id="994" name="Google Shape;994;p27"/>
              <p:cNvSpPr txBox="1"/>
              <p:nvPr/>
            </p:nvSpPr>
            <p:spPr>
              <a:xfrm>
                <a:off x="5091956" y="3855186"/>
                <a:ext cx="1631400" cy="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Data Size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995" name="Google Shape;995;p27"/>
              <p:cNvSpPr txBox="1"/>
              <p:nvPr/>
            </p:nvSpPr>
            <p:spPr>
              <a:xfrm>
                <a:off x="5117651" y="4181830"/>
                <a:ext cx="2271374" cy="483000"/>
              </a:xfrm>
              <a:prstGeom prst="rect">
                <a:avLst/>
              </a:prstGeom>
              <a:noFill/>
              <a:ln>
                <a:noFill/>
              </a:ln>
            </p:spPr>
            <p:txBody>
              <a:bodyPr spcFirstLastPara="1" wrap="square" lIns="91425" tIns="91425" rIns="91425" bIns="91425" anchor="t" anchorCtr="0">
                <a:noAutofit/>
              </a:bodyPr>
              <a:lstStyle/>
              <a:p>
                <a:pPr lvl="0"/>
                <a:r>
                  <a:rPr lang="en-US" sz="1100" dirty="0">
                    <a:solidFill>
                      <a:schemeClr val="dk1"/>
                    </a:solidFill>
                    <a:latin typeface="Roboto"/>
                    <a:ea typeface="Roboto"/>
                    <a:cs typeface="Roboto"/>
                    <a:sym typeface="Roboto"/>
                  </a:rPr>
                  <a:t>491775 samples, 330 variables related to health</a:t>
                </a:r>
                <a:r>
                  <a:rPr lang="zh-CN" altLang="en-US" sz="1100" dirty="0">
                    <a:solidFill>
                      <a:schemeClr val="dk1"/>
                    </a:solidFill>
                    <a:latin typeface="Roboto"/>
                    <a:ea typeface="Roboto"/>
                    <a:cs typeface="Roboto"/>
                    <a:sym typeface="Roboto"/>
                  </a:rPr>
                  <a:t> </a:t>
                </a:r>
                <a:r>
                  <a:rPr lang="en-US" altLang="zh-CN" sz="1100" dirty="0">
                    <a:solidFill>
                      <a:schemeClr val="dk1"/>
                    </a:solidFill>
                    <a:latin typeface="Roboto"/>
                    <a:ea typeface="Roboto"/>
                    <a:cs typeface="Roboto"/>
                    <a:sym typeface="Roboto"/>
                  </a:rPr>
                  <a:t>information, like </a:t>
                </a:r>
                <a:r>
                  <a:rPr lang="en-US" sz="1100" dirty="0">
                    <a:solidFill>
                      <a:schemeClr val="dk1"/>
                    </a:solidFill>
                    <a:latin typeface="Roboto"/>
                    <a:ea typeface="Roboto"/>
                    <a:cs typeface="Roboto"/>
                    <a:sym typeface="Roboto"/>
                  </a:rPr>
                  <a:t>diet,</a:t>
                </a:r>
                <a:r>
                  <a:rPr lang="zh-CN" altLang="en-US" sz="1100" dirty="0">
                    <a:solidFill>
                      <a:schemeClr val="dk1"/>
                    </a:solidFill>
                    <a:latin typeface="Roboto"/>
                    <a:ea typeface="Roboto"/>
                    <a:cs typeface="Roboto"/>
                    <a:sym typeface="Roboto"/>
                  </a:rPr>
                  <a:t> </a:t>
                </a:r>
                <a:r>
                  <a:rPr lang="en-US" sz="1100" dirty="0">
                    <a:solidFill>
                      <a:schemeClr val="dk1"/>
                    </a:solidFill>
                    <a:latin typeface="Roboto"/>
                    <a:ea typeface="Roboto"/>
                    <a:cs typeface="Roboto"/>
                    <a:sym typeface="Roboto"/>
                  </a:rPr>
                  <a:t>exercise, medical history, </a:t>
                </a:r>
                <a:r>
                  <a:rPr lang="en-US" sz="1100" dirty="0" err="1">
                    <a:solidFill>
                      <a:schemeClr val="dk1"/>
                    </a:solidFill>
                    <a:latin typeface="Roboto"/>
                    <a:ea typeface="Roboto"/>
                    <a:cs typeface="Roboto"/>
                    <a:sym typeface="Roboto"/>
                  </a:rPr>
                  <a:t>etc</a:t>
                </a:r>
                <a:endParaRPr sz="1100" dirty="0">
                  <a:latin typeface="Roboto"/>
                  <a:ea typeface="Roboto"/>
                  <a:cs typeface="Roboto"/>
                  <a:sym typeface="Roboto"/>
                </a:endParaRPr>
              </a:p>
            </p:txBody>
          </p:sp>
        </p:grpSp>
        <p:sp>
          <p:nvSpPr>
            <p:cNvPr id="996" name="Google Shape;996;p27"/>
            <p:cNvSpPr txBox="1"/>
            <p:nvPr/>
          </p:nvSpPr>
          <p:spPr>
            <a:xfrm>
              <a:off x="2810552" y="2376959"/>
              <a:ext cx="1216737" cy="455100"/>
            </a:xfrm>
            <a:prstGeom prst="rect">
              <a:avLst/>
            </a:prstGeom>
            <a:noFill/>
            <a:ln>
              <a:noFill/>
            </a:ln>
          </p:spPr>
          <p:txBody>
            <a:bodyPr spcFirstLastPara="1" wrap="square" lIns="91425" tIns="91425" rIns="91425" bIns="91425" anchor="t" anchorCtr="0">
              <a:noAutofit/>
            </a:bodyPr>
            <a:lstStyle/>
            <a:p>
              <a:pPr lvl="0" algn="ctr"/>
              <a:r>
                <a:rPr lang="en" sz="3000" b="1" dirty="0">
                  <a:solidFill>
                    <a:schemeClr val="accent2"/>
                  </a:solidFill>
                  <a:latin typeface="Fira Sans Extra Condensed"/>
                  <a:ea typeface="Fira Sans Extra Condensed"/>
                  <a:cs typeface="Fira Sans Extra Condensed"/>
                  <a:sym typeface="Fira Sans Extra Condensed"/>
                </a:rPr>
                <a:t>330</a:t>
              </a:r>
            </a:p>
            <a:p>
              <a:pPr lvl="0" algn="ctr"/>
              <a:r>
                <a:rPr lang="en" sz="3000" b="1" dirty="0">
                  <a:solidFill>
                    <a:schemeClr val="accent2"/>
                  </a:solidFill>
                  <a:latin typeface="Fira Sans Extra Condensed"/>
                  <a:ea typeface="Fira Sans Extra Condensed"/>
                  <a:cs typeface="Fira Sans Extra Condensed"/>
                  <a:sym typeface="Fira Sans Extra Condensed"/>
                </a:rPr>
                <a:t>491775</a:t>
              </a:r>
              <a:r>
                <a:rPr lang="en" altLang="zh-CN" dirty="0"/>
                <a:t> </a:t>
              </a:r>
              <a:endParaRPr lang="en" sz="2100" b="1" dirty="0">
                <a:solidFill>
                  <a:schemeClr val="accent2"/>
                </a:solidFill>
                <a:latin typeface="Fira Sans Extra Condensed"/>
                <a:ea typeface="Fira Sans Extra Condensed"/>
                <a:cs typeface="Fira Sans Extra Condensed"/>
                <a:sym typeface="Fira Sans Extra Condensed"/>
              </a:endParaRPr>
            </a:p>
          </p:txBody>
        </p:sp>
      </p:grpSp>
      <p:sp>
        <p:nvSpPr>
          <p:cNvPr id="997" name="Google Shape;997;p27"/>
          <p:cNvSpPr/>
          <p:nvPr/>
        </p:nvSpPr>
        <p:spPr>
          <a:xfrm rot="10800000">
            <a:off x="2720185" y="2836931"/>
            <a:ext cx="286200" cy="247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 name="Google Shape;998;p27"/>
          <p:cNvGrpSpPr/>
          <p:nvPr/>
        </p:nvGrpSpPr>
        <p:grpSpPr>
          <a:xfrm>
            <a:off x="2881486" y="3748781"/>
            <a:ext cx="2678467" cy="810269"/>
            <a:chOff x="2881486" y="3748781"/>
            <a:chExt cx="2678467" cy="810269"/>
          </a:xfrm>
        </p:grpSpPr>
        <p:grpSp>
          <p:nvGrpSpPr>
            <p:cNvPr id="999" name="Google Shape;999;p27"/>
            <p:cNvGrpSpPr/>
            <p:nvPr/>
          </p:nvGrpSpPr>
          <p:grpSpPr>
            <a:xfrm>
              <a:off x="3928553" y="3748781"/>
              <a:ext cx="1631400" cy="810269"/>
              <a:chOff x="5121515" y="3900918"/>
              <a:chExt cx="1631400" cy="810269"/>
            </a:xfrm>
          </p:grpSpPr>
          <p:sp>
            <p:nvSpPr>
              <p:cNvPr id="1000" name="Google Shape;1000;p27"/>
              <p:cNvSpPr txBox="1"/>
              <p:nvPr/>
            </p:nvSpPr>
            <p:spPr>
              <a:xfrm>
                <a:off x="5121515" y="3900918"/>
                <a:ext cx="1631400" cy="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Health Level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01" name="Google Shape;1001;p27"/>
              <p:cNvSpPr txBox="1"/>
              <p:nvPr/>
            </p:nvSpPr>
            <p:spPr>
              <a:xfrm>
                <a:off x="5122641" y="4228187"/>
                <a:ext cx="1504139" cy="4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Roboto"/>
                    <a:ea typeface="Roboto"/>
                    <a:cs typeface="Roboto"/>
                    <a:sym typeface="Roboto"/>
                  </a:rPr>
                  <a:t>Excellent-Very Good-</a:t>
                </a:r>
              </a:p>
              <a:p>
                <a:pPr marL="0" lvl="0" indent="0" algn="l" rtl="0">
                  <a:spcBef>
                    <a:spcPts val="0"/>
                  </a:spcBef>
                  <a:spcAft>
                    <a:spcPts val="0"/>
                  </a:spcAft>
                  <a:buNone/>
                </a:pPr>
                <a:r>
                  <a:rPr lang="en" sz="1100" dirty="0">
                    <a:solidFill>
                      <a:schemeClr val="dk1"/>
                    </a:solidFill>
                    <a:latin typeface="Roboto"/>
                    <a:ea typeface="Roboto"/>
                    <a:cs typeface="Roboto"/>
                    <a:sym typeface="Roboto"/>
                  </a:rPr>
                  <a:t>Good-Fair-Poor</a:t>
                </a:r>
                <a:endParaRPr lang="en" dirty="0">
                  <a:solidFill>
                    <a:schemeClr val="dk1"/>
                  </a:solidFill>
                  <a:latin typeface="Roboto"/>
                  <a:ea typeface="Roboto"/>
                  <a:cs typeface="Roboto"/>
                  <a:sym typeface="Roboto"/>
                </a:endParaRPr>
              </a:p>
            </p:txBody>
          </p:sp>
        </p:grpSp>
        <p:sp>
          <p:nvSpPr>
            <p:cNvPr id="1002" name="Google Shape;1002;p27"/>
            <p:cNvSpPr txBox="1"/>
            <p:nvPr/>
          </p:nvSpPr>
          <p:spPr>
            <a:xfrm>
              <a:off x="2881486" y="3870312"/>
              <a:ext cx="1084500" cy="45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accent3"/>
                  </a:solidFill>
                  <a:latin typeface="Fira Sans Extra Condensed"/>
                  <a:ea typeface="Fira Sans Extra Condensed"/>
                  <a:cs typeface="Fira Sans Extra Condensed"/>
                  <a:sym typeface="Fira Sans Extra Condensed"/>
                </a:rPr>
                <a:t>5</a:t>
              </a:r>
              <a:endParaRPr sz="2100" b="1" dirty="0">
                <a:solidFill>
                  <a:schemeClr val="accent3"/>
                </a:solidFill>
                <a:latin typeface="Fira Sans Extra Condensed"/>
                <a:ea typeface="Fira Sans Extra Condensed"/>
                <a:cs typeface="Fira Sans Extra Condensed"/>
                <a:sym typeface="Fira Sans Extra Condensed"/>
              </a:endParaRPr>
            </a:p>
          </p:txBody>
        </p:sp>
      </p:grpSp>
      <p:sp>
        <p:nvSpPr>
          <p:cNvPr id="1003" name="Google Shape;1003;p27"/>
          <p:cNvSpPr/>
          <p:nvPr/>
        </p:nvSpPr>
        <p:spPr>
          <a:xfrm rot="10800000">
            <a:off x="2734067" y="4069750"/>
            <a:ext cx="286200" cy="2478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4" name="Google Shape;1004;p27"/>
          <p:cNvCxnSpPr>
            <a:cxnSpLocks/>
            <a:stCxn id="961" idx="6"/>
            <a:endCxn id="959" idx="1"/>
          </p:cNvCxnSpPr>
          <p:nvPr/>
        </p:nvCxnSpPr>
        <p:spPr>
          <a:xfrm flipV="1">
            <a:off x="1859446" y="1580673"/>
            <a:ext cx="778904" cy="1327715"/>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005" name="Google Shape;1005;p27"/>
          <p:cNvCxnSpPr>
            <a:cxnSpLocks/>
            <a:stCxn id="961" idx="6"/>
            <a:endCxn id="958" idx="1"/>
          </p:cNvCxnSpPr>
          <p:nvPr/>
        </p:nvCxnSpPr>
        <p:spPr>
          <a:xfrm>
            <a:off x="1859446" y="2908388"/>
            <a:ext cx="778904" cy="1319699"/>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006" name="Google Shape;1006;p27"/>
          <p:cNvCxnSpPr>
            <a:cxnSpLocks/>
            <a:stCxn id="961" idx="6"/>
            <a:endCxn id="960" idx="1"/>
          </p:cNvCxnSpPr>
          <p:nvPr/>
        </p:nvCxnSpPr>
        <p:spPr>
          <a:xfrm>
            <a:off x="1859446" y="2908388"/>
            <a:ext cx="778903" cy="8623"/>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007" name="Google Shape;1007;p27"/>
          <p:cNvCxnSpPr>
            <a:cxnSpLocks/>
            <a:stCxn id="959" idx="3"/>
            <a:endCxn id="964" idx="2"/>
          </p:cNvCxnSpPr>
          <p:nvPr/>
        </p:nvCxnSpPr>
        <p:spPr>
          <a:xfrm>
            <a:off x="6429310" y="1580673"/>
            <a:ext cx="750130" cy="1342981"/>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008" name="Google Shape;1008;p27"/>
          <p:cNvCxnSpPr>
            <a:cxnSpLocks/>
            <a:stCxn id="960" idx="3"/>
            <a:endCxn id="964" idx="2"/>
          </p:cNvCxnSpPr>
          <p:nvPr/>
        </p:nvCxnSpPr>
        <p:spPr>
          <a:xfrm>
            <a:off x="6429310" y="2917011"/>
            <a:ext cx="750130" cy="6643"/>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009" name="Google Shape;1009;p27"/>
          <p:cNvCxnSpPr>
            <a:cxnSpLocks/>
            <a:stCxn id="958" idx="3"/>
            <a:endCxn id="964" idx="2"/>
          </p:cNvCxnSpPr>
          <p:nvPr/>
        </p:nvCxnSpPr>
        <p:spPr>
          <a:xfrm flipV="1">
            <a:off x="6429311" y="2923654"/>
            <a:ext cx="750129" cy="1304433"/>
          </a:xfrm>
          <a:prstGeom prst="curvedConnector3">
            <a:avLst>
              <a:gd name="adj1" fmla="val 50000"/>
            </a:avLst>
          </a:prstGeom>
          <a:noFill/>
          <a:ln w="9525" cap="flat" cmpd="sng">
            <a:solidFill>
              <a:schemeClr val="dk2"/>
            </a:solidFill>
            <a:prstDash val="solid"/>
            <a:round/>
            <a:headEnd type="none" w="med" len="med"/>
            <a:tailEnd type="none" w="med" len="med"/>
          </a:ln>
        </p:spPr>
      </p:cxnSp>
      <p:grpSp>
        <p:nvGrpSpPr>
          <p:cNvPr id="1010" name="Google Shape;1010;p27"/>
          <p:cNvGrpSpPr/>
          <p:nvPr/>
        </p:nvGrpSpPr>
        <p:grpSpPr>
          <a:xfrm>
            <a:off x="867529" y="2345543"/>
            <a:ext cx="261666" cy="366585"/>
            <a:chOff x="830495" y="4046198"/>
            <a:chExt cx="261666" cy="366585"/>
          </a:xfrm>
        </p:grpSpPr>
        <p:sp>
          <p:nvSpPr>
            <p:cNvPr id="1011" name="Google Shape;1011;p27"/>
            <p:cNvSpPr/>
            <p:nvPr/>
          </p:nvSpPr>
          <p:spPr>
            <a:xfrm>
              <a:off x="903649" y="4185032"/>
              <a:ext cx="112971" cy="87995"/>
            </a:xfrm>
            <a:custGeom>
              <a:avLst/>
              <a:gdLst/>
              <a:ahLst/>
              <a:cxnLst/>
              <a:rect l="l" t="t" r="r" b="b"/>
              <a:pathLst>
                <a:path w="3311" h="2579" extrusionOk="0">
                  <a:moveTo>
                    <a:pt x="741" y="1"/>
                  </a:moveTo>
                  <a:cubicBezTo>
                    <a:pt x="566" y="1"/>
                    <a:pt x="393" y="66"/>
                    <a:pt x="262" y="197"/>
                  </a:cubicBezTo>
                  <a:cubicBezTo>
                    <a:pt x="0" y="459"/>
                    <a:pt x="0" y="888"/>
                    <a:pt x="262" y="1150"/>
                  </a:cubicBezTo>
                  <a:lnTo>
                    <a:pt x="1691" y="2579"/>
                  </a:lnTo>
                  <a:lnTo>
                    <a:pt x="3096" y="1150"/>
                  </a:lnTo>
                  <a:cubicBezTo>
                    <a:pt x="3167" y="1102"/>
                    <a:pt x="3215" y="1007"/>
                    <a:pt x="3239" y="936"/>
                  </a:cubicBezTo>
                  <a:cubicBezTo>
                    <a:pt x="3286" y="864"/>
                    <a:pt x="3310" y="769"/>
                    <a:pt x="3310" y="674"/>
                  </a:cubicBezTo>
                  <a:cubicBezTo>
                    <a:pt x="3310" y="507"/>
                    <a:pt x="3239" y="316"/>
                    <a:pt x="3096" y="197"/>
                  </a:cubicBezTo>
                  <a:cubicBezTo>
                    <a:pt x="2965" y="66"/>
                    <a:pt x="2792" y="1"/>
                    <a:pt x="2620" y="1"/>
                  </a:cubicBezTo>
                  <a:cubicBezTo>
                    <a:pt x="2447" y="1"/>
                    <a:pt x="2274" y="66"/>
                    <a:pt x="2143" y="197"/>
                  </a:cubicBezTo>
                  <a:lnTo>
                    <a:pt x="1905" y="435"/>
                  </a:lnTo>
                  <a:cubicBezTo>
                    <a:pt x="1858" y="483"/>
                    <a:pt x="1762" y="531"/>
                    <a:pt x="1691" y="531"/>
                  </a:cubicBezTo>
                  <a:cubicBezTo>
                    <a:pt x="1596" y="531"/>
                    <a:pt x="1524" y="483"/>
                    <a:pt x="1453" y="435"/>
                  </a:cubicBezTo>
                  <a:lnTo>
                    <a:pt x="1238" y="197"/>
                  </a:lnTo>
                  <a:cubicBezTo>
                    <a:pt x="1096" y="66"/>
                    <a:pt x="917" y="1"/>
                    <a:pt x="7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830495" y="4093420"/>
              <a:ext cx="261666" cy="319363"/>
            </a:xfrm>
            <a:custGeom>
              <a:avLst/>
              <a:gdLst/>
              <a:ahLst/>
              <a:cxnLst/>
              <a:rect l="l" t="t" r="r" b="b"/>
              <a:pathLst>
                <a:path w="7669" h="9360" extrusionOk="0">
                  <a:moveTo>
                    <a:pt x="4737" y="2029"/>
                  </a:moveTo>
                  <a:cubicBezTo>
                    <a:pt x="5744" y="2029"/>
                    <a:pt x="6619" y="3324"/>
                    <a:pt x="5692" y="4287"/>
                  </a:cubicBezTo>
                  <a:lnTo>
                    <a:pt x="4049" y="5931"/>
                  </a:lnTo>
                  <a:cubicBezTo>
                    <a:pt x="4002" y="5978"/>
                    <a:pt x="3906" y="6002"/>
                    <a:pt x="3835" y="6002"/>
                  </a:cubicBezTo>
                  <a:cubicBezTo>
                    <a:pt x="3740" y="6002"/>
                    <a:pt x="3668" y="5978"/>
                    <a:pt x="3597" y="5931"/>
                  </a:cubicBezTo>
                  <a:lnTo>
                    <a:pt x="1977" y="4287"/>
                  </a:lnTo>
                  <a:cubicBezTo>
                    <a:pt x="1453" y="3763"/>
                    <a:pt x="1453" y="2930"/>
                    <a:pt x="1977" y="2430"/>
                  </a:cubicBezTo>
                  <a:lnTo>
                    <a:pt x="1954" y="2430"/>
                  </a:lnTo>
                  <a:cubicBezTo>
                    <a:pt x="2215" y="2180"/>
                    <a:pt x="2555" y="2055"/>
                    <a:pt x="2891" y="2055"/>
                  </a:cubicBezTo>
                  <a:cubicBezTo>
                    <a:pt x="3228" y="2055"/>
                    <a:pt x="3561" y="2180"/>
                    <a:pt x="3811" y="2430"/>
                  </a:cubicBezTo>
                  <a:lnTo>
                    <a:pt x="3811" y="2454"/>
                  </a:lnTo>
                  <a:cubicBezTo>
                    <a:pt x="4099" y="2154"/>
                    <a:pt x="4425" y="2029"/>
                    <a:pt x="4737" y="2029"/>
                  </a:cubicBezTo>
                  <a:close/>
                  <a:moveTo>
                    <a:pt x="6097" y="6645"/>
                  </a:moveTo>
                  <a:cubicBezTo>
                    <a:pt x="6478" y="6693"/>
                    <a:pt x="6478" y="7240"/>
                    <a:pt x="6097" y="7288"/>
                  </a:cubicBezTo>
                  <a:lnTo>
                    <a:pt x="5097" y="7288"/>
                  </a:lnTo>
                  <a:cubicBezTo>
                    <a:pt x="4716" y="7240"/>
                    <a:pt x="4716" y="6693"/>
                    <a:pt x="5097" y="6645"/>
                  </a:cubicBezTo>
                  <a:close/>
                  <a:moveTo>
                    <a:pt x="3901" y="6666"/>
                  </a:moveTo>
                  <a:cubicBezTo>
                    <a:pt x="4297" y="6666"/>
                    <a:pt x="4297" y="7290"/>
                    <a:pt x="3901" y="7290"/>
                  </a:cubicBezTo>
                  <a:cubicBezTo>
                    <a:pt x="3887" y="7290"/>
                    <a:pt x="3873" y="7289"/>
                    <a:pt x="3859" y="7288"/>
                  </a:cubicBezTo>
                  <a:lnTo>
                    <a:pt x="1572" y="7288"/>
                  </a:lnTo>
                  <a:cubicBezTo>
                    <a:pt x="1558" y="7289"/>
                    <a:pt x="1544" y="7290"/>
                    <a:pt x="1530" y="7290"/>
                  </a:cubicBezTo>
                  <a:cubicBezTo>
                    <a:pt x="1134" y="7290"/>
                    <a:pt x="1134" y="6666"/>
                    <a:pt x="1530" y="6666"/>
                  </a:cubicBezTo>
                  <a:cubicBezTo>
                    <a:pt x="1544" y="6666"/>
                    <a:pt x="1558" y="6667"/>
                    <a:pt x="1572" y="6669"/>
                  </a:cubicBezTo>
                  <a:lnTo>
                    <a:pt x="3859" y="6669"/>
                  </a:lnTo>
                  <a:cubicBezTo>
                    <a:pt x="3873" y="6667"/>
                    <a:pt x="3887" y="6666"/>
                    <a:pt x="3901" y="6666"/>
                  </a:cubicBezTo>
                  <a:close/>
                  <a:moveTo>
                    <a:pt x="1529" y="7905"/>
                  </a:moveTo>
                  <a:cubicBezTo>
                    <a:pt x="1543" y="7905"/>
                    <a:pt x="1558" y="7906"/>
                    <a:pt x="1572" y="7907"/>
                  </a:cubicBezTo>
                  <a:lnTo>
                    <a:pt x="6097" y="7907"/>
                  </a:lnTo>
                  <a:cubicBezTo>
                    <a:pt x="6478" y="7955"/>
                    <a:pt x="6478" y="8502"/>
                    <a:pt x="6097" y="8550"/>
                  </a:cubicBezTo>
                  <a:lnTo>
                    <a:pt x="1572" y="8550"/>
                  </a:lnTo>
                  <a:cubicBezTo>
                    <a:pt x="1558" y="8552"/>
                    <a:pt x="1543" y="8552"/>
                    <a:pt x="1529" y="8552"/>
                  </a:cubicBezTo>
                  <a:cubicBezTo>
                    <a:pt x="1111" y="8552"/>
                    <a:pt x="1111" y="7905"/>
                    <a:pt x="1529" y="7905"/>
                  </a:cubicBezTo>
                  <a:close/>
                  <a:moveTo>
                    <a:pt x="310" y="1"/>
                  </a:moveTo>
                  <a:cubicBezTo>
                    <a:pt x="144" y="1"/>
                    <a:pt x="1" y="120"/>
                    <a:pt x="1" y="310"/>
                  </a:cubicBezTo>
                  <a:lnTo>
                    <a:pt x="1" y="9050"/>
                  </a:lnTo>
                  <a:cubicBezTo>
                    <a:pt x="1" y="9217"/>
                    <a:pt x="144" y="9360"/>
                    <a:pt x="310" y="9360"/>
                  </a:cubicBezTo>
                  <a:lnTo>
                    <a:pt x="7359" y="9360"/>
                  </a:lnTo>
                  <a:cubicBezTo>
                    <a:pt x="7526" y="9360"/>
                    <a:pt x="7669" y="9217"/>
                    <a:pt x="7669" y="9050"/>
                  </a:cubicBezTo>
                  <a:lnTo>
                    <a:pt x="7669" y="310"/>
                  </a:lnTo>
                  <a:cubicBezTo>
                    <a:pt x="7669" y="120"/>
                    <a:pt x="7526" y="1"/>
                    <a:pt x="7359" y="1"/>
                  </a:cubicBezTo>
                  <a:lnTo>
                    <a:pt x="6597" y="1"/>
                  </a:lnTo>
                  <a:lnTo>
                    <a:pt x="6597" y="334"/>
                  </a:lnTo>
                  <a:cubicBezTo>
                    <a:pt x="6597" y="596"/>
                    <a:pt x="6478" y="834"/>
                    <a:pt x="6264" y="1025"/>
                  </a:cubicBezTo>
                  <a:cubicBezTo>
                    <a:pt x="6097" y="1168"/>
                    <a:pt x="5859" y="1239"/>
                    <a:pt x="5621" y="1239"/>
                  </a:cubicBezTo>
                  <a:lnTo>
                    <a:pt x="2025" y="1239"/>
                  </a:lnTo>
                  <a:cubicBezTo>
                    <a:pt x="1787" y="1239"/>
                    <a:pt x="1549" y="1168"/>
                    <a:pt x="1382" y="1025"/>
                  </a:cubicBezTo>
                  <a:cubicBezTo>
                    <a:pt x="1168" y="834"/>
                    <a:pt x="1072" y="596"/>
                    <a:pt x="1072" y="33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7"/>
            <p:cNvSpPr/>
            <p:nvPr/>
          </p:nvSpPr>
          <p:spPr>
            <a:xfrm>
              <a:off x="888192" y="4046198"/>
              <a:ext cx="146307" cy="68479"/>
            </a:xfrm>
            <a:custGeom>
              <a:avLst/>
              <a:gdLst/>
              <a:ahLst/>
              <a:cxnLst/>
              <a:rect l="l" t="t" r="r" b="b"/>
              <a:pathLst>
                <a:path w="4288" h="2007" extrusionOk="0">
                  <a:moveTo>
                    <a:pt x="1222" y="1"/>
                  </a:moveTo>
                  <a:cubicBezTo>
                    <a:pt x="1052" y="1"/>
                    <a:pt x="929" y="137"/>
                    <a:pt x="929" y="313"/>
                  </a:cubicBezTo>
                  <a:lnTo>
                    <a:pt x="929" y="718"/>
                  </a:lnTo>
                  <a:lnTo>
                    <a:pt x="334" y="718"/>
                  </a:lnTo>
                  <a:cubicBezTo>
                    <a:pt x="322" y="716"/>
                    <a:pt x="309" y="715"/>
                    <a:pt x="297" y="715"/>
                  </a:cubicBezTo>
                  <a:cubicBezTo>
                    <a:pt x="144" y="715"/>
                    <a:pt x="1" y="849"/>
                    <a:pt x="1" y="1004"/>
                  </a:cubicBezTo>
                  <a:lnTo>
                    <a:pt x="1" y="1718"/>
                  </a:lnTo>
                  <a:cubicBezTo>
                    <a:pt x="1" y="1873"/>
                    <a:pt x="144" y="2007"/>
                    <a:pt x="297" y="2007"/>
                  </a:cubicBezTo>
                  <a:cubicBezTo>
                    <a:pt x="309" y="2007"/>
                    <a:pt x="322" y="2006"/>
                    <a:pt x="334" y="2004"/>
                  </a:cubicBezTo>
                  <a:lnTo>
                    <a:pt x="3954" y="2004"/>
                  </a:lnTo>
                  <a:cubicBezTo>
                    <a:pt x="3966" y="2006"/>
                    <a:pt x="3978" y="2007"/>
                    <a:pt x="3990" y="2007"/>
                  </a:cubicBezTo>
                  <a:cubicBezTo>
                    <a:pt x="4141" y="2007"/>
                    <a:pt x="4265" y="1873"/>
                    <a:pt x="4287" y="1718"/>
                  </a:cubicBezTo>
                  <a:lnTo>
                    <a:pt x="4287" y="1028"/>
                  </a:lnTo>
                  <a:cubicBezTo>
                    <a:pt x="4265" y="853"/>
                    <a:pt x="4144" y="739"/>
                    <a:pt x="3996" y="739"/>
                  </a:cubicBezTo>
                  <a:cubicBezTo>
                    <a:pt x="3982" y="739"/>
                    <a:pt x="3968" y="740"/>
                    <a:pt x="3954" y="742"/>
                  </a:cubicBezTo>
                  <a:lnTo>
                    <a:pt x="3358" y="742"/>
                  </a:lnTo>
                  <a:lnTo>
                    <a:pt x="3358" y="313"/>
                  </a:lnTo>
                  <a:cubicBezTo>
                    <a:pt x="3336" y="137"/>
                    <a:pt x="3212" y="1"/>
                    <a:pt x="3042" y="1"/>
                  </a:cubicBezTo>
                  <a:cubicBezTo>
                    <a:pt x="3029" y="1"/>
                    <a:pt x="3015" y="2"/>
                    <a:pt x="3001" y="3"/>
                  </a:cubicBezTo>
                  <a:lnTo>
                    <a:pt x="1263" y="3"/>
                  </a:lnTo>
                  <a:cubicBezTo>
                    <a:pt x="1249" y="2"/>
                    <a:pt x="1235" y="1"/>
                    <a:pt x="1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Picture 2">
            <a:extLst>
              <a:ext uri="{FF2B5EF4-FFF2-40B4-BE49-F238E27FC236}">
                <a16:creationId xmlns:a16="http://schemas.microsoft.com/office/drawing/2014/main" id="{C798B991-50BF-A14F-8113-8F7250FAA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
        <p:nvSpPr>
          <p:cNvPr id="97" name="Google Shape;249;p18">
            <a:extLst>
              <a:ext uri="{FF2B5EF4-FFF2-40B4-BE49-F238E27FC236}">
                <a16:creationId xmlns:a16="http://schemas.microsoft.com/office/drawing/2014/main" id="{CE4890D5-902D-F74A-A5CA-156F951D7137}"/>
              </a:ext>
            </a:extLst>
          </p:cNvPr>
          <p:cNvSpPr txBox="1"/>
          <p:nvPr/>
        </p:nvSpPr>
        <p:spPr>
          <a:xfrm>
            <a:off x="7296432" y="2297064"/>
            <a:ext cx="1454526" cy="2964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b="1" dirty="0">
                <a:solidFill>
                  <a:schemeClr val="bg1"/>
                </a:solidFill>
                <a:latin typeface="Fira Sans Extra Condensed"/>
                <a:ea typeface="Fira Sans Extra Condensed"/>
                <a:cs typeface="Fira Sans Extra Condensed"/>
                <a:sym typeface="Fira Sans Extra Condensed"/>
              </a:rPr>
              <a:t>FAIR</a:t>
            </a:r>
          </a:p>
          <a:p>
            <a:pPr lvl="0" algn="ctr" rtl="0">
              <a:spcBef>
                <a:spcPts val="0"/>
              </a:spcBef>
              <a:spcAft>
                <a:spcPts val="0"/>
              </a:spcAft>
            </a:pPr>
            <a:r>
              <a:rPr lang="en" b="1" dirty="0">
                <a:solidFill>
                  <a:schemeClr val="bg1"/>
                </a:solidFill>
                <a:latin typeface="Fira Sans Extra Condensed"/>
                <a:ea typeface="Fira Sans Extra Condensed"/>
                <a:cs typeface="Fira Sans Extra Condensed"/>
                <a:sym typeface="Fira Sans Extra Condensed"/>
                <a:hlinkClick r:id="rId4">
                  <a:extLst>
                    <a:ext uri="{A12FA001-AC4F-418D-AE19-62706E023703}">
                      <ahyp:hlinkClr xmlns:ahyp="http://schemas.microsoft.com/office/drawing/2018/hyperlinkcolor" val="tx"/>
                    </a:ext>
                  </a:extLst>
                </a:hlinkClick>
              </a:rPr>
              <a:t>Metadata</a:t>
            </a:r>
            <a:endParaRPr lang="en" b="1" dirty="0">
              <a:solidFill>
                <a:schemeClr val="bg1"/>
              </a:solidFill>
              <a:latin typeface="Fira Sans Extra Condensed"/>
              <a:ea typeface="Fira Sans Extra Condensed"/>
              <a:cs typeface="Fira Sans Extra Condensed"/>
              <a:sym typeface="Fira Sans Extra Condensed"/>
            </a:endParaRPr>
          </a:p>
          <a:p>
            <a:pPr lvl="0" algn="ctr" rtl="0">
              <a:spcBef>
                <a:spcPts val="0"/>
              </a:spcBef>
              <a:spcAft>
                <a:spcPts val="0"/>
              </a:spcAft>
            </a:pPr>
            <a:r>
              <a:rPr lang="en-US" altLang="zh-CN" b="1" dirty="0">
                <a:solidFill>
                  <a:schemeClr val="bg1"/>
                </a:solidFill>
                <a:latin typeface="Fira Sans Extra Condensed"/>
                <a:cs typeface="Fira Sans Extra Condensed"/>
              </a:rPr>
              <a:t>Public-use</a:t>
            </a:r>
          </a:p>
          <a:p>
            <a:pPr lvl="0" algn="ctr" rtl="0">
              <a:spcBef>
                <a:spcPts val="0"/>
              </a:spcBef>
              <a:spcAft>
                <a:spcPts val="0"/>
              </a:spcAft>
            </a:pPr>
            <a:r>
              <a:rPr lang="en-US" b="1" dirty="0">
                <a:solidFill>
                  <a:schemeClr val="bg1"/>
                </a:solidFill>
                <a:latin typeface="Fira Sans Extra Condensed"/>
                <a:cs typeface="Fira Sans Extra Condensed"/>
                <a:sym typeface="Fira Sans Extra Condensed"/>
              </a:rPr>
              <a:t>Download from CDC website</a:t>
            </a:r>
            <a:endParaRPr b="1" dirty="0">
              <a:solidFill>
                <a:schemeClr val="bg1"/>
              </a:solidFill>
              <a:latin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lvl="0"/>
            <a:r>
              <a:rPr lang="en-US" altLang="zh-CN" dirty="0"/>
              <a:t>Health Assessment Webpage</a:t>
            </a:r>
            <a:endParaRPr dirty="0"/>
          </a:p>
        </p:txBody>
      </p:sp>
      <p:grpSp>
        <p:nvGrpSpPr>
          <p:cNvPr id="252" name="Google Shape;252;p18"/>
          <p:cNvGrpSpPr/>
          <p:nvPr/>
        </p:nvGrpSpPr>
        <p:grpSpPr>
          <a:xfrm>
            <a:off x="2106755" y="3222013"/>
            <a:ext cx="1692837" cy="1500012"/>
            <a:chOff x="2106722" y="3222013"/>
            <a:chExt cx="1692837" cy="1500012"/>
          </a:xfrm>
        </p:grpSpPr>
        <p:grpSp>
          <p:nvGrpSpPr>
            <p:cNvPr id="253" name="Google Shape;253;p18"/>
            <p:cNvGrpSpPr/>
            <p:nvPr/>
          </p:nvGrpSpPr>
          <p:grpSpPr>
            <a:xfrm>
              <a:off x="2106722" y="3942625"/>
              <a:ext cx="1692837" cy="779400"/>
              <a:chOff x="2106722" y="3942625"/>
              <a:chExt cx="1692837" cy="779400"/>
            </a:xfrm>
          </p:grpSpPr>
          <p:sp>
            <p:nvSpPr>
              <p:cNvPr id="254" name="Google Shape;254;p18"/>
              <p:cNvSpPr txBox="1"/>
              <p:nvPr/>
            </p:nvSpPr>
            <p:spPr>
              <a:xfrm>
                <a:off x="2106722"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Pre-Processing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55" name="Google Shape;255;p18"/>
              <p:cNvSpPr txBox="1"/>
              <p:nvPr/>
            </p:nvSpPr>
            <p:spPr>
              <a:xfrm>
                <a:off x="2168159" y="4239025"/>
                <a:ext cx="1631400" cy="483000"/>
              </a:xfrm>
              <a:prstGeom prst="rect">
                <a:avLst/>
              </a:prstGeom>
              <a:noFill/>
              <a:ln>
                <a:noFill/>
              </a:ln>
            </p:spPr>
            <p:txBody>
              <a:bodyPr spcFirstLastPara="1" wrap="square" lIns="91425" tIns="91425" rIns="91425" bIns="91425" anchor="t" anchorCtr="0">
                <a:noAutofit/>
              </a:bodyPr>
              <a:lstStyle/>
              <a:p>
                <a:pPr lvl="0" algn="ctr"/>
                <a:r>
                  <a:rPr lang="en-US" dirty="0">
                    <a:latin typeface="Roboto"/>
                    <a:ea typeface="Roboto"/>
                    <a:cs typeface="Roboto"/>
                    <a:sym typeface="Roboto"/>
                  </a:rPr>
                  <a:t>Feature Selection Data Clean</a:t>
                </a:r>
                <a:endParaRPr dirty="0">
                  <a:solidFill>
                    <a:srgbClr val="000000"/>
                  </a:solidFill>
                  <a:latin typeface="Roboto"/>
                  <a:ea typeface="Roboto"/>
                  <a:cs typeface="Roboto"/>
                  <a:sym typeface="Roboto"/>
                </a:endParaRPr>
              </a:p>
            </p:txBody>
          </p:sp>
        </p:grpSp>
        <p:sp>
          <p:nvSpPr>
            <p:cNvPr id="256" name="Google Shape;256;p18"/>
            <p:cNvSpPr/>
            <p:nvPr/>
          </p:nvSpPr>
          <p:spPr>
            <a:xfrm>
              <a:off x="2617975" y="3222013"/>
              <a:ext cx="609000" cy="609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02</a:t>
              </a:r>
              <a:endParaRPr>
                <a:solidFill>
                  <a:srgbClr val="FFFFFF"/>
                </a:solidFill>
              </a:endParaRPr>
            </a:p>
          </p:txBody>
        </p:sp>
      </p:grpSp>
      <p:grpSp>
        <p:nvGrpSpPr>
          <p:cNvPr id="257" name="Google Shape;257;p18"/>
          <p:cNvGrpSpPr/>
          <p:nvPr/>
        </p:nvGrpSpPr>
        <p:grpSpPr>
          <a:xfrm>
            <a:off x="3756303" y="3222013"/>
            <a:ext cx="1631400" cy="1017012"/>
            <a:chOff x="3756344" y="3222013"/>
            <a:chExt cx="1631400" cy="1017012"/>
          </a:xfrm>
        </p:grpSpPr>
        <p:sp>
          <p:nvSpPr>
            <p:cNvPr id="259" name="Google Shape;259;p18"/>
            <p:cNvSpPr txBox="1"/>
            <p:nvPr/>
          </p:nvSpPr>
          <p:spPr>
            <a:xfrm>
              <a:off x="3756344"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Visualization</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1" name="Google Shape;261;p18"/>
            <p:cNvSpPr/>
            <p:nvPr/>
          </p:nvSpPr>
          <p:spPr>
            <a:xfrm>
              <a:off x="4267663"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03</a:t>
              </a:r>
              <a:endParaRPr>
                <a:solidFill>
                  <a:srgbClr val="FFFFFF"/>
                </a:solidFill>
              </a:endParaRPr>
            </a:p>
          </p:txBody>
        </p:sp>
      </p:grpSp>
      <p:grpSp>
        <p:nvGrpSpPr>
          <p:cNvPr id="262" name="Google Shape;262;p18"/>
          <p:cNvGrpSpPr/>
          <p:nvPr/>
        </p:nvGrpSpPr>
        <p:grpSpPr>
          <a:xfrm>
            <a:off x="5405926" y="3222013"/>
            <a:ext cx="1860287" cy="1509950"/>
            <a:chOff x="5405937" y="3222013"/>
            <a:chExt cx="1860287" cy="1509950"/>
          </a:xfrm>
        </p:grpSpPr>
        <p:grpSp>
          <p:nvGrpSpPr>
            <p:cNvPr id="263" name="Google Shape;263;p18"/>
            <p:cNvGrpSpPr/>
            <p:nvPr/>
          </p:nvGrpSpPr>
          <p:grpSpPr>
            <a:xfrm>
              <a:off x="5405937" y="3942625"/>
              <a:ext cx="1860287" cy="789338"/>
              <a:chOff x="5405937" y="3942625"/>
              <a:chExt cx="1860287" cy="789338"/>
            </a:xfrm>
          </p:grpSpPr>
          <p:sp>
            <p:nvSpPr>
              <p:cNvPr id="264" name="Google Shape;264;p18"/>
              <p:cNvSpPr txBox="1"/>
              <p:nvPr/>
            </p:nvSpPr>
            <p:spPr>
              <a:xfrm>
                <a:off x="5405966"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Training Model</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5" name="Google Shape;265;p18"/>
              <p:cNvSpPr txBox="1"/>
              <p:nvPr/>
            </p:nvSpPr>
            <p:spPr>
              <a:xfrm>
                <a:off x="5405937" y="4248963"/>
                <a:ext cx="1860287" cy="483000"/>
              </a:xfrm>
              <a:prstGeom prst="rect">
                <a:avLst/>
              </a:prstGeom>
              <a:noFill/>
              <a:ln>
                <a:noFill/>
              </a:ln>
            </p:spPr>
            <p:txBody>
              <a:bodyPr spcFirstLastPara="1" wrap="square" lIns="91425" tIns="91425" rIns="91425" bIns="91425" anchor="t" anchorCtr="0">
                <a:noAutofit/>
              </a:bodyPr>
              <a:lstStyle/>
              <a:p>
                <a:pPr lvl="0"/>
                <a:r>
                  <a:rPr lang="en-US" altLang="zh-CN" sz="1200" dirty="0">
                    <a:solidFill>
                      <a:schemeClr val="accent6">
                        <a:lumMod val="20000"/>
                        <a:lumOff val="80000"/>
                      </a:schemeClr>
                    </a:solidFill>
                  </a:rPr>
                  <a:t>M</a:t>
                </a:r>
                <a:r>
                  <a:rPr lang="en-US" altLang="zh-CN" dirty="0">
                    <a:solidFill>
                      <a:schemeClr val="accent6">
                        <a:lumMod val="20000"/>
                        <a:lumOff val="80000"/>
                      </a:schemeClr>
                    </a:solidFill>
                  </a:rPr>
                  <a:t>ultinomial</a:t>
                </a:r>
                <a:r>
                  <a:rPr lang="en-US" altLang="zh-CN" sz="1200" dirty="0">
                    <a:solidFill>
                      <a:schemeClr val="accent6">
                        <a:lumMod val="20000"/>
                        <a:lumOff val="80000"/>
                      </a:schemeClr>
                    </a:solidFill>
                  </a:rPr>
                  <a:t> </a:t>
                </a:r>
                <a:r>
                  <a:rPr lang="en-US" altLang="zh-CN" sz="1200" dirty="0" err="1">
                    <a:solidFill>
                      <a:schemeClr val="accent6">
                        <a:lumMod val="20000"/>
                        <a:lumOff val="80000"/>
                      </a:schemeClr>
                    </a:solidFill>
                  </a:rPr>
                  <a:t>Xgboost</a:t>
                </a:r>
                <a:endParaRPr lang="en-US" altLang="zh-CN" dirty="0">
                  <a:solidFill>
                    <a:schemeClr val="accent6">
                      <a:lumMod val="20000"/>
                      <a:lumOff val="80000"/>
                    </a:schemeClr>
                  </a:solidFill>
                  <a:sym typeface="Roboto"/>
                </a:endParaRPr>
              </a:p>
            </p:txBody>
          </p:sp>
        </p:grpSp>
        <p:sp>
          <p:nvSpPr>
            <p:cNvPr id="266" name="Google Shape;266;p18"/>
            <p:cNvSpPr/>
            <p:nvPr/>
          </p:nvSpPr>
          <p:spPr>
            <a:xfrm>
              <a:off x="59171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04</a:t>
              </a:r>
              <a:endParaRPr>
                <a:solidFill>
                  <a:srgbClr val="FFFFFF"/>
                </a:solidFill>
              </a:endParaRPr>
            </a:p>
          </p:txBody>
        </p:sp>
      </p:grpSp>
      <p:grpSp>
        <p:nvGrpSpPr>
          <p:cNvPr id="267" name="Google Shape;267;p18"/>
          <p:cNvGrpSpPr/>
          <p:nvPr/>
        </p:nvGrpSpPr>
        <p:grpSpPr>
          <a:xfrm>
            <a:off x="7055503" y="3222013"/>
            <a:ext cx="1631422" cy="1509950"/>
            <a:chOff x="7055503" y="3222013"/>
            <a:chExt cx="1631422" cy="1509950"/>
          </a:xfrm>
        </p:grpSpPr>
        <p:grpSp>
          <p:nvGrpSpPr>
            <p:cNvPr id="268" name="Google Shape;268;p18"/>
            <p:cNvGrpSpPr/>
            <p:nvPr/>
          </p:nvGrpSpPr>
          <p:grpSpPr>
            <a:xfrm>
              <a:off x="7055503" y="3942625"/>
              <a:ext cx="1631422" cy="789338"/>
              <a:chOff x="7055503" y="3942625"/>
              <a:chExt cx="1631422" cy="789338"/>
            </a:xfrm>
          </p:grpSpPr>
          <p:sp>
            <p:nvSpPr>
              <p:cNvPr id="269" name="Google Shape;269;p18"/>
              <p:cNvSpPr txBox="1"/>
              <p:nvPr/>
            </p:nvSpPr>
            <p:spPr>
              <a:xfrm>
                <a:off x="7055525"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Deployment</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70" name="Google Shape;270;p18"/>
              <p:cNvSpPr txBox="1"/>
              <p:nvPr/>
            </p:nvSpPr>
            <p:spPr>
              <a:xfrm>
                <a:off x="7055503" y="4248963"/>
                <a:ext cx="1631400"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6">
                        <a:lumMod val="20000"/>
                        <a:lumOff val="80000"/>
                      </a:schemeClr>
                    </a:solidFill>
                    <a:latin typeface="Roboto"/>
                    <a:ea typeface="Roboto"/>
                    <a:cs typeface="Roboto"/>
                    <a:sym typeface="Roboto"/>
                  </a:rPr>
                  <a:t>Flask</a:t>
                </a:r>
                <a:endParaRPr dirty="0">
                  <a:solidFill>
                    <a:schemeClr val="accent6">
                      <a:lumMod val="20000"/>
                      <a:lumOff val="80000"/>
                    </a:schemeClr>
                  </a:solidFill>
                  <a:latin typeface="Roboto"/>
                  <a:ea typeface="Roboto"/>
                  <a:cs typeface="Roboto"/>
                  <a:sym typeface="Roboto"/>
                </a:endParaRPr>
              </a:p>
            </p:txBody>
          </p:sp>
        </p:grpSp>
        <p:sp>
          <p:nvSpPr>
            <p:cNvPr id="271" name="Google Shape;271;p18"/>
            <p:cNvSpPr/>
            <p:nvPr/>
          </p:nvSpPr>
          <p:spPr>
            <a:xfrm>
              <a:off x="75667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05</a:t>
              </a:r>
              <a:endParaRPr>
                <a:solidFill>
                  <a:srgbClr val="FFFFFF"/>
                </a:solidFill>
              </a:endParaRPr>
            </a:p>
          </p:txBody>
        </p:sp>
      </p:grpSp>
      <p:sp>
        <p:nvSpPr>
          <p:cNvPr id="272" name="Google Shape;272;p18"/>
          <p:cNvSpPr txBox="1"/>
          <p:nvPr/>
        </p:nvSpPr>
        <p:spPr>
          <a:xfrm>
            <a:off x="3388575" y="1088725"/>
            <a:ext cx="23670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The whole process</a:t>
            </a:r>
            <a:endParaRPr sz="2100" b="1" dirty="0">
              <a:solidFill>
                <a:schemeClr val="dk1"/>
              </a:solidFill>
              <a:latin typeface="Fira Sans Extra Condensed"/>
              <a:ea typeface="Fira Sans Extra Condensed"/>
              <a:cs typeface="Fira Sans Extra Condensed"/>
              <a:sym typeface="Fira Sans Extra Condensed"/>
            </a:endParaRPr>
          </a:p>
        </p:txBody>
      </p:sp>
      <p:sp>
        <p:nvSpPr>
          <p:cNvPr id="273" name="Google Shape;273;p18"/>
          <p:cNvSpPr/>
          <p:nvPr/>
        </p:nvSpPr>
        <p:spPr>
          <a:xfrm>
            <a:off x="9683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4" name="Google Shape;274;p18"/>
          <p:cNvSpPr/>
          <p:nvPr/>
        </p:nvSpPr>
        <p:spPr>
          <a:xfrm>
            <a:off x="2617975" y="2098963"/>
            <a:ext cx="609000" cy="609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5" name="Google Shape;275;p18"/>
          <p:cNvSpPr/>
          <p:nvPr/>
        </p:nvSpPr>
        <p:spPr>
          <a:xfrm>
            <a:off x="42675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6" name="Google Shape;276;p18"/>
          <p:cNvSpPr/>
          <p:nvPr/>
        </p:nvSpPr>
        <p:spPr>
          <a:xfrm>
            <a:off x="59171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7" name="Google Shape;277;p18"/>
          <p:cNvSpPr/>
          <p:nvPr/>
        </p:nvSpPr>
        <p:spPr>
          <a:xfrm>
            <a:off x="75667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nvGrpSpPr>
          <p:cNvPr id="278" name="Google Shape;278;p18"/>
          <p:cNvGrpSpPr/>
          <p:nvPr/>
        </p:nvGrpSpPr>
        <p:grpSpPr>
          <a:xfrm>
            <a:off x="2772812" y="2227536"/>
            <a:ext cx="299344" cy="351880"/>
            <a:chOff x="-27691025" y="3175300"/>
            <a:chExt cx="251275" cy="295375"/>
          </a:xfrm>
        </p:grpSpPr>
        <p:sp>
          <p:nvSpPr>
            <p:cNvPr id="279" name="Google Shape;279;p18"/>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8"/>
          <p:cNvGrpSpPr/>
          <p:nvPr/>
        </p:nvGrpSpPr>
        <p:grpSpPr>
          <a:xfrm>
            <a:off x="1095035" y="2238339"/>
            <a:ext cx="355633" cy="330288"/>
            <a:chOff x="-25465200" y="3565175"/>
            <a:chExt cx="298525" cy="277250"/>
          </a:xfrm>
        </p:grpSpPr>
        <p:sp>
          <p:nvSpPr>
            <p:cNvPr id="284" name="Google Shape;284;p18"/>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7695249" y="2227543"/>
            <a:ext cx="351910" cy="351880"/>
            <a:chOff x="-25094250" y="3547050"/>
            <a:chExt cx="295400" cy="295375"/>
          </a:xfrm>
        </p:grpSpPr>
        <p:sp>
          <p:nvSpPr>
            <p:cNvPr id="287" name="Google Shape;287;p18"/>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a:off x="4402443" y="2233852"/>
            <a:ext cx="339253" cy="339253"/>
            <a:chOff x="5660400" y="238125"/>
            <a:chExt cx="481825" cy="481825"/>
          </a:xfrm>
        </p:grpSpPr>
        <p:sp>
          <p:nvSpPr>
            <p:cNvPr id="293" name="Google Shape;293;p1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 name="Google Shape;294;p1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5" name="Google Shape;295;p18"/>
          <p:cNvGrpSpPr/>
          <p:nvPr/>
        </p:nvGrpSpPr>
        <p:grpSpPr>
          <a:xfrm>
            <a:off x="6046672" y="2229410"/>
            <a:ext cx="350004" cy="348128"/>
            <a:chOff x="-24353075" y="3891250"/>
            <a:chExt cx="293800" cy="292225"/>
          </a:xfrm>
        </p:grpSpPr>
        <p:sp>
          <p:nvSpPr>
            <p:cNvPr id="296" name="Google Shape;296;p18"/>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18"/>
          <p:cNvCxnSpPr>
            <a:stCxn id="273" idx="6"/>
            <a:endCxn id="274" idx="2"/>
          </p:cNvCxnSpPr>
          <p:nvPr/>
        </p:nvCxnSpPr>
        <p:spPr>
          <a:xfrm>
            <a:off x="1577375" y="2403463"/>
            <a:ext cx="1040700" cy="0"/>
          </a:xfrm>
          <a:prstGeom prst="straightConnector1">
            <a:avLst/>
          </a:prstGeom>
          <a:noFill/>
          <a:ln w="9525" cap="flat" cmpd="sng">
            <a:solidFill>
              <a:schemeClr val="dk2"/>
            </a:solidFill>
            <a:prstDash val="solid"/>
            <a:round/>
            <a:headEnd type="none" w="med" len="med"/>
            <a:tailEnd type="triangle" w="med" len="med"/>
          </a:ln>
        </p:spPr>
      </p:cxnSp>
      <p:cxnSp>
        <p:nvCxnSpPr>
          <p:cNvPr id="299" name="Google Shape;299;p18"/>
          <p:cNvCxnSpPr>
            <a:stCxn id="274" idx="6"/>
            <a:endCxn id="275" idx="2"/>
          </p:cNvCxnSpPr>
          <p:nvPr/>
        </p:nvCxnSpPr>
        <p:spPr>
          <a:xfrm>
            <a:off x="32269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0" name="Google Shape;300;p18"/>
          <p:cNvCxnSpPr>
            <a:stCxn id="275" idx="6"/>
            <a:endCxn id="276" idx="2"/>
          </p:cNvCxnSpPr>
          <p:nvPr/>
        </p:nvCxnSpPr>
        <p:spPr>
          <a:xfrm>
            <a:off x="48765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1" name="Google Shape;301;p18"/>
          <p:cNvCxnSpPr>
            <a:stCxn id="276" idx="6"/>
            <a:endCxn id="277" idx="2"/>
          </p:cNvCxnSpPr>
          <p:nvPr/>
        </p:nvCxnSpPr>
        <p:spPr>
          <a:xfrm>
            <a:off x="6526175" y="2403463"/>
            <a:ext cx="1040700" cy="0"/>
          </a:xfrm>
          <a:prstGeom prst="straightConnector1">
            <a:avLst/>
          </a:prstGeom>
          <a:noFill/>
          <a:ln w="9525" cap="flat" cmpd="sng">
            <a:solidFill>
              <a:schemeClr val="dk2"/>
            </a:solidFill>
            <a:prstDash val="solid"/>
            <a:round/>
            <a:headEnd type="none" w="med" len="med"/>
            <a:tailEnd type="triangle" w="med" len="med"/>
          </a:ln>
        </p:spPr>
      </p:cxnSp>
      <p:cxnSp>
        <p:nvCxnSpPr>
          <p:cNvPr id="302" name="Google Shape;302;p18"/>
          <p:cNvCxnSpPr>
            <a:cxnSpLocks/>
            <a:stCxn id="273" idx="4"/>
          </p:cNvCxnSpPr>
          <p:nvPr/>
        </p:nvCxnSpPr>
        <p:spPr>
          <a:xfrm>
            <a:off x="12728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3" name="Google Shape;303;p18"/>
          <p:cNvCxnSpPr>
            <a:stCxn id="274" idx="4"/>
            <a:endCxn id="256" idx="0"/>
          </p:cNvCxnSpPr>
          <p:nvPr/>
        </p:nvCxnSpPr>
        <p:spPr>
          <a:xfrm>
            <a:off x="2922475" y="2707963"/>
            <a:ext cx="0" cy="514200"/>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18"/>
          <p:cNvCxnSpPr>
            <a:stCxn id="275" idx="4"/>
            <a:endCxn id="261" idx="0"/>
          </p:cNvCxnSpPr>
          <p:nvPr/>
        </p:nvCxnSpPr>
        <p:spPr>
          <a:xfrm>
            <a:off x="4572075" y="2707963"/>
            <a:ext cx="0" cy="5142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18"/>
          <p:cNvCxnSpPr>
            <a:stCxn id="276" idx="4"/>
            <a:endCxn id="266" idx="0"/>
          </p:cNvCxnSpPr>
          <p:nvPr/>
        </p:nvCxnSpPr>
        <p:spPr>
          <a:xfrm>
            <a:off x="6221675" y="2707963"/>
            <a:ext cx="0" cy="5142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18"/>
          <p:cNvCxnSpPr>
            <a:stCxn id="277" idx="4"/>
            <a:endCxn id="271" idx="0"/>
          </p:cNvCxnSpPr>
          <p:nvPr/>
        </p:nvCxnSpPr>
        <p:spPr>
          <a:xfrm>
            <a:off x="7871275" y="2707963"/>
            <a:ext cx="0" cy="514200"/>
          </a:xfrm>
          <a:prstGeom prst="straightConnector1">
            <a:avLst/>
          </a:prstGeom>
          <a:noFill/>
          <a:ln w="9525" cap="flat" cmpd="sng">
            <a:solidFill>
              <a:schemeClr val="dk2"/>
            </a:solidFill>
            <a:prstDash val="solid"/>
            <a:round/>
            <a:headEnd type="none" w="med" len="med"/>
            <a:tailEnd type="none" w="med" len="med"/>
          </a:ln>
        </p:spPr>
      </p:cxnSp>
      <p:sp>
        <p:nvSpPr>
          <p:cNvPr id="307" name="Google Shape;307;p18"/>
          <p:cNvSpPr/>
          <p:nvPr/>
        </p:nvSpPr>
        <p:spPr>
          <a:xfrm>
            <a:off x="9683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08" name="Google Shape;308;p18"/>
          <p:cNvSpPr/>
          <p:nvPr/>
        </p:nvSpPr>
        <p:spPr>
          <a:xfrm>
            <a:off x="75667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309" name="Google Shape;309;p18"/>
          <p:cNvCxnSpPr>
            <a:stCxn id="307" idx="4"/>
            <a:endCxn id="273" idx="0"/>
          </p:cNvCxnSpPr>
          <p:nvPr/>
        </p:nvCxnSpPr>
        <p:spPr>
          <a:xfrm>
            <a:off x="1272875" y="1557475"/>
            <a:ext cx="0" cy="54150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10" name="Google Shape;310;p18"/>
          <p:cNvCxnSpPr>
            <a:stCxn id="308" idx="4"/>
            <a:endCxn id="277" idx="0"/>
          </p:cNvCxnSpPr>
          <p:nvPr/>
        </p:nvCxnSpPr>
        <p:spPr>
          <a:xfrm>
            <a:off x="7871275" y="1557475"/>
            <a:ext cx="0" cy="541500"/>
          </a:xfrm>
          <a:prstGeom prst="straightConnector1">
            <a:avLst/>
          </a:prstGeom>
          <a:noFill/>
          <a:ln w="9525" cap="flat" cmpd="sng">
            <a:solidFill>
              <a:schemeClr val="dk2"/>
            </a:solidFill>
            <a:prstDash val="solid"/>
            <a:round/>
            <a:headEnd type="triangle" w="med" len="med"/>
            <a:tailEnd type="none" w="med" len="med"/>
          </a:ln>
        </p:spPr>
      </p:cxnSp>
      <p:grpSp>
        <p:nvGrpSpPr>
          <p:cNvPr id="311" name="Google Shape;311;p18"/>
          <p:cNvGrpSpPr/>
          <p:nvPr/>
        </p:nvGrpSpPr>
        <p:grpSpPr>
          <a:xfrm>
            <a:off x="7699901" y="1089636"/>
            <a:ext cx="342580" cy="339271"/>
            <a:chOff x="5049725" y="1435050"/>
            <a:chExt cx="486550" cy="481850"/>
          </a:xfrm>
        </p:grpSpPr>
        <p:sp>
          <p:nvSpPr>
            <p:cNvPr id="312" name="Google Shape;312;p1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3" name="Google Shape;313;p1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 name="Google Shape;314;p1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 name="Google Shape;315;p18"/>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6" name="Google Shape;316;p18"/>
          <p:cNvGrpSpPr/>
          <p:nvPr/>
        </p:nvGrpSpPr>
        <p:grpSpPr>
          <a:xfrm>
            <a:off x="1126811" y="1078839"/>
            <a:ext cx="292078" cy="339253"/>
            <a:chOff x="4492800" y="2027925"/>
            <a:chExt cx="414825" cy="481825"/>
          </a:xfrm>
        </p:grpSpPr>
        <p:sp>
          <p:nvSpPr>
            <p:cNvPr id="317" name="Google Shape;317;p18"/>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 name="Google Shape;318;p18"/>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319" name="Google Shape;319;p18"/>
          <p:cNvCxnSpPr>
            <a:stCxn id="307" idx="6"/>
            <a:endCxn id="272" idx="1"/>
          </p:cNvCxnSpPr>
          <p:nvPr/>
        </p:nvCxnSpPr>
        <p:spPr>
          <a:xfrm>
            <a:off x="1577375" y="1252975"/>
            <a:ext cx="1811100" cy="0"/>
          </a:xfrm>
          <a:prstGeom prst="straightConnector1">
            <a:avLst/>
          </a:prstGeom>
          <a:noFill/>
          <a:ln w="9525" cap="flat" cmpd="sng">
            <a:solidFill>
              <a:schemeClr val="dk2"/>
            </a:solidFill>
            <a:prstDash val="dot"/>
            <a:round/>
            <a:headEnd type="none" w="med" len="med"/>
            <a:tailEnd type="none" w="med" len="med"/>
          </a:ln>
        </p:spPr>
      </p:cxnSp>
      <p:cxnSp>
        <p:nvCxnSpPr>
          <p:cNvPr id="320" name="Google Shape;320;p18"/>
          <p:cNvCxnSpPr>
            <a:stCxn id="272" idx="3"/>
            <a:endCxn id="308" idx="2"/>
          </p:cNvCxnSpPr>
          <p:nvPr/>
        </p:nvCxnSpPr>
        <p:spPr>
          <a:xfrm>
            <a:off x="5755575" y="1252975"/>
            <a:ext cx="1811100" cy="0"/>
          </a:xfrm>
          <a:prstGeom prst="straightConnector1">
            <a:avLst/>
          </a:prstGeom>
          <a:noFill/>
          <a:ln w="9525" cap="flat" cmpd="sng">
            <a:solidFill>
              <a:schemeClr val="dk2"/>
            </a:solidFill>
            <a:prstDash val="dot"/>
            <a:round/>
            <a:headEnd type="none" w="med" len="med"/>
            <a:tailEnd type="none" w="med" len="med"/>
          </a:ln>
        </p:spPr>
      </p:cxnSp>
      <p:grpSp>
        <p:nvGrpSpPr>
          <p:cNvPr id="77" name="Google Shape;247;p18">
            <a:extLst>
              <a:ext uri="{FF2B5EF4-FFF2-40B4-BE49-F238E27FC236}">
                <a16:creationId xmlns:a16="http://schemas.microsoft.com/office/drawing/2014/main" id="{944F662E-A8BC-AC49-8B8E-9C72ABE79B2B}"/>
              </a:ext>
            </a:extLst>
          </p:cNvPr>
          <p:cNvGrpSpPr/>
          <p:nvPr/>
        </p:nvGrpSpPr>
        <p:grpSpPr>
          <a:xfrm>
            <a:off x="330450" y="3222013"/>
            <a:ext cx="1943097" cy="1503481"/>
            <a:chOff x="330450" y="3222013"/>
            <a:chExt cx="1943097" cy="1503481"/>
          </a:xfrm>
        </p:grpSpPr>
        <p:grpSp>
          <p:nvGrpSpPr>
            <p:cNvPr id="78" name="Google Shape;248;p18">
              <a:extLst>
                <a:ext uri="{FF2B5EF4-FFF2-40B4-BE49-F238E27FC236}">
                  <a16:creationId xmlns:a16="http://schemas.microsoft.com/office/drawing/2014/main" id="{FF685650-0D66-964A-9AF1-29EBF7645055}"/>
                </a:ext>
              </a:extLst>
            </p:cNvPr>
            <p:cNvGrpSpPr/>
            <p:nvPr/>
          </p:nvGrpSpPr>
          <p:grpSpPr>
            <a:xfrm>
              <a:off x="330450" y="3942625"/>
              <a:ext cx="1943097" cy="782869"/>
              <a:chOff x="330450" y="3942625"/>
              <a:chExt cx="1943097" cy="782869"/>
            </a:xfrm>
          </p:grpSpPr>
          <p:sp>
            <p:nvSpPr>
              <p:cNvPr id="80" name="Google Shape;249;p18">
                <a:extLst>
                  <a:ext uri="{FF2B5EF4-FFF2-40B4-BE49-F238E27FC236}">
                    <a16:creationId xmlns:a16="http://schemas.microsoft.com/office/drawing/2014/main" id="{221C3780-46C5-4145-A1B7-3E783301FF5C}"/>
                  </a:ext>
                </a:extLst>
              </p:cNvPr>
              <p:cNvSpPr txBox="1"/>
              <p:nvPr/>
            </p:nvSpPr>
            <p:spPr>
              <a:xfrm>
                <a:off x="457150"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Raw Data</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81" name="Google Shape;250;p18">
                <a:extLst>
                  <a:ext uri="{FF2B5EF4-FFF2-40B4-BE49-F238E27FC236}">
                    <a16:creationId xmlns:a16="http://schemas.microsoft.com/office/drawing/2014/main" id="{D8ED209D-75CB-F14E-868E-13CA1130F340}"/>
                  </a:ext>
                </a:extLst>
              </p:cNvPr>
              <p:cNvSpPr txBox="1"/>
              <p:nvPr/>
            </p:nvSpPr>
            <p:spPr>
              <a:xfrm>
                <a:off x="330450" y="4242494"/>
                <a:ext cx="1943097" cy="483000"/>
              </a:xfrm>
              <a:prstGeom prst="rect">
                <a:avLst/>
              </a:prstGeom>
              <a:noFill/>
              <a:ln>
                <a:noFill/>
              </a:ln>
            </p:spPr>
            <p:txBody>
              <a:bodyPr spcFirstLastPara="1" wrap="square" lIns="91425" tIns="91425" rIns="91425" bIns="91425" anchor="t" anchorCtr="0">
                <a:noAutofit/>
              </a:bodyPr>
              <a:lstStyle/>
              <a:p>
                <a:pPr lvl="0" algn="ctr"/>
                <a:r>
                  <a:rPr lang="en-US" altLang="zh-CN" dirty="0"/>
                  <a:t> </a:t>
                </a:r>
                <a:r>
                  <a:rPr lang="en-US" altLang="zh-CN" dirty="0">
                    <a:solidFill>
                      <a:schemeClr val="accent6">
                        <a:lumMod val="20000"/>
                        <a:lumOff val="80000"/>
                      </a:schemeClr>
                    </a:solidFill>
                  </a:rPr>
                  <a:t>BRFSS- 2013</a:t>
                </a:r>
              </a:p>
            </p:txBody>
          </p:sp>
        </p:grpSp>
        <p:sp>
          <p:nvSpPr>
            <p:cNvPr id="79" name="Google Shape;251;p18">
              <a:extLst>
                <a:ext uri="{FF2B5EF4-FFF2-40B4-BE49-F238E27FC236}">
                  <a16:creationId xmlns:a16="http://schemas.microsoft.com/office/drawing/2014/main" id="{E8AA9723-AAEE-4D47-BED7-3767D57329BC}"/>
                </a:ext>
              </a:extLst>
            </p:cNvPr>
            <p:cNvSpPr/>
            <p:nvPr/>
          </p:nvSpPr>
          <p:spPr>
            <a:xfrm>
              <a:off x="9683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01</a:t>
              </a:r>
              <a:endParaRPr>
                <a:solidFill>
                  <a:srgbClr val="FFFFFF"/>
                </a:solidFill>
              </a:endParaRPr>
            </a:p>
          </p:txBody>
        </p:sp>
      </p:grpSp>
      <p:pic>
        <p:nvPicPr>
          <p:cNvPr id="82" name="Picture 2">
            <a:extLst>
              <a:ext uri="{FF2B5EF4-FFF2-40B4-BE49-F238E27FC236}">
                <a16:creationId xmlns:a16="http://schemas.microsoft.com/office/drawing/2014/main" id="{1307B3DF-4274-4741-B0F6-BDD5B6544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33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103" name="Google Shape;1939;p38">
            <a:extLst>
              <a:ext uri="{FF2B5EF4-FFF2-40B4-BE49-F238E27FC236}">
                <a16:creationId xmlns:a16="http://schemas.microsoft.com/office/drawing/2014/main" id="{D25E5E62-07F2-F643-9603-F6AAE2B1D216}"/>
              </a:ext>
            </a:extLst>
          </p:cNvPr>
          <p:cNvSpPr/>
          <p:nvPr/>
        </p:nvSpPr>
        <p:spPr>
          <a:xfrm>
            <a:off x="166002" y="4075093"/>
            <a:ext cx="2536636" cy="810899"/>
          </a:xfrm>
          <a:prstGeom prst="roundRect">
            <a:avLst>
              <a:gd name="adj" fmla="val 5769"/>
            </a:avLst>
          </a:prstGeom>
          <a:solidFill>
            <a:srgbClr val="01ADF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939;p38">
            <a:extLst>
              <a:ext uri="{FF2B5EF4-FFF2-40B4-BE49-F238E27FC236}">
                <a16:creationId xmlns:a16="http://schemas.microsoft.com/office/drawing/2014/main" id="{0007679E-C399-B84F-B3AD-7510F34659D6}"/>
              </a:ext>
            </a:extLst>
          </p:cNvPr>
          <p:cNvSpPr/>
          <p:nvPr/>
        </p:nvSpPr>
        <p:spPr>
          <a:xfrm>
            <a:off x="150126" y="2766463"/>
            <a:ext cx="2536636" cy="991544"/>
          </a:xfrm>
          <a:prstGeom prst="roundRect">
            <a:avLst>
              <a:gd name="adj" fmla="val 5769"/>
            </a:avLst>
          </a:prstGeom>
          <a:solidFill>
            <a:srgbClr val="01ADF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22"/>
          <p:cNvSpPr txBox="1">
            <a:spLocks noGrp="1"/>
          </p:cNvSpPr>
          <p:nvPr>
            <p:ph type="title"/>
          </p:nvPr>
        </p:nvSpPr>
        <p:spPr>
          <a:xfrm>
            <a:off x="457200" y="233278"/>
            <a:ext cx="8229600" cy="371400"/>
          </a:xfrm>
          <a:prstGeom prst="rect">
            <a:avLst/>
          </a:prstGeom>
        </p:spPr>
        <p:txBody>
          <a:bodyPr spcFirstLastPara="1" wrap="square" lIns="91425" tIns="91425" rIns="91425" bIns="91425" anchor="ctr" anchorCtr="0">
            <a:noAutofit/>
          </a:bodyPr>
          <a:lstStyle/>
          <a:p>
            <a:pPr lvl="0"/>
            <a:r>
              <a:rPr lang="en-US" altLang="zh-CN" dirty="0"/>
              <a:t>Pre-Processing</a:t>
            </a:r>
            <a:endParaRPr lang="en-US" altLang="zh-CN" dirty="0">
              <a:solidFill>
                <a:srgbClr val="000000"/>
              </a:solidFill>
            </a:endParaRPr>
          </a:p>
        </p:txBody>
      </p:sp>
      <p:grpSp>
        <p:nvGrpSpPr>
          <p:cNvPr id="572" name="Google Shape;572;p22"/>
          <p:cNvGrpSpPr/>
          <p:nvPr/>
        </p:nvGrpSpPr>
        <p:grpSpPr>
          <a:xfrm>
            <a:off x="3391398" y="1658871"/>
            <a:ext cx="1814108" cy="1855457"/>
            <a:chOff x="2682260" y="1109594"/>
            <a:chExt cx="1835100" cy="1855457"/>
          </a:xfrm>
        </p:grpSpPr>
        <p:sp>
          <p:nvSpPr>
            <p:cNvPr id="574" name="Google Shape;574;p22"/>
            <p:cNvSpPr txBox="1"/>
            <p:nvPr/>
          </p:nvSpPr>
          <p:spPr>
            <a:xfrm>
              <a:off x="2682260" y="2482051"/>
              <a:ext cx="18351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Feature</a:t>
              </a:r>
              <a:r>
                <a:rPr lang="en" sz="1800" b="1" dirty="0">
                  <a:latin typeface="Fira Sans Extra Condensed"/>
                  <a:ea typeface="Fira Sans Extra Condensed"/>
                  <a:cs typeface="Fira Sans Extra Condensed"/>
                  <a:sym typeface="Fira Sans Extra Condensed"/>
                </a:rPr>
                <a:t> selection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76" name="Google Shape;576;p22"/>
            <p:cNvSpPr/>
            <p:nvPr/>
          </p:nvSpPr>
          <p:spPr>
            <a:xfrm>
              <a:off x="3278577" y="1109594"/>
              <a:ext cx="627300" cy="62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01</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577" name="Google Shape;577;p22"/>
            <p:cNvSpPr/>
            <p:nvPr/>
          </p:nvSpPr>
          <p:spPr>
            <a:xfrm>
              <a:off x="2979209" y="1909472"/>
              <a:ext cx="1229927" cy="371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lvl="0" algn="ctr">
                <a:buClr>
                  <a:schemeClr val="dk1"/>
                </a:buClr>
                <a:buSzPts val="1100"/>
              </a:pPr>
              <a:r>
                <a:rPr lang="en" altLang="zh-CN" sz="1800" b="1" dirty="0">
                  <a:solidFill>
                    <a:schemeClr val="lt1"/>
                  </a:solidFill>
                  <a:latin typeface="Fira Sans Extra Condensed"/>
                  <a:cs typeface="Fira Sans Extra Condensed"/>
                  <a:sym typeface="Fira Sans Extra Condensed"/>
                </a:rPr>
                <a:t>(491775,30)</a:t>
              </a:r>
              <a:endParaRPr lang="en" altLang="zh-CN" sz="1800" dirty="0"/>
            </a:p>
          </p:txBody>
        </p:sp>
      </p:grpSp>
      <p:grpSp>
        <p:nvGrpSpPr>
          <p:cNvPr id="579" name="Google Shape;579;p22"/>
          <p:cNvGrpSpPr/>
          <p:nvPr/>
        </p:nvGrpSpPr>
        <p:grpSpPr>
          <a:xfrm>
            <a:off x="5072494" y="1273342"/>
            <a:ext cx="1676577" cy="3562389"/>
            <a:chOff x="4842394" y="1087830"/>
            <a:chExt cx="1676577" cy="3562389"/>
          </a:xfrm>
        </p:grpSpPr>
        <p:grpSp>
          <p:nvGrpSpPr>
            <p:cNvPr id="580" name="Google Shape;580;p22"/>
            <p:cNvGrpSpPr/>
            <p:nvPr/>
          </p:nvGrpSpPr>
          <p:grpSpPr>
            <a:xfrm>
              <a:off x="4842394" y="1087830"/>
              <a:ext cx="1676577" cy="1676042"/>
              <a:chOff x="4787452" y="886755"/>
              <a:chExt cx="1676577" cy="1676042"/>
            </a:xfrm>
          </p:grpSpPr>
          <p:sp>
            <p:nvSpPr>
              <p:cNvPr id="581" name="Google Shape;581;p22"/>
              <p:cNvSpPr txBox="1"/>
              <p:nvPr/>
            </p:nvSpPr>
            <p:spPr>
              <a:xfrm>
                <a:off x="4804675" y="886755"/>
                <a:ext cx="16512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Missing Value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82" name="Google Shape;582;p22"/>
              <p:cNvSpPr txBox="1"/>
              <p:nvPr/>
            </p:nvSpPr>
            <p:spPr>
              <a:xfrm>
                <a:off x="4787452" y="1303917"/>
                <a:ext cx="1676577" cy="1258880"/>
              </a:xfrm>
              <a:prstGeom prst="rect">
                <a:avLst/>
              </a:prstGeom>
              <a:noFill/>
              <a:ln>
                <a:noFill/>
              </a:ln>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US" sz="1100" dirty="0">
                    <a:latin typeface="Roboto"/>
                    <a:ea typeface="Roboto"/>
                    <a:cs typeface="Roboto"/>
                    <a:sym typeface="Roboto"/>
                  </a:rPr>
                  <a:t>Delete samples without</a:t>
                </a:r>
                <a:r>
                  <a:rPr lang="zh-CN" altLang="en-US" sz="1100" dirty="0">
                    <a:latin typeface="Roboto"/>
                    <a:ea typeface="Roboto"/>
                    <a:cs typeface="Roboto"/>
                    <a:sym typeface="Roboto"/>
                  </a:rPr>
                  <a:t> </a:t>
                </a:r>
                <a:r>
                  <a:rPr lang="en-US" sz="1100" dirty="0">
                    <a:latin typeface="Roboto"/>
                    <a:ea typeface="Roboto"/>
                    <a:cs typeface="Roboto"/>
                    <a:sym typeface="Roboto"/>
                  </a:rPr>
                  <a:t> labels</a:t>
                </a:r>
              </a:p>
              <a:p>
                <a:pPr marL="171450" lvl="0" indent="-171450">
                  <a:buFont typeface="Arial" panose="020B0604020202020204" pitchFamily="34" charset="0"/>
                  <a:buChar char="•"/>
                </a:pPr>
                <a:r>
                  <a:rPr lang="en-US" sz="1100" dirty="0">
                    <a:latin typeface="Roboto"/>
                    <a:ea typeface="Roboto"/>
                    <a:cs typeface="Roboto"/>
                    <a:sym typeface="Roboto"/>
                  </a:rPr>
                  <a:t>Only somokeday2 with a missing rate higher than 20% </a:t>
                </a:r>
              </a:p>
              <a:p>
                <a:pPr lvl="0"/>
                <a:r>
                  <a:rPr lang="en-US" sz="1100" dirty="0">
                    <a:latin typeface="Roboto"/>
                    <a:ea typeface="Roboto"/>
                    <a:cs typeface="Roboto"/>
                    <a:sym typeface="Roboto"/>
                  </a:rPr>
                  <a:t>     (Not removed</a:t>
                </a:r>
                <a:r>
                  <a:rPr lang="zh-CN" altLang="en-US" sz="1100" dirty="0">
                    <a:latin typeface="Roboto"/>
                    <a:ea typeface="Roboto"/>
                    <a:cs typeface="Roboto"/>
                    <a:sym typeface="Roboto"/>
                  </a:rPr>
                  <a:t>）</a:t>
                </a:r>
                <a:endParaRPr lang="en-US" sz="1100" dirty="0">
                  <a:latin typeface="Roboto"/>
                  <a:ea typeface="Roboto"/>
                  <a:cs typeface="Roboto"/>
                  <a:sym typeface="Roboto"/>
                </a:endParaRPr>
              </a:p>
              <a:p>
                <a:pPr marL="171450" lvl="0" indent="-171450" algn="ctr">
                  <a:buFont typeface="Arial" panose="020B0604020202020204" pitchFamily="34" charset="0"/>
                  <a:buChar char="•"/>
                </a:pPr>
                <a:endParaRPr sz="1100" dirty="0">
                  <a:latin typeface="Roboto"/>
                  <a:ea typeface="Roboto"/>
                  <a:cs typeface="Roboto"/>
                  <a:sym typeface="Roboto"/>
                </a:endParaRPr>
              </a:p>
            </p:txBody>
          </p:sp>
        </p:grpSp>
        <p:sp>
          <p:nvSpPr>
            <p:cNvPr id="583" name="Google Shape;583;p22"/>
            <p:cNvSpPr/>
            <p:nvPr/>
          </p:nvSpPr>
          <p:spPr>
            <a:xfrm>
              <a:off x="5371576" y="4022919"/>
              <a:ext cx="627300" cy="62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02</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584" name="Google Shape;584;p22"/>
            <p:cNvSpPr/>
            <p:nvPr/>
          </p:nvSpPr>
          <p:spPr>
            <a:xfrm>
              <a:off x="5042424" y="3483800"/>
              <a:ext cx="1287051" cy="371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lgn="ctr">
                <a:buClr>
                  <a:schemeClr val="dk1"/>
                </a:buClr>
                <a:buSzPts val="1100"/>
              </a:pPr>
              <a:r>
                <a:rPr lang="en" altLang="zh-CN" sz="1800" b="1" dirty="0">
                  <a:solidFill>
                    <a:schemeClr val="lt1"/>
                  </a:solidFill>
                  <a:latin typeface="Fira Sans Extra Condensed"/>
                  <a:cs typeface="Fira Sans Extra Condensed"/>
                  <a:sym typeface="Fira Sans Extra Condensed"/>
                </a:rPr>
                <a:t>(489791,30)</a:t>
              </a:r>
              <a:endParaRPr lang="en" altLang="zh-CN" sz="1800" dirty="0"/>
            </a:p>
          </p:txBody>
        </p:sp>
      </p:grpSp>
      <p:grpSp>
        <p:nvGrpSpPr>
          <p:cNvPr id="586" name="Google Shape;586;p22"/>
          <p:cNvGrpSpPr/>
          <p:nvPr/>
        </p:nvGrpSpPr>
        <p:grpSpPr>
          <a:xfrm>
            <a:off x="6761766" y="879638"/>
            <a:ext cx="2373457" cy="3161074"/>
            <a:chOff x="6769472" y="1109594"/>
            <a:chExt cx="2373457" cy="3161074"/>
          </a:xfrm>
        </p:grpSpPr>
        <p:grpSp>
          <p:nvGrpSpPr>
            <p:cNvPr id="587" name="Google Shape;587;p22"/>
            <p:cNvGrpSpPr/>
            <p:nvPr/>
          </p:nvGrpSpPr>
          <p:grpSpPr>
            <a:xfrm>
              <a:off x="6769472" y="2631231"/>
              <a:ext cx="2373457" cy="1639437"/>
              <a:chOff x="6740197" y="2631231"/>
              <a:chExt cx="2373457" cy="1639437"/>
            </a:xfrm>
          </p:grpSpPr>
          <p:sp>
            <p:nvSpPr>
              <p:cNvPr id="588" name="Google Shape;588;p22"/>
              <p:cNvSpPr txBox="1"/>
              <p:nvPr/>
            </p:nvSpPr>
            <p:spPr>
              <a:xfrm>
                <a:off x="6740197" y="2631231"/>
                <a:ext cx="2024063" cy="483000"/>
              </a:xfrm>
              <a:prstGeom prst="rect">
                <a:avLst/>
              </a:prstGeom>
              <a:noFill/>
              <a:ln>
                <a:noFill/>
              </a:ln>
            </p:spPr>
            <p:txBody>
              <a:bodyPr spcFirstLastPara="1" wrap="square" lIns="91425" tIns="91425" rIns="91425" bIns="91425" anchor="ctr" anchorCtr="0">
                <a:noAutofit/>
              </a:bodyPr>
              <a:lstStyle/>
              <a:p>
                <a:r>
                  <a:rPr lang="en-US" altLang="zh-CN" b="1" dirty="0"/>
                  <a:t>       More Processing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89" name="Google Shape;589;p22"/>
              <p:cNvSpPr txBox="1"/>
              <p:nvPr/>
            </p:nvSpPr>
            <p:spPr>
              <a:xfrm>
                <a:off x="6811541" y="3787668"/>
                <a:ext cx="2302113" cy="483000"/>
              </a:xfrm>
              <a:prstGeom prst="rect">
                <a:avLst/>
              </a:prstGeom>
              <a:noFill/>
              <a:ln>
                <a:noFill/>
              </a:ln>
            </p:spPr>
            <p:txBody>
              <a:bodyPr spcFirstLastPara="1" wrap="square" lIns="91425" tIns="91425" rIns="91425" bIns="91425" anchor="ctr" anchorCtr="0">
                <a:noAutofit/>
              </a:bodyPr>
              <a:lstStyle/>
              <a:p>
                <a:pPr marL="171450" lvl="0" indent="-171450">
                  <a:buClr>
                    <a:schemeClr val="dk1"/>
                  </a:buClr>
                  <a:buSzPts val="1100"/>
                  <a:buFont typeface="Arial" panose="020B0604020202020204" pitchFamily="34" charset="0"/>
                  <a:buChar char="•"/>
                </a:pPr>
                <a:r>
                  <a:rPr lang="en-US" sz="1100" dirty="0">
                    <a:solidFill>
                      <a:schemeClr val="dk1"/>
                    </a:solidFill>
                    <a:latin typeface="Roboto"/>
                    <a:ea typeface="Roboto"/>
                    <a:cs typeface="Roboto"/>
                    <a:sym typeface="Roboto"/>
                  </a:rPr>
                  <a:t>Replace 999, 777</a:t>
                </a:r>
                <a:r>
                  <a:rPr lang="zh-CN" altLang="en-US" sz="1100" dirty="0">
                    <a:solidFill>
                      <a:schemeClr val="dk1"/>
                    </a:solidFill>
                    <a:latin typeface="Roboto"/>
                    <a:ea typeface="Roboto"/>
                    <a:cs typeface="Roboto"/>
                    <a:sym typeface="Roboto"/>
                  </a:rPr>
                  <a:t> </a:t>
                </a:r>
                <a:r>
                  <a:rPr lang="en-US" sz="1100" dirty="0">
                    <a:solidFill>
                      <a:schemeClr val="dk1"/>
                    </a:solidFill>
                    <a:latin typeface="Roboto"/>
                    <a:ea typeface="Roboto"/>
                    <a:cs typeface="Roboto"/>
                    <a:sym typeface="Roboto"/>
                  </a:rPr>
                  <a:t>with NA</a:t>
                </a:r>
              </a:p>
              <a:p>
                <a:pPr marL="171450" lvl="0" indent="-171450">
                  <a:buClr>
                    <a:schemeClr val="dk1"/>
                  </a:buClr>
                  <a:buSzPts val="1100"/>
                  <a:buFont typeface="Arial" panose="020B0604020202020204" pitchFamily="34" charset="0"/>
                  <a:buChar char="•"/>
                </a:pPr>
                <a:r>
                  <a:rPr lang="en-US" sz="1100" dirty="0">
                    <a:solidFill>
                      <a:schemeClr val="dk1"/>
                    </a:solidFill>
                    <a:latin typeface="Roboto"/>
                    <a:ea typeface="Roboto"/>
                    <a:cs typeface="Roboto"/>
                    <a:sym typeface="Roboto"/>
                  </a:rPr>
                  <a:t>Replace weekly exercise/sleep time with daily and change units to hours or minutes</a:t>
                </a:r>
              </a:p>
              <a:p>
                <a:pPr marL="171450" lvl="0" indent="-171450">
                  <a:buClr>
                    <a:schemeClr val="dk1"/>
                  </a:buClr>
                  <a:buSzPts val="1100"/>
                  <a:buFont typeface="Arial" panose="020B0604020202020204" pitchFamily="34" charset="0"/>
                  <a:buChar char="•"/>
                </a:pPr>
                <a:r>
                  <a:rPr lang="en-US" sz="1100" dirty="0">
                    <a:solidFill>
                      <a:schemeClr val="dk1"/>
                    </a:solidFill>
                    <a:latin typeface="Roboto"/>
                    <a:ea typeface="Roboto"/>
                    <a:cs typeface="Roboto"/>
                    <a:sym typeface="Roboto"/>
                  </a:rPr>
                  <a:t>Convert a specific type of sport e.g. running, swimming to a number of sport types</a:t>
                </a:r>
              </a:p>
              <a:p>
                <a:pPr marL="171450" lvl="0" indent="-171450">
                  <a:buClr>
                    <a:schemeClr val="dk1"/>
                  </a:buClr>
                  <a:buSzPts val="1100"/>
                  <a:buFont typeface="Arial" panose="020B0604020202020204" pitchFamily="34" charset="0"/>
                  <a:buChar char="•"/>
                </a:pPr>
                <a:r>
                  <a:rPr lang="en-US" sz="1100" dirty="0">
                    <a:solidFill>
                      <a:schemeClr val="dk1"/>
                    </a:solidFill>
                    <a:latin typeface="Roboto"/>
                    <a:ea typeface="Roboto"/>
                    <a:cs typeface="Roboto"/>
                    <a:sym typeface="Roboto"/>
                  </a:rPr>
                  <a:t>Convert weight and height to KG and meters for BMI calculation</a:t>
                </a:r>
              </a:p>
              <a:p>
                <a:pPr marL="171450" lvl="0" indent="-171450">
                  <a:buClr>
                    <a:schemeClr val="dk1"/>
                  </a:buClr>
                  <a:buSzPts val="1100"/>
                  <a:buFont typeface="Arial" panose="020B0604020202020204" pitchFamily="34" charset="0"/>
                  <a:buChar char="•"/>
                </a:pPr>
                <a:r>
                  <a:rPr lang="en-US" sz="1100" dirty="0">
                    <a:solidFill>
                      <a:schemeClr val="dk1"/>
                    </a:solidFill>
                    <a:latin typeface="Roboto"/>
                    <a:ea typeface="Roboto"/>
                    <a:cs typeface="Roboto"/>
                    <a:sym typeface="Roboto"/>
                  </a:rPr>
                  <a:t>Add unique IDs</a:t>
                </a:r>
                <a:endParaRPr sz="1100" dirty="0">
                  <a:latin typeface="Roboto"/>
                  <a:ea typeface="Roboto"/>
                  <a:cs typeface="Roboto"/>
                  <a:sym typeface="Roboto"/>
                </a:endParaRPr>
              </a:p>
            </p:txBody>
          </p:sp>
        </p:grpSp>
        <p:sp>
          <p:nvSpPr>
            <p:cNvPr id="590" name="Google Shape;590;p22"/>
            <p:cNvSpPr/>
            <p:nvPr/>
          </p:nvSpPr>
          <p:spPr>
            <a:xfrm>
              <a:off x="7462505" y="1109594"/>
              <a:ext cx="627300" cy="62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03</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591" name="Google Shape;591;p22"/>
            <p:cNvSpPr/>
            <p:nvPr/>
          </p:nvSpPr>
          <p:spPr>
            <a:xfrm>
              <a:off x="7131804" y="2075570"/>
              <a:ext cx="1287050" cy="37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lvl="0" algn="ctr">
                <a:buClr>
                  <a:schemeClr val="dk1"/>
                </a:buClr>
                <a:buSzPts val="1100"/>
              </a:pPr>
              <a:r>
                <a:rPr lang="en" altLang="zh-CN" sz="1800" b="1" dirty="0">
                  <a:solidFill>
                    <a:schemeClr val="lt1"/>
                  </a:solidFill>
                  <a:latin typeface="Fira Sans Extra Condensed"/>
                  <a:cs typeface="Fira Sans Extra Condensed"/>
                  <a:sym typeface="Fira Sans Extra Condensed"/>
                </a:rPr>
                <a:t>(489791,30)</a:t>
              </a:r>
              <a:endParaRPr lang="en" altLang="zh-CN" sz="1800" dirty="0"/>
            </a:p>
          </p:txBody>
        </p:sp>
      </p:grpSp>
      <p:cxnSp>
        <p:nvCxnSpPr>
          <p:cNvPr id="593" name="Google Shape;593;p22"/>
          <p:cNvCxnSpPr>
            <a:cxnSpLocks/>
            <a:stCxn id="574" idx="0"/>
            <a:endCxn id="577" idx="2"/>
          </p:cNvCxnSpPr>
          <p:nvPr/>
        </p:nvCxnSpPr>
        <p:spPr>
          <a:xfrm flipH="1" flipV="1">
            <a:off x="4292879" y="2830149"/>
            <a:ext cx="5573" cy="201179"/>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22"/>
          <p:cNvCxnSpPr>
            <a:cxnSpLocks/>
            <a:stCxn id="576" idx="4"/>
            <a:endCxn id="577" idx="0"/>
          </p:cNvCxnSpPr>
          <p:nvPr/>
        </p:nvCxnSpPr>
        <p:spPr>
          <a:xfrm>
            <a:off x="4290956" y="2286171"/>
            <a:ext cx="1923" cy="172578"/>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22"/>
          <p:cNvCxnSpPr>
            <a:stCxn id="576" idx="6"/>
            <a:endCxn id="583" idx="2"/>
          </p:cNvCxnSpPr>
          <p:nvPr/>
        </p:nvCxnSpPr>
        <p:spPr>
          <a:xfrm>
            <a:off x="4601018" y="1972521"/>
            <a:ext cx="1000658" cy="2549560"/>
          </a:xfrm>
          <a:prstGeom prst="curvedConnector3">
            <a:avLst>
              <a:gd name="adj1" fmla="val 50000"/>
            </a:avLst>
          </a:prstGeom>
          <a:noFill/>
          <a:ln w="9525" cap="flat" cmpd="sng">
            <a:solidFill>
              <a:schemeClr val="dk2"/>
            </a:solidFill>
            <a:prstDash val="dash"/>
            <a:round/>
            <a:headEnd type="none" w="med" len="med"/>
            <a:tailEnd type="triangle" w="med" len="med"/>
          </a:ln>
        </p:spPr>
      </p:cxnSp>
      <p:cxnSp>
        <p:nvCxnSpPr>
          <p:cNvPr id="599" name="Google Shape;599;p22"/>
          <p:cNvCxnSpPr>
            <a:stCxn id="583" idx="6"/>
            <a:endCxn id="590" idx="2"/>
          </p:cNvCxnSpPr>
          <p:nvPr/>
        </p:nvCxnSpPr>
        <p:spPr>
          <a:xfrm flipV="1">
            <a:off x="6228976" y="1193288"/>
            <a:ext cx="1225823" cy="3328793"/>
          </a:xfrm>
          <a:prstGeom prst="curvedConnector3">
            <a:avLst>
              <a:gd name="adj1" fmla="val 50000"/>
            </a:avLst>
          </a:prstGeom>
          <a:noFill/>
          <a:ln w="9525" cap="flat" cmpd="sng">
            <a:solidFill>
              <a:schemeClr val="dk2"/>
            </a:solidFill>
            <a:prstDash val="dash"/>
            <a:round/>
            <a:headEnd type="none" w="med" len="med"/>
            <a:tailEnd type="triangle" w="med" len="med"/>
          </a:ln>
        </p:spPr>
      </p:cxnSp>
      <p:cxnSp>
        <p:nvCxnSpPr>
          <p:cNvPr id="600" name="Google Shape;600;p22"/>
          <p:cNvCxnSpPr>
            <a:cxnSpLocks/>
            <a:stCxn id="582" idx="2"/>
            <a:endCxn id="584" idx="0"/>
          </p:cNvCxnSpPr>
          <p:nvPr/>
        </p:nvCxnSpPr>
        <p:spPr>
          <a:xfrm>
            <a:off x="5910783" y="2949384"/>
            <a:ext cx="5267" cy="719928"/>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22"/>
          <p:cNvCxnSpPr>
            <a:cxnSpLocks/>
            <a:stCxn id="584" idx="2"/>
            <a:endCxn id="583" idx="0"/>
          </p:cNvCxnSpPr>
          <p:nvPr/>
        </p:nvCxnSpPr>
        <p:spPr>
          <a:xfrm flipH="1">
            <a:off x="5915326" y="4040712"/>
            <a:ext cx="724" cy="167719"/>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22"/>
          <p:cNvCxnSpPr>
            <a:cxnSpLocks/>
            <a:stCxn id="590" idx="4"/>
            <a:endCxn id="591" idx="0"/>
          </p:cNvCxnSpPr>
          <p:nvPr/>
        </p:nvCxnSpPr>
        <p:spPr>
          <a:xfrm flipH="1">
            <a:off x="7767623" y="1506938"/>
            <a:ext cx="826" cy="338676"/>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22"/>
          <p:cNvCxnSpPr>
            <a:cxnSpLocks/>
            <a:stCxn id="591" idx="2"/>
            <a:endCxn id="588" idx="0"/>
          </p:cNvCxnSpPr>
          <p:nvPr/>
        </p:nvCxnSpPr>
        <p:spPr>
          <a:xfrm>
            <a:off x="7767623" y="2217014"/>
            <a:ext cx="6175" cy="184261"/>
          </a:xfrm>
          <a:prstGeom prst="straightConnector1">
            <a:avLst/>
          </a:prstGeom>
          <a:noFill/>
          <a:ln w="9525" cap="flat" cmpd="sng">
            <a:solidFill>
              <a:schemeClr val="dk2"/>
            </a:solidFill>
            <a:prstDash val="solid"/>
            <a:round/>
            <a:headEnd type="none" w="med" len="med"/>
            <a:tailEnd type="none" w="med" len="med"/>
          </a:ln>
        </p:spPr>
      </p:cxnSp>
      <p:sp>
        <p:nvSpPr>
          <p:cNvPr id="93" name="Google Shape;1939;p38">
            <a:extLst>
              <a:ext uri="{FF2B5EF4-FFF2-40B4-BE49-F238E27FC236}">
                <a16:creationId xmlns:a16="http://schemas.microsoft.com/office/drawing/2014/main" id="{6F53CFD1-30F5-2B40-801D-6DE6318FA41A}"/>
              </a:ext>
            </a:extLst>
          </p:cNvPr>
          <p:cNvSpPr/>
          <p:nvPr/>
        </p:nvSpPr>
        <p:spPr>
          <a:xfrm>
            <a:off x="166002" y="901699"/>
            <a:ext cx="2536636" cy="1306666"/>
          </a:xfrm>
          <a:prstGeom prst="roundRect">
            <a:avLst>
              <a:gd name="adj" fmla="val 5769"/>
            </a:avLst>
          </a:prstGeom>
          <a:solidFill>
            <a:srgbClr val="01ADF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84;p22">
            <a:extLst>
              <a:ext uri="{FF2B5EF4-FFF2-40B4-BE49-F238E27FC236}">
                <a16:creationId xmlns:a16="http://schemas.microsoft.com/office/drawing/2014/main" id="{7B92F86D-0509-F040-ACC4-52E47069A645}"/>
              </a:ext>
            </a:extLst>
          </p:cNvPr>
          <p:cNvSpPr/>
          <p:nvPr/>
        </p:nvSpPr>
        <p:spPr>
          <a:xfrm>
            <a:off x="3628923" y="944946"/>
            <a:ext cx="1324066" cy="371400"/>
          </a:xfrm>
          <a:prstGeom prst="roundRect">
            <a:avLst>
              <a:gd name="adj" fmla="val 50000"/>
            </a:avLst>
          </a:prstGeom>
          <a:solidFill>
            <a:schemeClr val="accent1">
              <a:lumMod val="40000"/>
              <a:lumOff val="60000"/>
            </a:schemeClr>
          </a:solidFill>
          <a:ln>
            <a:noFill/>
          </a:ln>
        </p:spPr>
        <p:txBody>
          <a:bodyPr spcFirstLastPara="1" wrap="square" lIns="91425" tIns="91425" rIns="91425" bIns="91425" anchor="ctr" anchorCtr="0">
            <a:noAutofit/>
          </a:bodyPr>
          <a:lstStyle/>
          <a:p>
            <a:pPr lvl="0" algn="ctr">
              <a:buClr>
                <a:schemeClr val="dk1"/>
              </a:buClr>
              <a:buSzPts val="1100"/>
            </a:pPr>
            <a:r>
              <a:rPr lang="en" altLang="zh-CN" sz="1800" b="1" dirty="0">
                <a:solidFill>
                  <a:schemeClr val="lt1"/>
                </a:solidFill>
                <a:latin typeface="Fira Sans Extra Condensed"/>
                <a:cs typeface="Fira Sans Extra Condensed"/>
                <a:sym typeface="Fira Sans Extra Condensed"/>
              </a:rPr>
              <a:t>(491775,330)</a:t>
            </a:r>
            <a:endParaRPr lang="en" altLang="zh-CN" sz="1800" dirty="0"/>
          </a:p>
        </p:txBody>
      </p:sp>
      <p:sp>
        <p:nvSpPr>
          <p:cNvPr id="96" name="Google Shape;1995;p38">
            <a:extLst>
              <a:ext uri="{FF2B5EF4-FFF2-40B4-BE49-F238E27FC236}">
                <a16:creationId xmlns:a16="http://schemas.microsoft.com/office/drawing/2014/main" id="{3C547C95-08A9-EB46-A79C-41EB22DB4896}"/>
              </a:ext>
            </a:extLst>
          </p:cNvPr>
          <p:cNvSpPr txBox="1"/>
          <p:nvPr/>
        </p:nvSpPr>
        <p:spPr>
          <a:xfrm>
            <a:off x="154441" y="1074292"/>
            <a:ext cx="2892577" cy="330000"/>
          </a:xfrm>
          <a:prstGeom prst="rect">
            <a:avLst/>
          </a:prstGeom>
          <a:noFill/>
          <a:ln>
            <a:noFill/>
          </a:ln>
        </p:spPr>
        <p:txBody>
          <a:bodyPr spcFirstLastPara="1" wrap="square" lIns="91425" tIns="91425" rIns="91425" bIns="91425" anchor="ctr" anchorCtr="0">
            <a:noAutofit/>
          </a:bodyPr>
          <a:lstStyle/>
          <a:p>
            <a:pPr lvl="0"/>
            <a:r>
              <a:rPr lang="en-US" altLang="zh-CN" sz="1800" b="1" dirty="0">
                <a:latin typeface="Fira Sans Extra Condensed"/>
                <a:cs typeface="Fira Sans Extra Condensed"/>
              </a:rPr>
              <a:t>Historical Health Variables</a:t>
            </a:r>
          </a:p>
          <a:p>
            <a:pPr lvl="0"/>
            <a:r>
              <a:rPr lang="en-US" altLang="zh-CN" sz="1800" b="1" dirty="0">
                <a:latin typeface="Fira Sans Extra Condensed"/>
                <a:cs typeface="Fira Sans Extra Condensed"/>
              </a:rPr>
              <a:t> (23)</a:t>
            </a:r>
            <a:endParaRPr sz="1800" b="1" dirty="0">
              <a:latin typeface="Fira Sans Extra Condensed"/>
              <a:cs typeface="Fira Sans Extra Condensed"/>
              <a:sym typeface="Fira Sans Extra Condensed"/>
            </a:endParaRPr>
          </a:p>
        </p:txBody>
      </p:sp>
      <p:sp>
        <p:nvSpPr>
          <p:cNvPr id="97" name="Google Shape;1994;p38">
            <a:extLst>
              <a:ext uri="{FF2B5EF4-FFF2-40B4-BE49-F238E27FC236}">
                <a16:creationId xmlns:a16="http://schemas.microsoft.com/office/drawing/2014/main" id="{1CF4C0A5-6F35-4147-82D7-F7E760C64B78}"/>
              </a:ext>
            </a:extLst>
          </p:cNvPr>
          <p:cNvSpPr txBox="1"/>
          <p:nvPr/>
        </p:nvSpPr>
        <p:spPr>
          <a:xfrm>
            <a:off x="1547" y="1431515"/>
            <a:ext cx="2847886" cy="810900"/>
          </a:xfrm>
          <a:prstGeom prst="rect">
            <a:avLst/>
          </a:prstGeom>
          <a:noFill/>
          <a:ln>
            <a:noFill/>
          </a:ln>
        </p:spPr>
        <p:txBody>
          <a:bodyPr spcFirstLastPara="1" wrap="square" lIns="91425" tIns="91425" rIns="91425" bIns="91425" anchor="ctr" anchorCtr="0">
            <a:noAutofit/>
          </a:bodyPr>
          <a:lstStyle/>
          <a:p>
            <a:pPr marL="457200" lvl="0" indent="-317500">
              <a:buClr>
                <a:schemeClr val="accent1"/>
              </a:buClr>
              <a:buSzPts val="1400"/>
              <a:buFont typeface="Roboto"/>
              <a:buChar char="●"/>
            </a:pPr>
            <a:r>
              <a:rPr lang="en-US" altLang="zh-CN" sz="1100" dirty="0"/>
              <a:t>Ever Diagnosed with Heart Attack</a:t>
            </a:r>
          </a:p>
          <a:p>
            <a:pPr marL="457200" lvl="0" indent="-317500">
              <a:buClr>
                <a:schemeClr val="accent1"/>
              </a:buClr>
              <a:buSzPts val="1400"/>
              <a:buFont typeface="Roboto"/>
              <a:buChar char="●"/>
            </a:pPr>
            <a:r>
              <a:rPr lang="en-US" altLang="zh-CN" sz="1100" dirty="0"/>
              <a:t>Ever Told Blood Pressure High</a:t>
            </a:r>
          </a:p>
          <a:p>
            <a:pPr marL="457200" lvl="0" indent="-317500">
              <a:buClr>
                <a:schemeClr val="accent1"/>
              </a:buClr>
              <a:buSzPts val="1400"/>
              <a:buFont typeface="Roboto"/>
              <a:buChar char="●"/>
            </a:pPr>
            <a:r>
              <a:rPr lang="en-US" altLang="zh-CN" sz="1100" dirty="0"/>
              <a:t>Height, Age,…</a:t>
            </a:r>
          </a:p>
        </p:txBody>
      </p:sp>
      <p:sp>
        <p:nvSpPr>
          <p:cNvPr id="99" name="Google Shape;1994;p38">
            <a:extLst>
              <a:ext uri="{FF2B5EF4-FFF2-40B4-BE49-F238E27FC236}">
                <a16:creationId xmlns:a16="http://schemas.microsoft.com/office/drawing/2014/main" id="{7AB4489B-A46B-534C-AB58-2F6180A0D39D}"/>
              </a:ext>
            </a:extLst>
          </p:cNvPr>
          <p:cNvSpPr txBox="1"/>
          <p:nvPr/>
        </p:nvSpPr>
        <p:spPr>
          <a:xfrm>
            <a:off x="8777" y="2991247"/>
            <a:ext cx="2662929" cy="810900"/>
          </a:xfrm>
          <a:prstGeom prst="rect">
            <a:avLst/>
          </a:prstGeom>
          <a:noFill/>
          <a:ln>
            <a:noFill/>
          </a:ln>
        </p:spPr>
        <p:txBody>
          <a:bodyPr spcFirstLastPara="1" wrap="square" lIns="91425" tIns="91425" rIns="91425" bIns="91425" anchor="ctr" anchorCtr="0">
            <a:noAutofit/>
          </a:bodyPr>
          <a:lstStyle/>
          <a:p>
            <a:pPr marL="457200" lvl="0" indent="-317500">
              <a:buClr>
                <a:schemeClr val="accent1"/>
              </a:buClr>
              <a:buSzPts val="1400"/>
              <a:buFont typeface="Roboto"/>
              <a:buChar char="●"/>
            </a:pPr>
            <a:r>
              <a:rPr lang="en-US" altLang="zh-CN" sz="1100" dirty="0"/>
              <a:t>How Much Time Do You Sleep</a:t>
            </a:r>
          </a:p>
          <a:p>
            <a:pPr marL="457200" lvl="0" indent="-317500">
              <a:buClr>
                <a:schemeClr val="accent1"/>
              </a:buClr>
              <a:buSzPts val="1400"/>
              <a:buFont typeface="Roboto"/>
              <a:buChar char="●"/>
            </a:pPr>
            <a:r>
              <a:rPr lang="en-US" altLang="zh-CN" sz="1100" dirty="0"/>
              <a:t>Minutes or Hours exercise</a:t>
            </a:r>
          </a:p>
          <a:p>
            <a:pPr marL="457200" lvl="0" indent="-317500">
              <a:buClr>
                <a:schemeClr val="accent1"/>
              </a:buClr>
              <a:buSzPts val="1400"/>
              <a:buFont typeface="Roboto"/>
              <a:buChar char="●"/>
            </a:pPr>
            <a:r>
              <a:rPr lang="en-US" altLang="zh-CN" sz="1100" dirty="0"/>
              <a:t>Weight ...</a:t>
            </a:r>
          </a:p>
        </p:txBody>
      </p:sp>
      <p:sp>
        <p:nvSpPr>
          <p:cNvPr id="104" name="Google Shape;1995;p38">
            <a:extLst>
              <a:ext uri="{FF2B5EF4-FFF2-40B4-BE49-F238E27FC236}">
                <a16:creationId xmlns:a16="http://schemas.microsoft.com/office/drawing/2014/main" id="{16143886-706E-954F-8CAB-620FF66D81FF}"/>
              </a:ext>
            </a:extLst>
          </p:cNvPr>
          <p:cNvSpPr txBox="1"/>
          <p:nvPr/>
        </p:nvSpPr>
        <p:spPr>
          <a:xfrm>
            <a:off x="116845" y="2801764"/>
            <a:ext cx="2320064" cy="330000"/>
          </a:xfrm>
          <a:prstGeom prst="rect">
            <a:avLst/>
          </a:prstGeom>
          <a:noFill/>
          <a:ln>
            <a:noFill/>
          </a:ln>
        </p:spPr>
        <p:txBody>
          <a:bodyPr spcFirstLastPara="1" wrap="square" lIns="91425" tIns="91425" rIns="91425" bIns="91425" anchor="ctr" anchorCtr="0">
            <a:noAutofit/>
          </a:bodyPr>
          <a:lstStyle/>
          <a:p>
            <a:pPr lvl="0" algn="ctr"/>
            <a:r>
              <a:rPr lang="en-US" altLang="zh-CN" sz="1800" b="1" dirty="0">
                <a:latin typeface="Fira Sans Extra Condensed"/>
                <a:cs typeface="Fira Sans Extra Condensed"/>
              </a:rPr>
              <a:t>Real-time Variables (5) </a:t>
            </a:r>
            <a:endParaRPr sz="1800" b="1" dirty="0">
              <a:latin typeface="Fira Sans Extra Condensed"/>
              <a:cs typeface="Fira Sans Extra Condensed"/>
              <a:sym typeface="Fira Sans Extra Condensed"/>
            </a:endParaRPr>
          </a:p>
        </p:txBody>
      </p:sp>
      <p:sp>
        <p:nvSpPr>
          <p:cNvPr id="105" name="Google Shape;1995;p38">
            <a:extLst>
              <a:ext uri="{FF2B5EF4-FFF2-40B4-BE49-F238E27FC236}">
                <a16:creationId xmlns:a16="http://schemas.microsoft.com/office/drawing/2014/main" id="{6DAC40D6-01F9-3E45-A421-DEA842494A88}"/>
              </a:ext>
            </a:extLst>
          </p:cNvPr>
          <p:cNvSpPr txBox="1"/>
          <p:nvPr/>
        </p:nvSpPr>
        <p:spPr>
          <a:xfrm>
            <a:off x="-566107" y="4057875"/>
            <a:ext cx="24528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Other (2)</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6" name="Google Shape;1994;p38">
            <a:extLst>
              <a:ext uri="{FF2B5EF4-FFF2-40B4-BE49-F238E27FC236}">
                <a16:creationId xmlns:a16="http://schemas.microsoft.com/office/drawing/2014/main" id="{53CE635A-93FB-604D-8957-3C7C09591D0D}"/>
              </a:ext>
            </a:extLst>
          </p:cNvPr>
          <p:cNvSpPr txBox="1"/>
          <p:nvPr/>
        </p:nvSpPr>
        <p:spPr>
          <a:xfrm>
            <a:off x="50477" y="4370657"/>
            <a:ext cx="2452800" cy="465074"/>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accent1"/>
              </a:buClr>
              <a:buSzPts val="1400"/>
              <a:buFont typeface="Roboto"/>
              <a:buChar char="●"/>
            </a:pPr>
            <a:r>
              <a:rPr lang="en" sz="1100" dirty="0">
                <a:latin typeface="Roboto"/>
                <a:ea typeface="Roboto"/>
                <a:cs typeface="Roboto"/>
                <a:sym typeface="Roboto"/>
              </a:rPr>
              <a:t>5 Health Level (Label)</a:t>
            </a:r>
          </a:p>
          <a:p>
            <a:pPr marL="457200" lvl="0" indent="-317500">
              <a:buClr>
                <a:schemeClr val="accent1"/>
              </a:buClr>
              <a:buSzPts val="1400"/>
              <a:buFont typeface="Roboto"/>
              <a:buChar char="●"/>
            </a:pPr>
            <a:r>
              <a:rPr lang="en-US" altLang="zh-CN" sz="1100" dirty="0">
                <a:latin typeface="Roboto"/>
                <a:ea typeface="Roboto"/>
              </a:rPr>
              <a:t>State FIPS Code</a:t>
            </a:r>
          </a:p>
        </p:txBody>
      </p:sp>
      <p:cxnSp>
        <p:nvCxnSpPr>
          <p:cNvPr id="107" name="Google Shape;1007;p27">
            <a:extLst>
              <a:ext uri="{FF2B5EF4-FFF2-40B4-BE49-F238E27FC236}">
                <a16:creationId xmlns:a16="http://schemas.microsoft.com/office/drawing/2014/main" id="{42B3158B-2230-E344-B53F-82F4906CAEC5}"/>
              </a:ext>
            </a:extLst>
          </p:cNvPr>
          <p:cNvCxnSpPr>
            <a:cxnSpLocks/>
            <a:stCxn id="93" idx="3"/>
            <a:endCxn id="574" idx="1"/>
          </p:cNvCxnSpPr>
          <p:nvPr/>
        </p:nvCxnSpPr>
        <p:spPr>
          <a:xfrm>
            <a:off x="2702638" y="1555032"/>
            <a:ext cx="688760" cy="1717796"/>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10" name="Google Shape;1007;p27">
            <a:extLst>
              <a:ext uri="{FF2B5EF4-FFF2-40B4-BE49-F238E27FC236}">
                <a16:creationId xmlns:a16="http://schemas.microsoft.com/office/drawing/2014/main" id="{B0CDFFFD-717F-204C-A273-2603CD7ACBD0}"/>
              </a:ext>
            </a:extLst>
          </p:cNvPr>
          <p:cNvCxnSpPr>
            <a:cxnSpLocks/>
            <a:stCxn id="103" idx="3"/>
            <a:endCxn id="574" idx="1"/>
          </p:cNvCxnSpPr>
          <p:nvPr/>
        </p:nvCxnSpPr>
        <p:spPr>
          <a:xfrm flipV="1">
            <a:off x="2702638" y="3272828"/>
            <a:ext cx="688760" cy="1207715"/>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13" name="Google Shape;1007;p27">
            <a:extLst>
              <a:ext uri="{FF2B5EF4-FFF2-40B4-BE49-F238E27FC236}">
                <a16:creationId xmlns:a16="http://schemas.microsoft.com/office/drawing/2014/main" id="{DEF472D4-E04A-DE41-AE3A-B5748480EAFF}"/>
              </a:ext>
            </a:extLst>
          </p:cNvPr>
          <p:cNvCxnSpPr>
            <a:cxnSpLocks/>
            <a:stCxn id="102" idx="3"/>
            <a:endCxn id="574" idx="1"/>
          </p:cNvCxnSpPr>
          <p:nvPr/>
        </p:nvCxnSpPr>
        <p:spPr>
          <a:xfrm>
            <a:off x="2686762" y="3262235"/>
            <a:ext cx="704636" cy="10593"/>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26" name="Google Shape;598;p22">
            <a:extLst>
              <a:ext uri="{FF2B5EF4-FFF2-40B4-BE49-F238E27FC236}">
                <a16:creationId xmlns:a16="http://schemas.microsoft.com/office/drawing/2014/main" id="{1CC20F4A-65EB-2C43-86BD-0718B46910A3}"/>
              </a:ext>
            </a:extLst>
          </p:cNvPr>
          <p:cNvCxnSpPr>
            <a:cxnSpLocks/>
            <a:stCxn id="95" idx="2"/>
            <a:endCxn id="576" idx="0"/>
          </p:cNvCxnSpPr>
          <p:nvPr/>
        </p:nvCxnSpPr>
        <p:spPr>
          <a:xfrm rot="5400000">
            <a:off x="4119694" y="1487608"/>
            <a:ext cx="342525" cy="12700"/>
          </a:xfrm>
          <a:prstGeom prst="curvedConnector3">
            <a:avLst>
              <a:gd name="adj1" fmla="val 50000"/>
            </a:avLst>
          </a:prstGeom>
          <a:noFill/>
          <a:ln w="9525" cap="flat" cmpd="sng">
            <a:solidFill>
              <a:schemeClr val="dk2"/>
            </a:solidFill>
            <a:prstDash val="dash"/>
            <a:round/>
            <a:headEnd type="none" w="med" len="med"/>
            <a:tailEnd type="triangle" w="med" len="med"/>
          </a:ln>
        </p:spPr>
      </p:cxnSp>
      <p:pic>
        <p:nvPicPr>
          <p:cNvPr id="146" name="Picture 2">
            <a:extLst>
              <a:ext uri="{FF2B5EF4-FFF2-40B4-BE49-F238E27FC236}">
                <a16:creationId xmlns:a16="http://schemas.microsoft.com/office/drawing/2014/main" id="{E5D0984F-397D-7B42-B6C6-FFA96F9AC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lvl="0"/>
            <a:r>
              <a:rPr lang="en-US" altLang="zh-CN" dirty="0"/>
              <a:t>Health Assessment Webpage</a:t>
            </a:r>
            <a:endParaRPr dirty="0"/>
          </a:p>
        </p:txBody>
      </p:sp>
      <p:grpSp>
        <p:nvGrpSpPr>
          <p:cNvPr id="247" name="Google Shape;247;p18"/>
          <p:cNvGrpSpPr/>
          <p:nvPr/>
        </p:nvGrpSpPr>
        <p:grpSpPr>
          <a:xfrm>
            <a:off x="330450" y="3222013"/>
            <a:ext cx="1943097" cy="1503481"/>
            <a:chOff x="330450" y="3222013"/>
            <a:chExt cx="1943097" cy="1503481"/>
          </a:xfrm>
        </p:grpSpPr>
        <p:grpSp>
          <p:nvGrpSpPr>
            <p:cNvPr id="248" name="Google Shape;248;p18"/>
            <p:cNvGrpSpPr/>
            <p:nvPr/>
          </p:nvGrpSpPr>
          <p:grpSpPr>
            <a:xfrm>
              <a:off x="330450" y="3942625"/>
              <a:ext cx="1943097" cy="782869"/>
              <a:chOff x="330450" y="3942625"/>
              <a:chExt cx="1943097" cy="782869"/>
            </a:xfrm>
          </p:grpSpPr>
          <p:sp>
            <p:nvSpPr>
              <p:cNvPr id="249" name="Google Shape;249;p18"/>
              <p:cNvSpPr txBox="1"/>
              <p:nvPr/>
            </p:nvSpPr>
            <p:spPr>
              <a:xfrm>
                <a:off x="457150"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Raw Data</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50" name="Google Shape;250;p18"/>
              <p:cNvSpPr txBox="1"/>
              <p:nvPr/>
            </p:nvSpPr>
            <p:spPr>
              <a:xfrm>
                <a:off x="330450" y="4242494"/>
                <a:ext cx="1943097" cy="483000"/>
              </a:xfrm>
              <a:prstGeom prst="rect">
                <a:avLst/>
              </a:prstGeom>
              <a:noFill/>
              <a:ln>
                <a:noFill/>
              </a:ln>
            </p:spPr>
            <p:txBody>
              <a:bodyPr spcFirstLastPara="1" wrap="square" lIns="91425" tIns="91425" rIns="91425" bIns="91425" anchor="t" anchorCtr="0">
                <a:noAutofit/>
              </a:bodyPr>
              <a:lstStyle/>
              <a:p>
                <a:pPr lvl="0" algn="ctr"/>
                <a:r>
                  <a:rPr lang="en-US" altLang="zh-CN" dirty="0"/>
                  <a:t> </a:t>
                </a:r>
                <a:r>
                  <a:rPr lang="en-US" altLang="zh-CN" dirty="0">
                    <a:solidFill>
                      <a:schemeClr val="accent6">
                        <a:lumMod val="20000"/>
                        <a:lumOff val="80000"/>
                      </a:schemeClr>
                    </a:solidFill>
                  </a:rPr>
                  <a:t>BRFSS- 2013</a:t>
                </a:r>
              </a:p>
            </p:txBody>
          </p:sp>
        </p:grpSp>
        <p:sp>
          <p:nvSpPr>
            <p:cNvPr id="251" name="Google Shape;251;p18"/>
            <p:cNvSpPr/>
            <p:nvPr/>
          </p:nvSpPr>
          <p:spPr>
            <a:xfrm>
              <a:off x="9683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01</a:t>
              </a:r>
              <a:endParaRPr>
                <a:solidFill>
                  <a:srgbClr val="FFFFFF"/>
                </a:solidFill>
              </a:endParaRPr>
            </a:p>
          </p:txBody>
        </p:sp>
      </p:grpSp>
      <p:grpSp>
        <p:nvGrpSpPr>
          <p:cNvPr id="252" name="Google Shape;252;p18"/>
          <p:cNvGrpSpPr/>
          <p:nvPr/>
        </p:nvGrpSpPr>
        <p:grpSpPr>
          <a:xfrm>
            <a:off x="2106755" y="3222013"/>
            <a:ext cx="1692837" cy="1500012"/>
            <a:chOff x="2106722" y="3222013"/>
            <a:chExt cx="1692837" cy="1500012"/>
          </a:xfrm>
        </p:grpSpPr>
        <p:grpSp>
          <p:nvGrpSpPr>
            <p:cNvPr id="253" name="Google Shape;253;p18"/>
            <p:cNvGrpSpPr/>
            <p:nvPr/>
          </p:nvGrpSpPr>
          <p:grpSpPr>
            <a:xfrm>
              <a:off x="2106722" y="3942625"/>
              <a:ext cx="1692837" cy="779400"/>
              <a:chOff x="2106722" y="3942625"/>
              <a:chExt cx="1692837" cy="779400"/>
            </a:xfrm>
          </p:grpSpPr>
          <p:sp>
            <p:nvSpPr>
              <p:cNvPr id="254" name="Google Shape;254;p18"/>
              <p:cNvSpPr txBox="1"/>
              <p:nvPr/>
            </p:nvSpPr>
            <p:spPr>
              <a:xfrm>
                <a:off x="2106722"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Pre-Processing</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55" name="Google Shape;255;p18"/>
              <p:cNvSpPr txBox="1"/>
              <p:nvPr/>
            </p:nvSpPr>
            <p:spPr>
              <a:xfrm>
                <a:off x="2168159" y="4239025"/>
                <a:ext cx="1631400" cy="483000"/>
              </a:xfrm>
              <a:prstGeom prst="rect">
                <a:avLst/>
              </a:prstGeom>
              <a:noFill/>
              <a:ln>
                <a:noFill/>
              </a:ln>
            </p:spPr>
            <p:txBody>
              <a:bodyPr spcFirstLastPara="1" wrap="square" lIns="91425" tIns="91425" rIns="91425" bIns="91425" anchor="t" anchorCtr="0">
                <a:noAutofit/>
              </a:bodyPr>
              <a:lstStyle/>
              <a:p>
                <a:pPr lvl="0" algn="ctr"/>
                <a:r>
                  <a:rPr lang="en-US" dirty="0">
                    <a:solidFill>
                      <a:schemeClr val="accent6">
                        <a:lumMod val="20000"/>
                        <a:lumOff val="80000"/>
                      </a:schemeClr>
                    </a:solidFill>
                    <a:latin typeface="Roboto"/>
                    <a:ea typeface="Roboto"/>
                    <a:cs typeface="Roboto"/>
                    <a:sym typeface="Roboto"/>
                  </a:rPr>
                  <a:t>Feature Selection Data Clean</a:t>
                </a:r>
                <a:endParaRPr dirty="0">
                  <a:solidFill>
                    <a:schemeClr val="accent6">
                      <a:lumMod val="20000"/>
                      <a:lumOff val="80000"/>
                    </a:schemeClr>
                  </a:solidFill>
                  <a:latin typeface="Roboto"/>
                  <a:ea typeface="Roboto"/>
                  <a:cs typeface="Roboto"/>
                  <a:sym typeface="Roboto"/>
                </a:endParaRPr>
              </a:p>
            </p:txBody>
          </p:sp>
        </p:grpSp>
        <p:sp>
          <p:nvSpPr>
            <p:cNvPr id="256" name="Google Shape;256;p18"/>
            <p:cNvSpPr/>
            <p:nvPr/>
          </p:nvSpPr>
          <p:spPr>
            <a:xfrm>
              <a:off x="26179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02</a:t>
              </a:r>
              <a:endParaRPr>
                <a:solidFill>
                  <a:srgbClr val="FFFFFF"/>
                </a:solidFill>
              </a:endParaRPr>
            </a:p>
          </p:txBody>
        </p:sp>
      </p:grpSp>
      <p:grpSp>
        <p:nvGrpSpPr>
          <p:cNvPr id="257" name="Google Shape;257;p18"/>
          <p:cNvGrpSpPr/>
          <p:nvPr/>
        </p:nvGrpSpPr>
        <p:grpSpPr>
          <a:xfrm>
            <a:off x="3756303" y="3222013"/>
            <a:ext cx="1631476" cy="1509950"/>
            <a:chOff x="3756344" y="3222013"/>
            <a:chExt cx="1631476" cy="1509950"/>
          </a:xfrm>
        </p:grpSpPr>
        <p:grpSp>
          <p:nvGrpSpPr>
            <p:cNvPr id="258" name="Google Shape;258;p18"/>
            <p:cNvGrpSpPr/>
            <p:nvPr/>
          </p:nvGrpSpPr>
          <p:grpSpPr>
            <a:xfrm>
              <a:off x="3756344" y="3942625"/>
              <a:ext cx="1631476" cy="789338"/>
              <a:chOff x="3756256" y="3942625"/>
              <a:chExt cx="1631476" cy="789338"/>
            </a:xfrm>
          </p:grpSpPr>
          <p:sp>
            <p:nvSpPr>
              <p:cNvPr id="259" name="Google Shape;259;p18"/>
              <p:cNvSpPr txBox="1"/>
              <p:nvPr/>
            </p:nvSpPr>
            <p:spPr>
              <a:xfrm>
                <a:off x="3756256"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latin typeface="Fira Sans Extra Condensed"/>
                    <a:ea typeface="Fira Sans Extra Condensed"/>
                    <a:cs typeface="Fira Sans Extra Condensed"/>
                    <a:sym typeface="Fira Sans Extra Condensed"/>
                  </a:rPr>
                  <a:t>Visualization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60" name="Google Shape;260;p18"/>
              <p:cNvSpPr txBox="1"/>
              <p:nvPr/>
            </p:nvSpPr>
            <p:spPr>
              <a:xfrm>
                <a:off x="3756332" y="4248963"/>
                <a:ext cx="1631400" cy="483000"/>
              </a:xfrm>
              <a:prstGeom prst="rect">
                <a:avLst/>
              </a:prstGeom>
              <a:noFill/>
              <a:ln>
                <a:noFill/>
              </a:ln>
            </p:spPr>
            <p:txBody>
              <a:bodyPr spcFirstLastPara="1" wrap="square" lIns="91425" tIns="91425" rIns="91425" bIns="91425" anchor="t" anchorCtr="0">
                <a:noAutofit/>
              </a:bodyPr>
              <a:lstStyle/>
              <a:p>
                <a:pPr lvl="0" algn="ctr"/>
                <a:r>
                  <a:rPr lang="en-US" dirty="0">
                    <a:latin typeface="Roboto"/>
                    <a:ea typeface="Roboto"/>
                    <a:cs typeface="Roboto"/>
                    <a:sym typeface="Roboto"/>
                  </a:rPr>
                  <a:t>More details in the webpage</a:t>
                </a:r>
                <a:endParaRPr dirty="0">
                  <a:solidFill>
                    <a:srgbClr val="000000"/>
                  </a:solidFill>
                  <a:latin typeface="Roboto"/>
                  <a:ea typeface="Roboto"/>
                  <a:cs typeface="Roboto"/>
                  <a:sym typeface="Roboto"/>
                </a:endParaRPr>
              </a:p>
            </p:txBody>
          </p:sp>
        </p:grpSp>
        <p:sp>
          <p:nvSpPr>
            <p:cNvPr id="261" name="Google Shape;261;p18"/>
            <p:cNvSpPr/>
            <p:nvPr/>
          </p:nvSpPr>
          <p:spPr>
            <a:xfrm>
              <a:off x="4267663" y="3222013"/>
              <a:ext cx="609000" cy="60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03</a:t>
              </a:r>
              <a:endParaRPr>
                <a:solidFill>
                  <a:srgbClr val="FFFFFF"/>
                </a:solidFill>
              </a:endParaRPr>
            </a:p>
          </p:txBody>
        </p:sp>
      </p:grpSp>
      <p:grpSp>
        <p:nvGrpSpPr>
          <p:cNvPr id="262" name="Google Shape;262;p18"/>
          <p:cNvGrpSpPr/>
          <p:nvPr/>
        </p:nvGrpSpPr>
        <p:grpSpPr>
          <a:xfrm>
            <a:off x="5405926" y="3222013"/>
            <a:ext cx="1860287" cy="1509950"/>
            <a:chOff x="5405937" y="3222013"/>
            <a:chExt cx="1860287" cy="1509950"/>
          </a:xfrm>
        </p:grpSpPr>
        <p:grpSp>
          <p:nvGrpSpPr>
            <p:cNvPr id="263" name="Google Shape;263;p18"/>
            <p:cNvGrpSpPr/>
            <p:nvPr/>
          </p:nvGrpSpPr>
          <p:grpSpPr>
            <a:xfrm>
              <a:off x="5405937" y="3942625"/>
              <a:ext cx="1860287" cy="789338"/>
              <a:chOff x="5405937" y="3942625"/>
              <a:chExt cx="1860287" cy="789338"/>
            </a:xfrm>
          </p:grpSpPr>
          <p:sp>
            <p:nvSpPr>
              <p:cNvPr id="264" name="Google Shape;264;p18"/>
              <p:cNvSpPr txBox="1"/>
              <p:nvPr/>
            </p:nvSpPr>
            <p:spPr>
              <a:xfrm>
                <a:off x="5405966"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Training Model</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5" name="Google Shape;265;p18"/>
              <p:cNvSpPr txBox="1"/>
              <p:nvPr/>
            </p:nvSpPr>
            <p:spPr>
              <a:xfrm>
                <a:off x="5405937" y="4248963"/>
                <a:ext cx="1860287" cy="483000"/>
              </a:xfrm>
              <a:prstGeom prst="rect">
                <a:avLst/>
              </a:prstGeom>
              <a:noFill/>
              <a:ln>
                <a:noFill/>
              </a:ln>
            </p:spPr>
            <p:txBody>
              <a:bodyPr spcFirstLastPara="1" wrap="square" lIns="91425" tIns="91425" rIns="91425" bIns="91425" anchor="t" anchorCtr="0">
                <a:noAutofit/>
              </a:bodyPr>
              <a:lstStyle/>
              <a:p>
                <a:pPr lvl="0"/>
                <a:r>
                  <a:rPr lang="en-US" altLang="zh-CN" sz="1200" dirty="0">
                    <a:solidFill>
                      <a:schemeClr val="accent6">
                        <a:lumMod val="20000"/>
                        <a:lumOff val="80000"/>
                      </a:schemeClr>
                    </a:solidFill>
                  </a:rPr>
                  <a:t>M</a:t>
                </a:r>
                <a:r>
                  <a:rPr lang="en-US" altLang="zh-CN" dirty="0">
                    <a:solidFill>
                      <a:schemeClr val="accent6">
                        <a:lumMod val="20000"/>
                        <a:lumOff val="80000"/>
                      </a:schemeClr>
                    </a:solidFill>
                  </a:rPr>
                  <a:t>ultinomial</a:t>
                </a:r>
                <a:r>
                  <a:rPr lang="en-US" altLang="zh-CN" sz="1200" dirty="0">
                    <a:solidFill>
                      <a:schemeClr val="accent6">
                        <a:lumMod val="20000"/>
                        <a:lumOff val="80000"/>
                      </a:schemeClr>
                    </a:solidFill>
                  </a:rPr>
                  <a:t> </a:t>
                </a:r>
                <a:r>
                  <a:rPr lang="en-US" altLang="zh-CN" sz="1200" dirty="0" err="1">
                    <a:solidFill>
                      <a:schemeClr val="accent6">
                        <a:lumMod val="20000"/>
                        <a:lumOff val="80000"/>
                      </a:schemeClr>
                    </a:solidFill>
                  </a:rPr>
                  <a:t>Xgboost</a:t>
                </a:r>
                <a:endParaRPr lang="en-US" altLang="zh-CN" dirty="0">
                  <a:solidFill>
                    <a:schemeClr val="accent6">
                      <a:lumMod val="20000"/>
                      <a:lumOff val="80000"/>
                    </a:schemeClr>
                  </a:solidFill>
                  <a:sym typeface="Roboto"/>
                </a:endParaRPr>
              </a:p>
            </p:txBody>
          </p:sp>
        </p:grpSp>
        <p:sp>
          <p:nvSpPr>
            <p:cNvPr id="266" name="Google Shape;266;p18"/>
            <p:cNvSpPr/>
            <p:nvPr/>
          </p:nvSpPr>
          <p:spPr>
            <a:xfrm>
              <a:off x="59171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04</a:t>
              </a:r>
              <a:endParaRPr>
                <a:solidFill>
                  <a:srgbClr val="FFFFFF"/>
                </a:solidFill>
              </a:endParaRPr>
            </a:p>
          </p:txBody>
        </p:sp>
      </p:grpSp>
      <p:grpSp>
        <p:nvGrpSpPr>
          <p:cNvPr id="267" name="Google Shape;267;p18"/>
          <p:cNvGrpSpPr/>
          <p:nvPr/>
        </p:nvGrpSpPr>
        <p:grpSpPr>
          <a:xfrm>
            <a:off x="7055503" y="3222013"/>
            <a:ext cx="1631423" cy="1509950"/>
            <a:chOff x="7055503" y="3222013"/>
            <a:chExt cx="1631423" cy="1509950"/>
          </a:xfrm>
        </p:grpSpPr>
        <p:grpSp>
          <p:nvGrpSpPr>
            <p:cNvPr id="268" name="Google Shape;268;p18"/>
            <p:cNvGrpSpPr/>
            <p:nvPr/>
          </p:nvGrpSpPr>
          <p:grpSpPr>
            <a:xfrm>
              <a:off x="7055503" y="3942625"/>
              <a:ext cx="1631423" cy="789338"/>
              <a:chOff x="7055503" y="3942625"/>
              <a:chExt cx="1631423" cy="789338"/>
            </a:xfrm>
          </p:grpSpPr>
          <p:sp>
            <p:nvSpPr>
              <p:cNvPr id="269" name="Google Shape;269;p18"/>
              <p:cNvSpPr txBox="1"/>
              <p:nvPr/>
            </p:nvSpPr>
            <p:spPr>
              <a:xfrm>
                <a:off x="7055525"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Deployment</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70" name="Google Shape;270;p18"/>
              <p:cNvSpPr txBox="1"/>
              <p:nvPr/>
            </p:nvSpPr>
            <p:spPr>
              <a:xfrm>
                <a:off x="7055503" y="4248963"/>
                <a:ext cx="1631400"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6">
                        <a:lumMod val="20000"/>
                        <a:lumOff val="80000"/>
                      </a:schemeClr>
                    </a:solidFill>
                    <a:latin typeface="Roboto"/>
                    <a:ea typeface="Roboto"/>
                    <a:cs typeface="Roboto"/>
                    <a:sym typeface="Roboto"/>
                  </a:rPr>
                  <a:t>Flask</a:t>
                </a:r>
                <a:endParaRPr dirty="0">
                  <a:solidFill>
                    <a:schemeClr val="accent6">
                      <a:lumMod val="20000"/>
                      <a:lumOff val="80000"/>
                    </a:schemeClr>
                  </a:solidFill>
                  <a:latin typeface="Roboto"/>
                  <a:ea typeface="Roboto"/>
                  <a:cs typeface="Roboto"/>
                  <a:sym typeface="Roboto"/>
                </a:endParaRPr>
              </a:p>
            </p:txBody>
          </p:sp>
        </p:grpSp>
        <p:sp>
          <p:nvSpPr>
            <p:cNvPr id="271" name="Google Shape;271;p18"/>
            <p:cNvSpPr/>
            <p:nvPr/>
          </p:nvSpPr>
          <p:spPr>
            <a:xfrm>
              <a:off x="75667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05</a:t>
              </a:r>
              <a:endParaRPr dirty="0">
                <a:solidFill>
                  <a:srgbClr val="FFFFFF"/>
                </a:solidFill>
              </a:endParaRPr>
            </a:p>
          </p:txBody>
        </p:sp>
      </p:grpSp>
      <p:sp>
        <p:nvSpPr>
          <p:cNvPr id="272" name="Google Shape;272;p18"/>
          <p:cNvSpPr txBox="1"/>
          <p:nvPr/>
        </p:nvSpPr>
        <p:spPr>
          <a:xfrm>
            <a:off x="3388575" y="1088725"/>
            <a:ext cx="23670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The whole process</a:t>
            </a:r>
            <a:endParaRPr sz="2100" b="1" dirty="0">
              <a:solidFill>
                <a:schemeClr val="dk1"/>
              </a:solidFill>
              <a:latin typeface="Fira Sans Extra Condensed"/>
              <a:ea typeface="Fira Sans Extra Condensed"/>
              <a:cs typeface="Fira Sans Extra Condensed"/>
              <a:sym typeface="Fira Sans Extra Condensed"/>
            </a:endParaRPr>
          </a:p>
        </p:txBody>
      </p:sp>
      <p:sp>
        <p:nvSpPr>
          <p:cNvPr id="273" name="Google Shape;273;p18"/>
          <p:cNvSpPr/>
          <p:nvPr/>
        </p:nvSpPr>
        <p:spPr>
          <a:xfrm>
            <a:off x="9683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4" name="Google Shape;274;p18"/>
          <p:cNvSpPr/>
          <p:nvPr/>
        </p:nvSpPr>
        <p:spPr>
          <a:xfrm>
            <a:off x="26179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5" name="Google Shape;275;p18"/>
          <p:cNvSpPr/>
          <p:nvPr/>
        </p:nvSpPr>
        <p:spPr>
          <a:xfrm>
            <a:off x="4267575" y="2098963"/>
            <a:ext cx="609000" cy="60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6" name="Google Shape;276;p18"/>
          <p:cNvSpPr/>
          <p:nvPr/>
        </p:nvSpPr>
        <p:spPr>
          <a:xfrm>
            <a:off x="59171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7" name="Google Shape;277;p18"/>
          <p:cNvSpPr/>
          <p:nvPr/>
        </p:nvSpPr>
        <p:spPr>
          <a:xfrm>
            <a:off x="75667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nvGrpSpPr>
          <p:cNvPr id="278" name="Google Shape;278;p18"/>
          <p:cNvGrpSpPr/>
          <p:nvPr/>
        </p:nvGrpSpPr>
        <p:grpSpPr>
          <a:xfrm>
            <a:off x="2772812" y="2227536"/>
            <a:ext cx="299344" cy="351880"/>
            <a:chOff x="-27691025" y="3175300"/>
            <a:chExt cx="251275" cy="295375"/>
          </a:xfrm>
        </p:grpSpPr>
        <p:sp>
          <p:nvSpPr>
            <p:cNvPr id="279" name="Google Shape;279;p18"/>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8"/>
          <p:cNvGrpSpPr/>
          <p:nvPr/>
        </p:nvGrpSpPr>
        <p:grpSpPr>
          <a:xfrm>
            <a:off x="1095035" y="2238339"/>
            <a:ext cx="355633" cy="330288"/>
            <a:chOff x="-25465200" y="3565175"/>
            <a:chExt cx="298525" cy="277250"/>
          </a:xfrm>
        </p:grpSpPr>
        <p:sp>
          <p:nvSpPr>
            <p:cNvPr id="284" name="Google Shape;284;p18"/>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7695249" y="2227543"/>
            <a:ext cx="351910" cy="351880"/>
            <a:chOff x="-25094250" y="3547050"/>
            <a:chExt cx="295400" cy="295375"/>
          </a:xfrm>
        </p:grpSpPr>
        <p:sp>
          <p:nvSpPr>
            <p:cNvPr id="287" name="Google Shape;287;p18"/>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a:off x="4402443" y="2233852"/>
            <a:ext cx="339253" cy="339253"/>
            <a:chOff x="5660400" y="238125"/>
            <a:chExt cx="481825" cy="481825"/>
          </a:xfrm>
        </p:grpSpPr>
        <p:sp>
          <p:nvSpPr>
            <p:cNvPr id="293" name="Google Shape;293;p1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 name="Google Shape;294;p1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5" name="Google Shape;295;p18"/>
          <p:cNvGrpSpPr/>
          <p:nvPr/>
        </p:nvGrpSpPr>
        <p:grpSpPr>
          <a:xfrm>
            <a:off x="6046672" y="2229410"/>
            <a:ext cx="350004" cy="348128"/>
            <a:chOff x="-24353075" y="3891250"/>
            <a:chExt cx="293800" cy="292225"/>
          </a:xfrm>
        </p:grpSpPr>
        <p:sp>
          <p:nvSpPr>
            <p:cNvPr id="296" name="Google Shape;296;p18"/>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18"/>
          <p:cNvCxnSpPr>
            <a:stCxn id="273" idx="6"/>
            <a:endCxn id="274" idx="2"/>
          </p:cNvCxnSpPr>
          <p:nvPr/>
        </p:nvCxnSpPr>
        <p:spPr>
          <a:xfrm>
            <a:off x="15773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299" name="Google Shape;299;p18"/>
          <p:cNvCxnSpPr>
            <a:stCxn id="274" idx="6"/>
            <a:endCxn id="275" idx="2"/>
          </p:cNvCxnSpPr>
          <p:nvPr/>
        </p:nvCxnSpPr>
        <p:spPr>
          <a:xfrm>
            <a:off x="3226975" y="2403463"/>
            <a:ext cx="1040700" cy="0"/>
          </a:xfrm>
          <a:prstGeom prst="straightConnector1">
            <a:avLst/>
          </a:prstGeom>
          <a:noFill/>
          <a:ln w="9525" cap="flat" cmpd="sng">
            <a:solidFill>
              <a:schemeClr val="dk2"/>
            </a:solidFill>
            <a:prstDash val="solid"/>
            <a:round/>
            <a:headEnd type="none" w="med" len="med"/>
            <a:tailEnd type="triangle" w="med" len="med"/>
          </a:ln>
        </p:spPr>
      </p:cxnSp>
      <p:cxnSp>
        <p:nvCxnSpPr>
          <p:cNvPr id="300" name="Google Shape;300;p18"/>
          <p:cNvCxnSpPr>
            <a:stCxn id="275" idx="6"/>
            <a:endCxn id="276" idx="2"/>
          </p:cNvCxnSpPr>
          <p:nvPr/>
        </p:nvCxnSpPr>
        <p:spPr>
          <a:xfrm>
            <a:off x="48765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1" name="Google Shape;301;p18"/>
          <p:cNvCxnSpPr>
            <a:stCxn id="276" idx="6"/>
            <a:endCxn id="277" idx="2"/>
          </p:cNvCxnSpPr>
          <p:nvPr/>
        </p:nvCxnSpPr>
        <p:spPr>
          <a:xfrm>
            <a:off x="65261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2" name="Google Shape;302;p18"/>
          <p:cNvCxnSpPr>
            <a:stCxn id="273" idx="4"/>
            <a:endCxn id="251" idx="0"/>
          </p:cNvCxnSpPr>
          <p:nvPr/>
        </p:nvCxnSpPr>
        <p:spPr>
          <a:xfrm>
            <a:off x="12728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3" name="Google Shape;303;p18"/>
          <p:cNvCxnSpPr>
            <a:stCxn id="274" idx="4"/>
            <a:endCxn id="256" idx="0"/>
          </p:cNvCxnSpPr>
          <p:nvPr/>
        </p:nvCxnSpPr>
        <p:spPr>
          <a:xfrm>
            <a:off x="29224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4" name="Google Shape;304;p18"/>
          <p:cNvCxnSpPr>
            <a:stCxn id="275" idx="4"/>
            <a:endCxn id="261" idx="0"/>
          </p:cNvCxnSpPr>
          <p:nvPr/>
        </p:nvCxnSpPr>
        <p:spPr>
          <a:xfrm>
            <a:off x="4572075" y="2707963"/>
            <a:ext cx="0" cy="5142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18"/>
          <p:cNvCxnSpPr>
            <a:stCxn id="276" idx="4"/>
            <a:endCxn id="266" idx="0"/>
          </p:cNvCxnSpPr>
          <p:nvPr/>
        </p:nvCxnSpPr>
        <p:spPr>
          <a:xfrm>
            <a:off x="6221675" y="2707963"/>
            <a:ext cx="0" cy="5142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18"/>
          <p:cNvCxnSpPr>
            <a:stCxn id="277" idx="4"/>
            <a:endCxn id="271" idx="0"/>
          </p:cNvCxnSpPr>
          <p:nvPr/>
        </p:nvCxnSpPr>
        <p:spPr>
          <a:xfrm>
            <a:off x="78712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sp>
        <p:nvSpPr>
          <p:cNvPr id="307" name="Google Shape;307;p18"/>
          <p:cNvSpPr/>
          <p:nvPr/>
        </p:nvSpPr>
        <p:spPr>
          <a:xfrm>
            <a:off x="9683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08" name="Google Shape;308;p18"/>
          <p:cNvSpPr/>
          <p:nvPr/>
        </p:nvSpPr>
        <p:spPr>
          <a:xfrm>
            <a:off x="75667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309" name="Google Shape;309;p18"/>
          <p:cNvCxnSpPr>
            <a:stCxn id="307" idx="4"/>
            <a:endCxn id="273" idx="0"/>
          </p:cNvCxnSpPr>
          <p:nvPr/>
        </p:nvCxnSpPr>
        <p:spPr>
          <a:xfrm>
            <a:off x="1272875" y="1557475"/>
            <a:ext cx="0" cy="54150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10" name="Google Shape;310;p18"/>
          <p:cNvCxnSpPr>
            <a:stCxn id="308" idx="4"/>
            <a:endCxn id="277" idx="0"/>
          </p:cNvCxnSpPr>
          <p:nvPr/>
        </p:nvCxnSpPr>
        <p:spPr>
          <a:xfrm>
            <a:off x="7871275" y="1557475"/>
            <a:ext cx="0" cy="541500"/>
          </a:xfrm>
          <a:prstGeom prst="straightConnector1">
            <a:avLst/>
          </a:prstGeom>
          <a:noFill/>
          <a:ln w="9525" cap="flat" cmpd="sng">
            <a:solidFill>
              <a:schemeClr val="accent6">
                <a:lumMod val="20000"/>
                <a:lumOff val="80000"/>
              </a:schemeClr>
            </a:solidFill>
            <a:prstDash val="solid"/>
            <a:round/>
            <a:headEnd type="triangle" w="med" len="med"/>
            <a:tailEnd type="none" w="med" len="med"/>
          </a:ln>
        </p:spPr>
      </p:cxnSp>
      <p:grpSp>
        <p:nvGrpSpPr>
          <p:cNvPr id="311" name="Google Shape;311;p18"/>
          <p:cNvGrpSpPr/>
          <p:nvPr/>
        </p:nvGrpSpPr>
        <p:grpSpPr>
          <a:xfrm>
            <a:off x="7699901" y="1089636"/>
            <a:ext cx="342580" cy="339271"/>
            <a:chOff x="5049725" y="1435050"/>
            <a:chExt cx="486550" cy="481850"/>
          </a:xfrm>
        </p:grpSpPr>
        <p:sp>
          <p:nvSpPr>
            <p:cNvPr id="312" name="Google Shape;312;p1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3" name="Google Shape;313;p1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 name="Google Shape;314;p1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 name="Google Shape;315;p18"/>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6" name="Google Shape;316;p18"/>
          <p:cNvGrpSpPr/>
          <p:nvPr/>
        </p:nvGrpSpPr>
        <p:grpSpPr>
          <a:xfrm>
            <a:off x="1126811" y="1078839"/>
            <a:ext cx="292078" cy="339253"/>
            <a:chOff x="4492800" y="2027925"/>
            <a:chExt cx="414825" cy="481825"/>
          </a:xfrm>
        </p:grpSpPr>
        <p:sp>
          <p:nvSpPr>
            <p:cNvPr id="317" name="Google Shape;317;p18"/>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 name="Google Shape;318;p18"/>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319" name="Google Shape;319;p18"/>
          <p:cNvCxnSpPr>
            <a:stCxn id="307" idx="6"/>
            <a:endCxn id="272" idx="1"/>
          </p:cNvCxnSpPr>
          <p:nvPr/>
        </p:nvCxnSpPr>
        <p:spPr>
          <a:xfrm>
            <a:off x="1577375" y="1252975"/>
            <a:ext cx="1811100" cy="0"/>
          </a:xfrm>
          <a:prstGeom prst="straightConnector1">
            <a:avLst/>
          </a:prstGeom>
          <a:noFill/>
          <a:ln w="9525" cap="flat" cmpd="sng">
            <a:solidFill>
              <a:schemeClr val="dk2"/>
            </a:solidFill>
            <a:prstDash val="dot"/>
            <a:round/>
            <a:headEnd type="none" w="med" len="med"/>
            <a:tailEnd type="none" w="med" len="med"/>
          </a:ln>
        </p:spPr>
      </p:cxnSp>
      <p:cxnSp>
        <p:nvCxnSpPr>
          <p:cNvPr id="320" name="Google Shape;320;p18"/>
          <p:cNvCxnSpPr>
            <a:stCxn id="272" idx="3"/>
            <a:endCxn id="308" idx="2"/>
          </p:cNvCxnSpPr>
          <p:nvPr/>
        </p:nvCxnSpPr>
        <p:spPr>
          <a:xfrm>
            <a:off x="5755575" y="1252975"/>
            <a:ext cx="1811100" cy="0"/>
          </a:xfrm>
          <a:prstGeom prst="straightConnector1">
            <a:avLst/>
          </a:prstGeom>
          <a:noFill/>
          <a:ln w="9525" cap="flat" cmpd="sng">
            <a:solidFill>
              <a:schemeClr val="dk2"/>
            </a:solidFill>
            <a:prstDash val="dot"/>
            <a:round/>
            <a:headEnd type="none" w="med" len="med"/>
            <a:tailEnd type="none" w="med" len="med"/>
          </a:ln>
        </p:spPr>
      </p:cxnSp>
      <p:pic>
        <p:nvPicPr>
          <p:cNvPr id="77" name="Picture 2">
            <a:extLst>
              <a:ext uri="{FF2B5EF4-FFF2-40B4-BE49-F238E27FC236}">
                <a16:creationId xmlns:a16="http://schemas.microsoft.com/office/drawing/2014/main" id="{1512AA21-EA1B-124B-A9B3-50490CE06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3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lvl="0"/>
            <a:r>
              <a:rPr lang="en-US" altLang="zh-CN" dirty="0"/>
              <a:t>Health Assessment Webpage</a:t>
            </a:r>
            <a:endParaRPr dirty="0"/>
          </a:p>
        </p:txBody>
      </p:sp>
      <p:grpSp>
        <p:nvGrpSpPr>
          <p:cNvPr id="257" name="Google Shape;257;p18"/>
          <p:cNvGrpSpPr/>
          <p:nvPr/>
        </p:nvGrpSpPr>
        <p:grpSpPr>
          <a:xfrm>
            <a:off x="3756303" y="3222013"/>
            <a:ext cx="1631400" cy="1017012"/>
            <a:chOff x="3756344" y="3222013"/>
            <a:chExt cx="1631400" cy="1017012"/>
          </a:xfrm>
        </p:grpSpPr>
        <p:sp>
          <p:nvSpPr>
            <p:cNvPr id="259" name="Google Shape;259;p18"/>
            <p:cNvSpPr txBox="1"/>
            <p:nvPr/>
          </p:nvSpPr>
          <p:spPr>
            <a:xfrm>
              <a:off x="3756344"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Visualization</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261" name="Google Shape;261;p18"/>
            <p:cNvSpPr/>
            <p:nvPr/>
          </p:nvSpPr>
          <p:spPr>
            <a:xfrm>
              <a:off x="4267663"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03</a:t>
              </a:r>
              <a:endParaRPr>
                <a:solidFill>
                  <a:srgbClr val="FFFFFF"/>
                </a:solidFill>
              </a:endParaRPr>
            </a:p>
          </p:txBody>
        </p:sp>
      </p:grpSp>
      <p:grpSp>
        <p:nvGrpSpPr>
          <p:cNvPr id="262" name="Google Shape;262;p18"/>
          <p:cNvGrpSpPr/>
          <p:nvPr/>
        </p:nvGrpSpPr>
        <p:grpSpPr>
          <a:xfrm>
            <a:off x="5096722" y="3222013"/>
            <a:ext cx="3355653" cy="1568362"/>
            <a:chOff x="5096733" y="3222013"/>
            <a:chExt cx="3355653" cy="1568362"/>
          </a:xfrm>
        </p:grpSpPr>
        <p:grpSp>
          <p:nvGrpSpPr>
            <p:cNvPr id="263" name="Google Shape;263;p18"/>
            <p:cNvGrpSpPr/>
            <p:nvPr/>
          </p:nvGrpSpPr>
          <p:grpSpPr>
            <a:xfrm>
              <a:off x="5096733" y="3945530"/>
              <a:ext cx="3355653" cy="844845"/>
              <a:chOff x="5096733" y="3945530"/>
              <a:chExt cx="3355653" cy="844845"/>
            </a:xfrm>
          </p:grpSpPr>
          <p:sp>
            <p:nvSpPr>
              <p:cNvPr id="264" name="Google Shape;264;p18"/>
              <p:cNvSpPr txBox="1"/>
              <p:nvPr/>
            </p:nvSpPr>
            <p:spPr>
              <a:xfrm>
                <a:off x="5096733" y="3945530"/>
                <a:ext cx="2352175"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Training Model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65" name="Google Shape;265;p18"/>
              <p:cNvSpPr txBox="1"/>
              <p:nvPr/>
            </p:nvSpPr>
            <p:spPr>
              <a:xfrm>
                <a:off x="5529469" y="4307375"/>
                <a:ext cx="2922917" cy="483000"/>
              </a:xfrm>
              <a:prstGeom prst="rect">
                <a:avLst/>
              </a:prstGeom>
              <a:noFill/>
              <a:ln>
                <a:noFill/>
              </a:ln>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altLang="zh-CN" sz="1100" dirty="0" err="1">
                    <a:sym typeface="Roboto"/>
                  </a:rPr>
                  <a:t>Xgboost</a:t>
                </a:r>
                <a:endParaRPr lang="en-US" altLang="zh-CN" sz="1100" dirty="0">
                  <a:sym typeface="Roboto"/>
                </a:endParaRPr>
              </a:p>
              <a:p>
                <a:pPr marL="171450" lvl="0" indent="-171450">
                  <a:buFont typeface="Arial" panose="020B0604020202020204" pitchFamily="34" charset="0"/>
                  <a:buChar char="•"/>
                </a:pPr>
                <a:r>
                  <a:rPr lang="en-US" altLang="zh-CN" sz="1100" dirty="0">
                    <a:sym typeface="Roboto"/>
                  </a:rPr>
                  <a:t>K-means</a:t>
                </a:r>
              </a:p>
            </p:txBody>
          </p:sp>
        </p:grpSp>
        <p:sp>
          <p:nvSpPr>
            <p:cNvPr id="266" name="Google Shape;266;p18"/>
            <p:cNvSpPr/>
            <p:nvPr/>
          </p:nvSpPr>
          <p:spPr>
            <a:xfrm>
              <a:off x="5917175" y="3222013"/>
              <a:ext cx="609000" cy="609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04</a:t>
              </a:r>
              <a:endParaRPr>
                <a:solidFill>
                  <a:srgbClr val="FFFFFF"/>
                </a:solidFill>
              </a:endParaRPr>
            </a:p>
          </p:txBody>
        </p:sp>
      </p:grpSp>
      <p:sp>
        <p:nvSpPr>
          <p:cNvPr id="272" name="Google Shape;272;p18"/>
          <p:cNvSpPr txBox="1"/>
          <p:nvPr/>
        </p:nvSpPr>
        <p:spPr>
          <a:xfrm>
            <a:off x="3388575" y="1088725"/>
            <a:ext cx="2367000" cy="32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The whole process</a:t>
            </a:r>
            <a:endParaRPr sz="2100" b="1" dirty="0">
              <a:solidFill>
                <a:schemeClr val="dk1"/>
              </a:solidFill>
              <a:latin typeface="Fira Sans Extra Condensed"/>
              <a:ea typeface="Fira Sans Extra Condensed"/>
              <a:cs typeface="Fira Sans Extra Condensed"/>
              <a:sym typeface="Fira Sans Extra Condensed"/>
            </a:endParaRPr>
          </a:p>
        </p:txBody>
      </p:sp>
      <p:sp>
        <p:nvSpPr>
          <p:cNvPr id="273" name="Google Shape;273;p18"/>
          <p:cNvSpPr/>
          <p:nvPr/>
        </p:nvSpPr>
        <p:spPr>
          <a:xfrm>
            <a:off x="9683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4" name="Google Shape;274;p18"/>
          <p:cNvSpPr/>
          <p:nvPr/>
        </p:nvSpPr>
        <p:spPr>
          <a:xfrm>
            <a:off x="26179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6">
                  <a:lumMod val="20000"/>
                  <a:lumOff val="80000"/>
                </a:schemeClr>
              </a:solidFill>
            </a:endParaRPr>
          </a:p>
        </p:txBody>
      </p:sp>
      <p:sp>
        <p:nvSpPr>
          <p:cNvPr id="275" name="Google Shape;275;p18"/>
          <p:cNvSpPr/>
          <p:nvPr/>
        </p:nvSpPr>
        <p:spPr>
          <a:xfrm>
            <a:off x="42675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6" name="Google Shape;276;p18"/>
          <p:cNvSpPr/>
          <p:nvPr/>
        </p:nvSpPr>
        <p:spPr>
          <a:xfrm>
            <a:off x="5917175" y="2098963"/>
            <a:ext cx="609000" cy="609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77" name="Google Shape;277;p18"/>
          <p:cNvSpPr/>
          <p:nvPr/>
        </p:nvSpPr>
        <p:spPr>
          <a:xfrm>
            <a:off x="7566775" y="209896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grpSp>
        <p:nvGrpSpPr>
          <p:cNvPr id="278" name="Google Shape;278;p18"/>
          <p:cNvGrpSpPr/>
          <p:nvPr/>
        </p:nvGrpSpPr>
        <p:grpSpPr>
          <a:xfrm>
            <a:off x="2772812" y="2227536"/>
            <a:ext cx="299344" cy="351880"/>
            <a:chOff x="-27691025" y="3175300"/>
            <a:chExt cx="251275" cy="295375"/>
          </a:xfrm>
        </p:grpSpPr>
        <p:sp>
          <p:nvSpPr>
            <p:cNvPr id="279" name="Google Shape;279;p18"/>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8"/>
          <p:cNvGrpSpPr/>
          <p:nvPr/>
        </p:nvGrpSpPr>
        <p:grpSpPr>
          <a:xfrm>
            <a:off x="1095035" y="2238339"/>
            <a:ext cx="355633" cy="330288"/>
            <a:chOff x="-25465200" y="3565175"/>
            <a:chExt cx="298525" cy="277250"/>
          </a:xfrm>
        </p:grpSpPr>
        <p:sp>
          <p:nvSpPr>
            <p:cNvPr id="284" name="Google Shape;284;p18"/>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7695249" y="2227543"/>
            <a:ext cx="351910" cy="351880"/>
            <a:chOff x="-25094250" y="3547050"/>
            <a:chExt cx="295400" cy="295375"/>
          </a:xfrm>
        </p:grpSpPr>
        <p:sp>
          <p:nvSpPr>
            <p:cNvPr id="287" name="Google Shape;287;p18"/>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a:off x="4402443" y="2233852"/>
            <a:ext cx="339253" cy="339253"/>
            <a:chOff x="5660400" y="238125"/>
            <a:chExt cx="481825" cy="481825"/>
          </a:xfrm>
        </p:grpSpPr>
        <p:sp>
          <p:nvSpPr>
            <p:cNvPr id="293" name="Google Shape;293;p1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 name="Google Shape;294;p1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5" name="Google Shape;295;p18"/>
          <p:cNvGrpSpPr/>
          <p:nvPr/>
        </p:nvGrpSpPr>
        <p:grpSpPr>
          <a:xfrm>
            <a:off x="6046672" y="2229410"/>
            <a:ext cx="350004" cy="348128"/>
            <a:chOff x="-24353075" y="3891250"/>
            <a:chExt cx="293800" cy="292225"/>
          </a:xfrm>
        </p:grpSpPr>
        <p:sp>
          <p:nvSpPr>
            <p:cNvPr id="296" name="Google Shape;296;p18"/>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18"/>
          <p:cNvCxnSpPr>
            <a:stCxn id="273" idx="6"/>
            <a:endCxn id="274" idx="2"/>
          </p:cNvCxnSpPr>
          <p:nvPr/>
        </p:nvCxnSpPr>
        <p:spPr>
          <a:xfrm>
            <a:off x="15773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299" name="Google Shape;299;p18"/>
          <p:cNvCxnSpPr>
            <a:stCxn id="274" idx="6"/>
            <a:endCxn id="275" idx="2"/>
          </p:cNvCxnSpPr>
          <p:nvPr/>
        </p:nvCxnSpPr>
        <p:spPr>
          <a:xfrm>
            <a:off x="32269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0" name="Google Shape;300;p18"/>
          <p:cNvCxnSpPr>
            <a:stCxn id="275" idx="6"/>
            <a:endCxn id="276" idx="2"/>
          </p:cNvCxnSpPr>
          <p:nvPr/>
        </p:nvCxnSpPr>
        <p:spPr>
          <a:xfrm>
            <a:off x="4876575" y="2403463"/>
            <a:ext cx="1040700" cy="0"/>
          </a:xfrm>
          <a:prstGeom prst="straightConnector1">
            <a:avLst/>
          </a:prstGeom>
          <a:noFill/>
          <a:ln w="9525" cap="flat" cmpd="sng">
            <a:solidFill>
              <a:schemeClr val="dk2"/>
            </a:solidFill>
            <a:prstDash val="solid"/>
            <a:round/>
            <a:headEnd type="none" w="med" len="med"/>
            <a:tailEnd type="triangle" w="med" len="med"/>
          </a:ln>
        </p:spPr>
      </p:cxnSp>
      <p:cxnSp>
        <p:nvCxnSpPr>
          <p:cNvPr id="301" name="Google Shape;301;p18"/>
          <p:cNvCxnSpPr>
            <a:stCxn id="276" idx="6"/>
            <a:endCxn id="277" idx="2"/>
          </p:cNvCxnSpPr>
          <p:nvPr/>
        </p:nvCxnSpPr>
        <p:spPr>
          <a:xfrm>
            <a:off x="6526175" y="2403463"/>
            <a:ext cx="1040700" cy="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02" name="Google Shape;302;p18"/>
          <p:cNvCxnSpPr>
            <a:cxnSpLocks/>
            <a:stCxn id="273" idx="4"/>
          </p:cNvCxnSpPr>
          <p:nvPr/>
        </p:nvCxnSpPr>
        <p:spPr>
          <a:xfrm>
            <a:off x="12728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3" name="Google Shape;303;p18"/>
          <p:cNvCxnSpPr>
            <a:cxnSpLocks/>
            <a:stCxn id="274" idx="4"/>
          </p:cNvCxnSpPr>
          <p:nvPr/>
        </p:nvCxnSpPr>
        <p:spPr>
          <a:xfrm>
            <a:off x="29224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4" name="Google Shape;304;p18"/>
          <p:cNvCxnSpPr>
            <a:stCxn id="275" idx="4"/>
            <a:endCxn id="261" idx="0"/>
          </p:cNvCxnSpPr>
          <p:nvPr/>
        </p:nvCxnSpPr>
        <p:spPr>
          <a:xfrm>
            <a:off x="45720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cxnSp>
        <p:nvCxnSpPr>
          <p:cNvPr id="305" name="Google Shape;305;p18"/>
          <p:cNvCxnSpPr>
            <a:stCxn id="276" idx="4"/>
            <a:endCxn id="266" idx="0"/>
          </p:cNvCxnSpPr>
          <p:nvPr/>
        </p:nvCxnSpPr>
        <p:spPr>
          <a:xfrm>
            <a:off x="6221675" y="2707963"/>
            <a:ext cx="0" cy="5142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18"/>
          <p:cNvCxnSpPr>
            <a:cxnSpLocks/>
            <a:stCxn id="277" idx="4"/>
          </p:cNvCxnSpPr>
          <p:nvPr/>
        </p:nvCxnSpPr>
        <p:spPr>
          <a:xfrm>
            <a:off x="7871275" y="2707963"/>
            <a:ext cx="0" cy="514200"/>
          </a:xfrm>
          <a:prstGeom prst="straightConnector1">
            <a:avLst/>
          </a:prstGeom>
          <a:noFill/>
          <a:ln w="9525" cap="flat" cmpd="sng">
            <a:solidFill>
              <a:schemeClr val="accent6">
                <a:lumMod val="20000"/>
                <a:lumOff val="80000"/>
              </a:schemeClr>
            </a:solidFill>
            <a:prstDash val="solid"/>
            <a:round/>
            <a:headEnd type="none" w="med" len="med"/>
            <a:tailEnd type="none" w="med" len="med"/>
          </a:ln>
        </p:spPr>
      </p:cxnSp>
      <p:sp>
        <p:nvSpPr>
          <p:cNvPr id="307" name="Google Shape;307;p18"/>
          <p:cNvSpPr/>
          <p:nvPr/>
        </p:nvSpPr>
        <p:spPr>
          <a:xfrm>
            <a:off x="9683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08" name="Google Shape;308;p18"/>
          <p:cNvSpPr/>
          <p:nvPr/>
        </p:nvSpPr>
        <p:spPr>
          <a:xfrm>
            <a:off x="7566775" y="948475"/>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309" name="Google Shape;309;p18"/>
          <p:cNvCxnSpPr>
            <a:stCxn id="307" idx="4"/>
            <a:endCxn id="273" idx="0"/>
          </p:cNvCxnSpPr>
          <p:nvPr/>
        </p:nvCxnSpPr>
        <p:spPr>
          <a:xfrm>
            <a:off x="1272875" y="1557475"/>
            <a:ext cx="0" cy="541500"/>
          </a:xfrm>
          <a:prstGeom prst="straightConnector1">
            <a:avLst/>
          </a:prstGeom>
          <a:noFill/>
          <a:ln w="9525" cap="flat" cmpd="sng">
            <a:solidFill>
              <a:schemeClr val="accent6">
                <a:lumMod val="20000"/>
                <a:lumOff val="80000"/>
              </a:schemeClr>
            </a:solidFill>
            <a:prstDash val="solid"/>
            <a:round/>
            <a:headEnd type="none" w="med" len="med"/>
            <a:tailEnd type="triangle" w="med" len="med"/>
          </a:ln>
        </p:spPr>
      </p:cxnSp>
      <p:cxnSp>
        <p:nvCxnSpPr>
          <p:cNvPr id="310" name="Google Shape;310;p18"/>
          <p:cNvCxnSpPr>
            <a:stCxn id="308" idx="4"/>
            <a:endCxn id="277" idx="0"/>
          </p:cNvCxnSpPr>
          <p:nvPr/>
        </p:nvCxnSpPr>
        <p:spPr>
          <a:xfrm>
            <a:off x="7871275" y="1557475"/>
            <a:ext cx="0" cy="541500"/>
          </a:xfrm>
          <a:prstGeom prst="straightConnector1">
            <a:avLst/>
          </a:prstGeom>
          <a:noFill/>
          <a:ln w="9525" cap="flat" cmpd="sng">
            <a:solidFill>
              <a:schemeClr val="accent6">
                <a:lumMod val="20000"/>
                <a:lumOff val="80000"/>
              </a:schemeClr>
            </a:solidFill>
            <a:prstDash val="solid"/>
            <a:round/>
            <a:headEnd type="triangle" w="med" len="med"/>
            <a:tailEnd type="none" w="med" len="med"/>
          </a:ln>
        </p:spPr>
      </p:cxnSp>
      <p:grpSp>
        <p:nvGrpSpPr>
          <p:cNvPr id="311" name="Google Shape;311;p18"/>
          <p:cNvGrpSpPr/>
          <p:nvPr/>
        </p:nvGrpSpPr>
        <p:grpSpPr>
          <a:xfrm>
            <a:off x="7699901" y="1089636"/>
            <a:ext cx="342580" cy="339271"/>
            <a:chOff x="5049725" y="1435050"/>
            <a:chExt cx="486550" cy="481850"/>
          </a:xfrm>
        </p:grpSpPr>
        <p:sp>
          <p:nvSpPr>
            <p:cNvPr id="312" name="Google Shape;312;p1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3" name="Google Shape;313;p1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 name="Google Shape;314;p1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 name="Google Shape;315;p18"/>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6" name="Google Shape;316;p18"/>
          <p:cNvGrpSpPr/>
          <p:nvPr/>
        </p:nvGrpSpPr>
        <p:grpSpPr>
          <a:xfrm>
            <a:off x="1126811" y="1078839"/>
            <a:ext cx="292078" cy="339253"/>
            <a:chOff x="4492800" y="2027925"/>
            <a:chExt cx="414825" cy="481825"/>
          </a:xfrm>
        </p:grpSpPr>
        <p:sp>
          <p:nvSpPr>
            <p:cNvPr id="317" name="Google Shape;317;p18"/>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 name="Google Shape;318;p18"/>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319" name="Google Shape;319;p18"/>
          <p:cNvCxnSpPr>
            <a:stCxn id="307" idx="6"/>
            <a:endCxn id="272" idx="1"/>
          </p:cNvCxnSpPr>
          <p:nvPr/>
        </p:nvCxnSpPr>
        <p:spPr>
          <a:xfrm>
            <a:off x="1577375" y="1252975"/>
            <a:ext cx="1811100" cy="0"/>
          </a:xfrm>
          <a:prstGeom prst="straightConnector1">
            <a:avLst/>
          </a:prstGeom>
          <a:noFill/>
          <a:ln w="9525" cap="flat" cmpd="sng">
            <a:solidFill>
              <a:schemeClr val="dk2"/>
            </a:solidFill>
            <a:prstDash val="dot"/>
            <a:round/>
            <a:headEnd type="none" w="med" len="med"/>
            <a:tailEnd type="none" w="med" len="med"/>
          </a:ln>
        </p:spPr>
      </p:cxnSp>
      <p:cxnSp>
        <p:nvCxnSpPr>
          <p:cNvPr id="320" name="Google Shape;320;p18"/>
          <p:cNvCxnSpPr>
            <a:stCxn id="272" idx="3"/>
            <a:endCxn id="308" idx="2"/>
          </p:cNvCxnSpPr>
          <p:nvPr/>
        </p:nvCxnSpPr>
        <p:spPr>
          <a:xfrm>
            <a:off x="5755575" y="1252975"/>
            <a:ext cx="1811100" cy="0"/>
          </a:xfrm>
          <a:prstGeom prst="straightConnector1">
            <a:avLst/>
          </a:prstGeom>
          <a:noFill/>
          <a:ln w="9525" cap="flat" cmpd="sng">
            <a:solidFill>
              <a:schemeClr val="dk2"/>
            </a:solidFill>
            <a:prstDash val="dot"/>
            <a:round/>
            <a:headEnd type="none" w="med" len="med"/>
            <a:tailEnd type="none" w="med" len="med"/>
          </a:ln>
        </p:spPr>
      </p:cxnSp>
      <p:grpSp>
        <p:nvGrpSpPr>
          <p:cNvPr id="77" name="Google Shape;247;p18">
            <a:extLst>
              <a:ext uri="{FF2B5EF4-FFF2-40B4-BE49-F238E27FC236}">
                <a16:creationId xmlns:a16="http://schemas.microsoft.com/office/drawing/2014/main" id="{57BF5FA5-CD35-F349-A314-5856DB341B16}"/>
              </a:ext>
            </a:extLst>
          </p:cNvPr>
          <p:cNvGrpSpPr/>
          <p:nvPr/>
        </p:nvGrpSpPr>
        <p:grpSpPr>
          <a:xfrm>
            <a:off x="330450" y="3222013"/>
            <a:ext cx="1943097" cy="1503481"/>
            <a:chOff x="330450" y="3222013"/>
            <a:chExt cx="1943097" cy="1503481"/>
          </a:xfrm>
        </p:grpSpPr>
        <p:grpSp>
          <p:nvGrpSpPr>
            <p:cNvPr id="78" name="Google Shape;248;p18">
              <a:extLst>
                <a:ext uri="{FF2B5EF4-FFF2-40B4-BE49-F238E27FC236}">
                  <a16:creationId xmlns:a16="http://schemas.microsoft.com/office/drawing/2014/main" id="{4928E864-738F-8E40-92E4-FC7666A485DA}"/>
                </a:ext>
              </a:extLst>
            </p:cNvPr>
            <p:cNvGrpSpPr/>
            <p:nvPr/>
          </p:nvGrpSpPr>
          <p:grpSpPr>
            <a:xfrm>
              <a:off x="330450" y="3942625"/>
              <a:ext cx="1943097" cy="782869"/>
              <a:chOff x="330450" y="3942625"/>
              <a:chExt cx="1943097" cy="782869"/>
            </a:xfrm>
          </p:grpSpPr>
          <p:sp>
            <p:nvSpPr>
              <p:cNvPr id="80" name="Google Shape;249;p18">
                <a:extLst>
                  <a:ext uri="{FF2B5EF4-FFF2-40B4-BE49-F238E27FC236}">
                    <a16:creationId xmlns:a16="http://schemas.microsoft.com/office/drawing/2014/main" id="{94CC89C5-4237-184D-80F6-3FA2A17E0C36}"/>
                  </a:ext>
                </a:extLst>
              </p:cNvPr>
              <p:cNvSpPr txBox="1"/>
              <p:nvPr/>
            </p:nvSpPr>
            <p:spPr>
              <a:xfrm>
                <a:off x="457150"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Raw Data</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81" name="Google Shape;250;p18">
                <a:extLst>
                  <a:ext uri="{FF2B5EF4-FFF2-40B4-BE49-F238E27FC236}">
                    <a16:creationId xmlns:a16="http://schemas.microsoft.com/office/drawing/2014/main" id="{E1A41FE0-BBE9-904B-BC9A-1918E857BB0F}"/>
                  </a:ext>
                </a:extLst>
              </p:cNvPr>
              <p:cNvSpPr txBox="1"/>
              <p:nvPr/>
            </p:nvSpPr>
            <p:spPr>
              <a:xfrm>
                <a:off x="330450" y="4242494"/>
                <a:ext cx="1943097" cy="483000"/>
              </a:xfrm>
              <a:prstGeom prst="rect">
                <a:avLst/>
              </a:prstGeom>
              <a:noFill/>
              <a:ln>
                <a:noFill/>
              </a:ln>
            </p:spPr>
            <p:txBody>
              <a:bodyPr spcFirstLastPara="1" wrap="square" lIns="91425" tIns="91425" rIns="91425" bIns="91425" anchor="t" anchorCtr="0">
                <a:noAutofit/>
              </a:bodyPr>
              <a:lstStyle/>
              <a:p>
                <a:pPr lvl="0" algn="ctr"/>
                <a:r>
                  <a:rPr lang="en-US" altLang="zh-CN" dirty="0"/>
                  <a:t> </a:t>
                </a:r>
                <a:r>
                  <a:rPr lang="en-US" altLang="zh-CN" dirty="0">
                    <a:solidFill>
                      <a:schemeClr val="accent6">
                        <a:lumMod val="20000"/>
                        <a:lumOff val="80000"/>
                      </a:schemeClr>
                    </a:solidFill>
                  </a:rPr>
                  <a:t>BRFSS- 2013</a:t>
                </a:r>
              </a:p>
            </p:txBody>
          </p:sp>
        </p:grpSp>
        <p:sp>
          <p:nvSpPr>
            <p:cNvPr id="79" name="Google Shape;251;p18">
              <a:extLst>
                <a:ext uri="{FF2B5EF4-FFF2-40B4-BE49-F238E27FC236}">
                  <a16:creationId xmlns:a16="http://schemas.microsoft.com/office/drawing/2014/main" id="{C5BAB4CF-84DE-1145-BB4A-D756396B7602}"/>
                </a:ext>
              </a:extLst>
            </p:cNvPr>
            <p:cNvSpPr/>
            <p:nvPr/>
          </p:nvSpPr>
          <p:spPr>
            <a:xfrm>
              <a:off x="9683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01</a:t>
              </a:r>
              <a:endParaRPr>
                <a:solidFill>
                  <a:srgbClr val="FFFFFF"/>
                </a:solidFill>
              </a:endParaRPr>
            </a:p>
          </p:txBody>
        </p:sp>
      </p:grpSp>
      <p:grpSp>
        <p:nvGrpSpPr>
          <p:cNvPr id="82" name="Google Shape;252;p18">
            <a:extLst>
              <a:ext uri="{FF2B5EF4-FFF2-40B4-BE49-F238E27FC236}">
                <a16:creationId xmlns:a16="http://schemas.microsoft.com/office/drawing/2014/main" id="{C499F37C-0F87-1147-AF6E-893B5A237709}"/>
              </a:ext>
            </a:extLst>
          </p:cNvPr>
          <p:cNvGrpSpPr/>
          <p:nvPr/>
        </p:nvGrpSpPr>
        <p:grpSpPr>
          <a:xfrm>
            <a:off x="2106755" y="3222013"/>
            <a:ext cx="1692837" cy="1500012"/>
            <a:chOff x="2106722" y="3222013"/>
            <a:chExt cx="1692837" cy="1500012"/>
          </a:xfrm>
        </p:grpSpPr>
        <p:grpSp>
          <p:nvGrpSpPr>
            <p:cNvPr id="83" name="Google Shape;253;p18">
              <a:extLst>
                <a:ext uri="{FF2B5EF4-FFF2-40B4-BE49-F238E27FC236}">
                  <a16:creationId xmlns:a16="http://schemas.microsoft.com/office/drawing/2014/main" id="{8236242C-6EC5-CA49-B89F-8F22C97DF979}"/>
                </a:ext>
              </a:extLst>
            </p:cNvPr>
            <p:cNvGrpSpPr/>
            <p:nvPr/>
          </p:nvGrpSpPr>
          <p:grpSpPr>
            <a:xfrm>
              <a:off x="2106722" y="3942625"/>
              <a:ext cx="1692837" cy="779400"/>
              <a:chOff x="2106722" y="3942625"/>
              <a:chExt cx="1692837" cy="779400"/>
            </a:xfrm>
          </p:grpSpPr>
          <p:sp>
            <p:nvSpPr>
              <p:cNvPr id="85" name="Google Shape;254;p18">
                <a:extLst>
                  <a:ext uri="{FF2B5EF4-FFF2-40B4-BE49-F238E27FC236}">
                    <a16:creationId xmlns:a16="http://schemas.microsoft.com/office/drawing/2014/main" id="{4F8C66DA-FF8D-2549-BA1E-D50B45C903D8}"/>
                  </a:ext>
                </a:extLst>
              </p:cNvPr>
              <p:cNvSpPr txBox="1"/>
              <p:nvPr/>
            </p:nvSpPr>
            <p:spPr>
              <a:xfrm>
                <a:off x="2106722" y="3942625"/>
                <a:ext cx="1631400" cy="29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accent6">
                        <a:lumMod val="20000"/>
                        <a:lumOff val="80000"/>
                      </a:schemeClr>
                    </a:solidFill>
                    <a:latin typeface="Fira Sans Extra Condensed"/>
                    <a:ea typeface="Fira Sans Extra Condensed"/>
                    <a:cs typeface="Fira Sans Extra Condensed"/>
                    <a:sym typeface="Fira Sans Extra Condensed"/>
                  </a:rPr>
                  <a:t>Pre-Processing</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86" name="Google Shape;255;p18">
                <a:extLst>
                  <a:ext uri="{FF2B5EF4-FFF2-40B4-BE49-F238E27FC236}">
                    <a16:creationId xmlns:a16="http://schemas.microsoft.com/office/drawing/2014/main" id="{84D278A2-0F9F-6242-BE5B-FA368662CF12}"/>
                  </a:ext>
                </a:extLst>
              </p:cNvPr>
              <p:cNvSpPr txBox="1"/>
              <p:nvPr/>
            </p:nvSpPr>
            <p:spPr>
              <a:xfrm>
                <a:off x="2168159" y="4239025"/>
                <a:ext cx="1631400" cy="483000"/>
              </a:xfrm>
              <a:prstGeom prst="rect">
                <a:avLst/>
              </a:prstGeom>
              <a:noFill/>
              <a:ln>
                <a:noFill/>
              </a:ln>
            </p:spPr>
            <p:txBody>
              <a:bodyPr spcFirstLastPara="1" wrap="square" lIns="91425" tIns="91425" rIns="91425" bIns="91425" anchor="t" anchorCtr="0">
                <a:noAutofit/>
              </a:bodyPr>
              <a:lstStyle/>
              <a:p>
                <a:pPr lvl="0" algn="ctr"/>
                <a:r>
                  <a:rPr lang="en-US" dirty="0">
                    <a:solidFill>
                      <a:schemeClr val="accent6">
                        <a:lumMod val="20000"/>
                        <a:lumOff val="80000"/>
                      </a:schemeClr>
                    </a:solidFill>
                    <a:latin typeface="Roboto"/>
                    <a:ea typeface="Roboto"/>
                    <a:cs typeface="Roboto"/>
                    <a:sym typeface="Roboto"/>
                  </a:rPr>
                  <a:t>Feature Selection Data Clean</a:t>
                </a:r>
                <a:endParaRPr dirty="0">
                  <a:solidFill>
                    <a:schemeClr val="accent6">
                      <a:lumMod val="20000"/>
                      <a:lumOff val="80000"/>
                    </a:schemeClr>
                  </a:solidFill>
                  <a:latin typeface="Roboto"/>
                  <a:ea typeface="Roboto"/>
                  <a:cs typeface="Roboto"/>
                  <a:sym typeface="Roboto"/>
                </a:endParaRPr>
              </a:p>
            </p:txBody>
          </p:sp>
        </p:grpSp>
        <p:sp>
          <p:nvSpPr>
            <p:cNvPr id="84" name="Google Shape;256;p18">
              <a:extLst>
                <a:ext uri="{FF2B5EF4-FFF2-40B4-BE49-F238E27FC236}">
                  <a16:creationId xmlns:a16="http://schemas.microsoft.com/office/drawing/2014/main" id="{B6A01C7D-286C-FE4A-B9FC-153C2F3D3BA1}"/>
                </a:ext>
              </a:extLst>
            </p:cNvPr>
            <p:cNvSpPr/>
            <p:nvPr/>
          </p:nvSpPr>
          <p:spPr>
            <a:xfrm>
              <a:off x="26179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Fira Sans Extra Condensed"/>
                  <a:ea typeface="Fira Sans Extra Condensed"/>
                  <a:cs typeface="Fira Sans Extra Condensed"/>
                  <a:sym typeface="Fira Sans Extra Condensed"/>
                </a:rPr>
                <a:t>02</a:t>
              </a:r>
              <a:endParaRPr>
                <a:solidFill>
                  <a:srgbClr val="FFFFFF"/>
                </a:solidFill>
              </a:endParaRPr>
            </a:p>
          </p:txBody>
        </p:sp>
      </p:grpSp>
      <p:grpSp>
        <p:nvGrpSpPr>
          <p:cNvPr id="91" name="Google Shape;267;p18">
            <a:extLst>
              <a:ext uri="{FF2B5EF4-FFF2-40B4-BE49-F238E27FC236}">
                <a16:creationId xmlns:a16="http://schemas.microsoft.com/office/drawing/2014/main" id="{A890CDDC-1DD0-684D-AD9A-A496F9A9AE0B}"/>
              </a:ext>
            </a:extLst>
          </p:cNvPr>
          <p:cNvGrpSpPr/>
          <p:nvPr/>
        </p:nvGrpSpPr>
        <p:grpSpPr>
          <a:xfrm>
            <a:off x="7055503" y="3222013"/>
            <a:ext cx="1631423" cy="1509950"/>
            <a:chOff x="7055503" y="3222013"/>
            <a:chExt cx="1631423" cy="1509950"/>
          </a:xfrm>
        </p:grpSpPr>
        <p:grpSp>
          <p:nvGrpSpPr>
            <p:cNvPr id="92" name="Google Shape;268;p18">
              <a:extLst>
                <a:ext uri="{FF2B5EF4-FFF2-40B4-BE49-F238E27FC236}">
                  <a16:creationId xmlns:a16="http://schemas.microsoft.com/office/drawing/2014/main" id="{C92AFEEF-08DC-C24F-BD52-2B6B3CE8885A}"/>
                </a:ext>
              </a:extLst>
            </p:cNvPr>
            <p:cNvGrpSpPr/>
            <p:nvPr/>
          </p:nvGrpSpPr>
          <p:grpSpPr>
            <a:xfrm>
              <a:off x="7055503" y="3942625"/>
              <a:ext cx="1631423" cy="789338"/>
              <a:chOff x="7055503" y="3942625"/>
              <a:chExt cx="1631423" cy="789338"/>
            </a:xfrm>
          </p:grpSpPr>
          <p:sp>
            <p:nvSpPr>
              <p:cNvPr id="94" name="Google Shape;269;p18">
                <a:extLst>
                  <a:ext uri="{FF2B5EF4-FFF2-40B4-BE49-F238E27FC236}">
                    <a16:creationId xmlns:a16="http://schemas.microsoft.com/office/drawing/2014/main" id="{AFFB9673-7930-BC43-8EBB-76DA57D55220}"/>
                  </a:ext>
                </a:extLst>
              </p:cNvPr>
              <p:cNvSpPr txBox="1"/>
              <p:nvPr/>
            </p:nvSpPr>
            <p:spPr>
              <a:xfrm>
                <a:off x="7055525" y="3942625"/>
                <a:ext cx="1631400" cy="296400"/>
              </a:xfrm>
              <a:prstGeom prst="rect">
                <a:avLst/>
              </a:prstGeom>
              <a:noFill/>
              <a:ln>
                <a:noFill/>
              </a:ln>
            </p:spPr>
            <p:txBody>
              <a:bodyPr spcFirstLastPara="1" wrap="square" lIns="91425" tIns="91425" rIns="91425" bIns="91425" anchor="t" anchorCtr="0">
                <a:noAutofit/>
              </a:bodyPr>
              <a:lstStyle/>
              <a:p>
                <a:pPr lvl="0" algn="ctr"/>
                <a:r>
                  <a:rPr lang="en-US" sz="1800" b="1" dirty="0">
                    <a:solidFill>
                      <a:schemeClr val="accent6">
                        <a:lumMod val="20000"/>
                        <a:lumOff val="80000"/>
                      </a:schemeClr>
                    </a:solidFill>
                    <a:latin typeface="Fira Sans Extra Condensed"/>
                    <a:ea typeface="Fira Sans Extra Condensed"/>
                    <a:cs typeface="Fira Sans Extra Condensed"/>
                    <a:sym typeface="Fira Sans Extra Condensed"/>
                  </a:rPr>
                  <a:t>Deployment</a:t>
                </a:r>
                <a:endParaRPr sz="1800" b="1" dirty="0">
                  <a:solidFill>
                    <a:schemeClr val="accent6">
                      <a:lumMod val="20000"/>
                      <a:lumOff val="80000"/>
                    </a:schemeClr>
                  </a:solidFill>
                  <a:latin typeface="Fira Sans Extra Condensed"/>
                  <a:ea typeface="Fira Sans Extra Condensed"/>
                  <a:cs typeface="Fira Sans Extra Condensed"/>
                  <a:sym typeface="Fira Sans Extra Condensed"/>
                </a:endParaRPr>
              </a:p>
            </p:txBody>
          </p:sp>
          <p:sp>
            <p:nvSpPr>
              <p:cNvPr id="95" name="Google Shape;270;p18">
                <a:extLst>
                  <a:ext uri="{FF2B5EF4-FFF2-40B4-BE49-F238E27FC236}">
                    <a16:creationId xmlns:a16="http://schemas.microsoft.com/office/drawing/2014/main" id="{1C1416BD-9B96-F54F-AD4A-E742C823F1D5}"/>
                  </a:ext>
                </a:extLst>
              </p:cNvPr>
              <p:cNvSpPr txBox="1"/>
              <p:nvPr/>
            </p:nvSpPr>
            <p:spPr>
              <a:xfrm>
                <a:off x="7055503" y="4248963"/>
                <a:ext cx="1631400"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6">
                        <a:lumMod val="20000"/>
                        <a:lumOff val="80000"/>
                      </a:schemeClr>
                    </a:solidFill>
                    <a:latin typeface="Roboto"/>
                    <a:ea typeface="Roboto"/>
                    <a:cs typeface="Roboto"/>
                    <a:sym typeface="Roboto"/>
                  </a:rPr>
                  <a:t>Flask</a:t>
                </a:r>
                <a:endParaRPr dirty="0">
                  <a:solidFill>
                    <a:schemeClr val="accent6">
                      <a:lumMod val="20000"/>
                      <a:lumOff val="80000"/>
                    </a:schemeClr>
                  </a:solidFill>
                  <a:latin typeface="Roboto"/>
                  <a:ea typeface="Roboto"/>
                  <a:cs typeface="Roboto"/>
                  <a:sym typeface="Roboto"/>
                </a:endParaRPr>
              </a:p>
            </p:txBody>
          </p:sp>
        </p:grpSp>
        <p:sp>
          <p:nvSpPr>
            <p:cNvPr id="93" name="Google Shape;271;p18">
              <a:extLst>
                <a:ext uri="{FF2B5EF4-FFF2-40B4-BE49-F238E27FC236}">
                  <a16:creationId xmlns:a16="http://schemas.microsoft.com/office/drawing/2014/main" id="{1B068D54-B454-C248-B42A-85725BF12386}"/>
                </a:ext>
              </a:extLst>
            </p:cNvPr>
            <p:cNvSpPr/>
            <p:nvPr/>
          </p:nvSpPr>
          <p:spPr>
            <a:xfrm>
              <a:off x="7566775" y="3222013"/>
              <a:ext cx="609000" cy="609000"/>
            </a:xfrm>
            <a:prstGeom prst="ellipse">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Fira Sans Extra Condensed"/>
                  <a:ea typeface="Fira Sans Extra Condensed"/>
                  <a:cs typeface="Fira Sans Extra Condensed"/>
                  <a:sym typeface="Fira Sans Extra Condensed"/>
                </a:rPr>
                <a:t>05</a:t>
              </a:r>
              <a:endParaRPr dirty="0">
                <a:solidFill>
                  <a:srgbClr val="FFFFFF"/>
                </a:solidFill>
              </a:endParaRPr>
            </a:p>
          </p:txBody>
        </p:sp>
      </p:grpSp>
      <p:pic>
        <p:nvPicPr>
          <p:cNvPr id="96" name="Picture 2">
            <a:extLst>
              <a:ext uri="{FF2B5EF4-FFF2-40B4-BE49-F238E27FC236}">
                <a16:creationId xmlns:a16="http://schemas.microsoft.com/office/drawing/2014/main" id="{F77CD4F0-AA99-3C43-BDF1-137BE8B39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96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p:nvPr/>
        </p:nvSpPr>
        <p:spPr>
          <a:xfrm>
            <a:off x="3810900" y="1238974"/>
            <a:ext cx="3152400" cy="3517463"/>
          </a:xfrm>
          <a:prstGeom prst="roundRect">
            <a:avLst>
              <a:gd name="adj" fmla="val 7744"/>
            </a:avLst>
          </a:prstGeom>
          <a:solidFill>
            <a:srgbClr val="02DAAB">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9"/>
          <p:cNvSpPr/>
          <p:nvPr/>
        </p:nvSpPr>
        <p:spPr>
          <a:xfrm>
            <a:off x="3722763" y="2954875"/>
            <a:ext cx="2330400" cy="514800"/>
          </a:xfrm>
          <a:prstGeom prst="roundRect">
            <a:avLst>
              <a:gd name="adj" fmla="val 16667"/>
            </a:avLst>
          </a:prstGeom>
          <a:solidFill>
            <a:srgbClr val="8C9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Training Model</a:t>
            </a:r>
            <a:endParaRPr dirty="0"/>
          </a:p>
        </p:txBody>
      </p:sp>
      <p:grpSp>
        <p:nvGrpSpPr>
          <p:cNvPr id="329" name="Google Shape;329;p19"/>
          <p:cNvGrpSpPr/>
          <p:nvPr/>
        </p:nvGrpSpPr>
        <p:grpSpPr>
          <a:xfrm>
            <a:off x="6551400" y="1475013"/>
            <a:ext cx="2135400" cy="3668475"/>
            <a:chOff x="947575" y="1475013"/>
            <a:chExt cx="2135400" cy="3668475"/>
          </a:xfrm>
        </p:grpSpPr>
        <p:sp>
          <p:nvSpPr>
            <p:cNvPr id="330" name="Google Shape;330;p19"/>
            <p:cNvSpPr/>
            <p:nvPr/>
          </p:nvSpPr>
          <p:spPr>
            <a:xfrm>
              <a:off x="1449425" y="1722588"/>
              <a:ext cx="1131675" cy="961525"/>
            </a:xfrm>
            <a:custGeom>
              <a:avLst/>
              <a:gdLst/>
              <a:ahLst/>
              <a:cxnLst/>
              <a:rect l="l" t="t" r="r" b="b"/>
              <a:pathLst>
                <a:path w="45267" h="38461" extrusionOk="0">
                  <a:moveTo>
                    <a:pt x="8010" y="1"/>
                  </a:moveTo>
                  <a:lnTo>
                    <a:pt x="7114" y="2189"/>
                  </a:lnTo>
                  <a:lnTo>
                    <a:pt x="6193" y="4376"/>
                  </a:lnTo>
                  <a:lnTo>
                    <a:pt x="5272" y="6577"/>
                  </a:lnTo>
                  <a:lnTo>
                    <a:pt x="4351" y="8778"/>
                  </a:lnTo>
                  <a:lnTo>
                    <a:pt x="3455" y="10978"/>
                  </a:lnTo>
                  <a:lnTo>
                    <a:pt x="3007" y="12079"/>
                  </a:lnTo>
                  <a:lnTo>
                    <a:pt x="2585" y="13192"/>
                  </a:lnTo>
                  <a:lnTo>
                    <a:pt x="2163" y="14305"/>
                  </a:lnTo>
                  <a:lnTo>
                    <a:pt x="1740" y="15418"/>
                  </a:lnTo>
                  <a:lnTo>
                    <a:pt x="1344" y="16531"/>
                  </a:lnTo>
                  <a:lnTo>
                    <a:pt x="973" y="17657"/>
                  </a:lnTo>
                  <a:lnTo>
                    <a:pt x="781" y="18220"/>
                  </a:lnTo>
                  <a:lnTo>
                    <a:pt x="627" y="18783"/>
                  </a:lnTo>
                  <a:lnTo>
                    <a:pt x="474" y="19346"/>
                  </a:lnTo>
                  <a:lnTo>
                    <a:pt x="359" y="19909"/>
                  </a:lnTo>
                  <a:lnTo>
                    <a:pt x="243" y="20459"/>
                  </a:lnTo>
                  <a:lnTo>
                    <a:pt x="154" y="21022"/>
                  </a:lnTo>
                  <a:lnTo>
                    <a:pt x="90" y="21572"/>
                  </a:lnTo>
                  <a:lnTo>
                    <a:pt x="39" y="22109"/>
                  </a:lnTo>
                  <a:lnTo>
                    <a:pt x="13" y="22659"/>
                  </a:lnTo>
                  <a:lnTo>
                    <a:pt x="0" y="23197"/>
                  </a:lnTo>
                  <a:lnTo>
                    <a:pt x="13" y="23734"/>
                  </a:lnTo>
                  <a:lnTo>
                    <a:pt x="52" y="24259"/>
                  </a:lnTo>
                  <a:lnTo>
                    <a:pt x="103" y="24783"/>
                  </a:lnTo>
                  <a:lnTo>
                    <a:pt x="167" y="25308"/>
                  </a:lnTo>
                  <a:lnTo>
                    <a:pt x="269" y="25820"/>
                  </a:lnTo>
                  <a:lnTo>
                    <a:pt x="384" y="26319"/>
                  </a:lnTo>
                  <a:lnTo>
                    <a:pt x="512" y="26818"/>
                  </a:lnTo>
                  <a:lnTo>
                    <a:pt x="666" y="27317"/>
                  </a:lnTo>
                  <a:lnTo>
                    <a:pt x="858" y="27803"/>
                  </a:lnTo>
                  <a:lnTo>
                    <a:pt x="1050" y="28276"/>
                  </a:lnTo>
                  <a:lnTo>
                    <a:pt x="1280" y="28750"/>
                  </a:lnTo>
                  <a:lnTo>
                    <a:pt x="1523" y="29223"/>
                  </a:lnTo>
                  <a:lnTo>
                    <a:pt x="1792" y="29671"/>
                  </a:lnTo>
                  <a:lnTo>
                    <a:pt x="2086" y="30119"/>
                  </a:lnTo>
                  <a:lnTo>
                    <a:pt x="2406" y="30566"/>
                  </a:lnTo>
                  <a:lnTo>
                    <a:pt x="2738" y="30989"/>
                  </a:lnTo>
                  <a:lnTo>
                    <a:pt x="3097" y="31411"/>
                  </a:lnTo>
                  <a:lnTo>
                    <a:pt x="3493" y="31820"/>
                  </a:lnTo>
                  <a:lnTo>
                    <a:pt x="3903" y="32230"/>
                  </a:lnTo>
                  <a:lnTo>
                    <a:pt x="4338" y="32613"/>
                  </a:lnTo>
                  <a:lnTo>
                    <a:pt x="4798" y="32997"/>
                  </a:lnTo>
                  <a:lnTo>
                    <a:pt x="5284" y="33368"/>
                  </a:lnTo>
                  <a:lnTo>
                    <a:pt x="5707" y="33675"/>
                  </a:lnTo>
                  <a:lnTo>
                    <a:pt x="6155" y="33982"/>
                  </a:lnTo>
                  <a:lnTo>
                    <a:pt x="6602" y="34264"/>
                  </a:lnTo>
                  <a:lnTo>
                    <a:pt x="7063" y="34545"/>
                  </a:lnTo>
                  <a:lnTo>
                    <a:pt x="7524" y="34827"/>
                  </a:lnTo>
                  <a:lnTo>
                    <a:pt x="7997" y="35083"/>
                  </a:lnTo>
                  <a:lnTo>
                    <a:pt x="8470" y="35339"/>
                  </a:lnTo>
                  <a:lnTo>
                    <a:pt x="8956" y="35582"/>
                  </a:lnTo>
                  <a:lnTo>
                    <a:pt x="9455" y="35812"/>
                  </a:lnTo>
                  <a:lnTo>
                    <a:pt x="9942" y="36042"/>
                  </a:lnTo>
                  <a:lnTo>
                    <a:pt x="10453" y="36260"/>
                  </a:lnTo>
                  <a:lnTo>
                    <a:pt x="10952" y="36465"/>
                  </a:lnTo>
                  <a:lnTo>
                    <a:pt x="11464" y="36656"/>
                  </a:lnTo>
                  <a:lnTo>
                    <a:pt x="11976" y="36836"/>
                  </a:lnTo>
                  <a:lnTo>
                    <a:pt x="12501" y="37015"/>
                  </a:lnTo>
                  <a:lnTo>
                    <a:pt x="13025" y="37181"/>
                  </a:lnTo>
                  <a:lnTo>
                    <a:pt x="13550" y="37335"/>
                  </a:lnTo>
                  <a:lnTo>
                    <a:pt x="14074" y="37488"/>
                  </a:lnTo>
                  <a:lnTo>
                    <a:pt x="14612" y="37616"/>
                  </a:lnTo>
                  <a:lnTo>
                    <a:pt x="15149" y="37744"/>
                  </a:lnTo>
                  <a:lnTo>
                    <a:pt x="15674" y="37859"/>
                  </a:lnTo>
                  <a:lnTo>
                    <a:pt x="16211" y="37974"/>
                  </a:lnTo>
                  <a:lnTo>
                    <a:pt x="16748" y="38064"/>
                  </a:lnTo>
                  <a:lnTo>
                    <a:pt x="17286" y="38153"/>
                  </a:lnTo>
                  <a:lnTo>
                    <a:pt x="17823" y="38230"/>
                  </a:lnTo>
                  <a:lnTo>
                    <a:pt x="18373" y="38294"/>
                  </a:lnTo>
                  <a:lnTo>
                    <a:pt x="18911" y="38345"/>
                  </a:lnTo>
                  <a:lnTo>
                    <a:pt x="19448" y="38396"/>
                  </a:lnTo>
                  <a:lnTo>
                    <a:pt x="19972" y="38422"/>
                  </a:lnTo>
                  <a:lnTo>
                    <a:pt x="20510" y="38448"/>
                  </a:lnTo>
                  <a:lnTo>
                    <a:pt x="21047" y="38460"/>
                  </a:lnTo>
                  <a:lnTo>
                    <a:pt x="24220" y="38460"/>
                  </a:lnTo>
                  <a:lnTo>
                    <a:pt x="24758" y="38448"/>
                  </a:lnTo>
                  <a:lnTo>
                    <a:pt x="25295" y="38422"/>
                  </a:lnTo>
                  <a:lnTo>
                    <a:pt x="25832" y="38396"/>
                  </a:lnTo>
                  <a:lnTo>
                    <a:pt x="26370" y="38345"/>
                  </a:lnTo>
                  <a:lnTo>
                    <a:pt x="26907" y="38294"/>
                  </a:lnTo>
                  <a:lnTo>
                    <a:pt x="27444" y="38230"/>
                  </a:lnTo>
                  <a:lnTo>
                    <a:pt x="27982" y="38153"/>
                  </a:lnTo>
                  <a:lnTo>
                    <a:pt x="28519" y="38064"/>
                  </a:lnTo>
                  <a:lnTo>
                    <a:pt x="29056" y="37974"/>
                  </a:lnTo>
                  <a:lnTo>
                    <a:pt x="29594" y="37859"/>
                  </a:lnTo>
                  <a:lnTo>
                    <a:pt x="30131" y="37744"/>
                  </a:lnTo>
                  <a:lnTo>
                    <a:pt x="30656" y="37616"/>
                  </a:lnTo>
                  <a:lnTo>
                    <a:pt x="31193" y="37488"/>
                  </a:lnTo>
                  <a:lnTo>
                    <a:pt x="31718" y="37335"/>
                  </a:lnTo>
                  <a:lnTo>
                    <a:pt x="32242" y="37181"/>
                  </a:lnTo>
                  <a:lnTo>
                    <a:pt x="32767" y="37015"/>
                  </a:lnTo>
                  <a:lnTo>
                    <a:pt x="33291" y="36836"/>
                  </a:lnTo>
                  <a:lnTo>
                    <a:pt x="33803" y="36656"/>
                  </a:lnTo>
                  <a:lnTo>
                    <a:pt x="34315" y="36465"/>
                  </a:lnTo>
                  <a:lnTo>
                    <a:pt x="34827" y="36260"/>
                  </a:lnTo>
                  <a:lnTo>
                    <a:pt x="35326" y="36042"/>
                  </a:lnTo>
                  <a:lnTo>
                    <a:pt x="35825" y="35812"/>
                  </a:lnTo>
                  <a:lnTo>
                    <a:pt x="36311" y="35582"/>
                  </a:lnTo>
                  <a:lnTo>
                    <a:pt x="36797" y="35339"/>
                  </a:lnTo>
                  <a:lnTo>
                    <a:pt x="37270" y="35083"/>
                  </a:lnTo>
                  <a:lnTo>
                    <a:pt x="37744" y="34827"/>
                  </a:lnTo>
                  <a:lnTo>
                    <a:pt x="38204" y="34545"/>
                  </a:lnTo>
                  <a:lnTo>
                    <a:pt x="38665" y="34264"/>
                  </a:lnTo>
                  <a:lnTo>
                    <a:pt x="39113" y="33982"/>
                  </a:lnTo>
                  <a:lnTo>
                    <a:pt x="39561" y="33675"/>
                  </a:lnTo>
                  <a:lnTo>
                    <a:pt x="39996" y="33368"/>
                  </a:lnTo>
                  <a:lnTo>
                    <a:pt x="40482" y="32997"/>
                  </a:lnTo>
                  <a:lnTo>
                    <a:pt x="40930" y="32613"/>
                  </a:lnTo>
                  <a:lnTo>
                    <a:pt x="41365" y="32230"/>
                  </a:lnTo>
                  <a:lnTo>
                    <a:pt x="41787" y="31820"/>
                  </a:lnTo>
                  <a:lnTo>
                    <a:pt x="42171" y="31411"/>
                  </a:lnTo>
                  <a:lnTo>
                    <a:pt x="42529" y="30989"/>
                  </a:lnTo>
                  <a:lnTo>
                    <a:pt x="42874" y="30566"/>
                  </a:lnTo>
                  <a:lnTo>
                    <a:pt x="43181" y="30119"/>
                  </a:lnTo>
                  <a:lnTo>
                    <a:pt x="43476" y="29671"/>
                  </a:lnTo>
                  <a:lnTo>
                    <a:pt x="43744" y="29223"/>
                  </a:lnTo>
                  <a:lnTo>
                    <a:pt x="43988" y="28750"/>
                  </a:lnTo>
                  <a:lnTo>
                    <a:pt x="44218" y="28276"/>
                  </a:lnTo>
                  <a:lnTo>
                    <a:pt x="44423" y="27803"/>
                  </a:lnTo>
                  <a:lnTo>
                    <a:pt x="44602" y="27317"/>
                  </a:lnTo>
                  <a:lnTo>
                    <a:pt x="44755" y="26818"/>
                  </a:lnTo>
                  <a:lnTo>
                    <a:pt x="44896" y="26319"/>
                  </a:lnTo>
                  <a:lnTo>
                    <a:pt x="45011" y="25820"/>
                  </a:lnTo>
                  <a:lnTo>
                    <a:pt x="45101" y="25308"/>
                  </a:lnTo>
                  <a:lnTo>
                    <a:pt x="45177" y="24783"/>
                  </a:lnTo>
                  <a:lnTo>
                    <a:pt x="45229" y="24259"/>
                  </a:lnTo>
                  <a:lnTo>
                    <a:pt x="45254" y="23734"/>
                  </a:lnTo>
                  <a:lnTo>
                    <a:pt x="45267" y="23197"/>
                  </a:lnTo>
                  <a:lnTo>
                    <a:pt x="45254" y="22659"/>
                  </a:lnTo>
                  <a:lnTo>
                    <a:pt x="45229" y="22109"/>
                  </a:lnTo>
                  <a:lnTo>
                    <a:pt x="45177" y="21572"/>
                  </a:lnTo>
                  <a:lnTo>
                    <a:pt x="45113" y="21022"/>
                  </a:lnTo>
                  <a:lnTo>
                    <a:pt x="45024" y="20459"/>
                  </a:lnTo>
                  <a:lnTo>
                    <a:pt x="44922" y="19909"/>
                  </a:lnTo>
                  <a:lnTo>
                    <a:pt x="44794" y="19346"/>
                  </a:lnTo>
                  <a:lnTo>
                    <a:pt x="44640" y="18783"/>
                  </a:lnTo>
                  <a:lnTo>
                    <a:pt x="44487" y="18220"/>
                  </a:lnTo>
                  <a:lnTo>
                    <a:pt x="44307" y="17657"/>
                  </a:lnTo>
                  <a:lnTo>
                    <a:pt x="43924" y="16531"/>
                  </a:lnTo>
                  <a:lnTo>
                    <a:pt x="43527" y="15418"/>
                  </a:lnTo>
                  <a:lnTo>
                    <a:pt x="43118" y="14305"/>
                  </a:lnTo>
                  <a:lnTo>
                    <a:pt x="42695" y="13192"/>
                  </a:lnTo>
                  <a:lnTo>
                    <a:pt x="42260" y="12079"/>
                  </a:lnTo>
                  <a:lnTo>
                    <a:pt x="41812" y="10978"/>
                  </a:lnTo>
                  <a:lnTo>
                    <a:pt x="40917" y="8778"/>
                  </a:lnTo>
                  <a:lnTo>
                    <a:pt x="39996" y="6577"/>
                  </a:lnTo>
                  <a:lnTo>
                    <a:pt x="39074" y="4376"/>
                  </a:lnTo>
                  <a:lnTo>
                    <a:pt x="38153" y="2189"/>
                  </a:lnTo>
                  <a:lnTo>
                    <a:pt x="37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1304850" y="4804113"/>
              <a:ext cx="1420850" cy="339375"/>
            </a:xfrm>
            <a:custGeom>
              <a:avLst/>
              <a:gdLst/>
              <a:ahLst/>
              <a:cxnLst/>
              <a:rect l="l" t="t" r="r" b="b"/>
              <a:pathLst>
                <a:path w="56834" h="13575" extrusionOk="0">
                  <a:moveTo>
                    <a:pt x="0" y="0"/>
                  </a:moveTo>
                  <a:lnTo>
                    <a:pt x="0" y="13575"/>
                  </a:lnTo>
                  <a:lnTo>
                    <a:pt x="56833" y="13575"/>
                  </a:lnTo>
                  <a:lnTo>
                    <a:pt x="56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1862675" y="4001588"/>
              <a:ext cx="305500" cy="93425"/>
            </a:xfrm>
            <a:custGeom>
              <a:avLst/>
              <a:gdLst/>
              <a:ahLst/>
              <a:cxnLst/>
              <a:rect l="l" t="t" r="r" b="b"/>
              <a:pathLst>
                <a:path w="12220" h="3737" extrusionOk="0">
                  <a:moveTo>
                    <a:pt x="12219" y="0"/>
                  </a:moveTo>
                  <a:lnTo>
                    <a:pt x="10351" y="77"/>
                  </a:lnTo>
                  <a:lnTo>
                    <a:pt x="8432" y="167"/>
                  </a:lnTo>
                  <a:lnTo>
                    <a:pt x="6219" y="295"/>
                  </a:lnTo>
                  <a:lnTo>
                    <a:pt x="5093" y="359"/>
                  </a:lnTo>
                  <a:lnTo>
                    <a:pt x="3993" y="448"/>
                  </a:lnTo>
                  <a:lnTo>
                    <a:pt x="2969" y="525"/>
                  </a:lnTo>
                  <a:lnTo>
                    <a:pt x="2035" y="627"/>
                  </a:lnTo>
                  <a:lnTo>
                    <a:pt x="1242" y="717"/>
                  </a:lnTo>
                  <a:lnTo>
                    <a:pt x="909" y="781"/>
                  </a:lnTo>
                  <a:lnTo>
                    <a:pt x="615" y="832"/>
                  </a:lnTo>
                  <a:lnTo>
                    <a:pt x="372" y="883"/>
                  </a:lnTo>
                  <a:lnTo>
                    <a:pt x="193" y="934"/>
                  </a:lnTo>
                  <a:lnTo>
                    <a:pt x="65" y="998"/>
                  </a:lnTo>
                  <a:lnTo>
                    <a:pt x="39" y="1024"/>
                  </a:lnTo>
                  <a:lnTo>
                    <a:pt x="14" y="1062"/>
                  </a:lnTo>
                  <a:lnTo>
                    <a:pt x="1" y="1113"/>
                  </a:lnTo>
                  <a:lnTo>
                    <a:pt x="1" y="1190"/>
                  </a:lnTo>
                  <a:lnTo>
                    <a:pt x="26" y="1254"/>
                  </a:lnTo>
                  <a:lnTo>
                    <a:pt x="65" y="1331"/>
                  </a:lnTo>
                  <a:lnTo>
                    <a:pt x="129" y="1408"/>
                  </a:lnTo>
                  <a:lnTo>
                    <a:pt x="205" y="1497"/>
                  </a:lnTo>
                  <a:lnTo>
                    <a:pt x="295" y="1587"/>
                  </a:lnTo>
                  <a:lnTo>
                    <a:pt x="410" y="1664"/>
                  </a:lnTo>
                  <a:lnTo>
                    <a:pt x="666" y="1855"/>
                  </a:lnTo>
                  <a:lnTo>
                    <a:pt x="973" y="2035"/>
                  </a:lnTo>
                  <a:lnTo>
                    <a:pt x="1306" y="2239"/>
                  </a:lnTo>
                  <a:lnTo>
                    <a:pt x="1690" y="2431"/>
                  </a:lnTo>
                  <a:lnTo>
                    <a:pt x="2086" y="2623"/>
                  </a:lnTo>
                  <a:lnTo>
                    <a:pt x="2496" y="2815"/>
                  </a:lnTo>
                  <a:lnTo>
                    <a:pt x="2905" y="2994"/>
                  </a:lnTo>
                  <a:lnTo>
                    <a:pt x="3327" y="3173"/>
                  </a:lnTo>
                  <a:lnTo>
                    <a:pt x="4121" y="3493"/>
                  </a:lnTo>
                  <a:lnTo>
                    <a:pt x="4824" y="3736"/>
                  </a:lnTo>
                  <a:lnTo>
                    <a:pt x="12219" y="0"/>
                  </a:lnTo>
                  <a:close/>
                </a:path>
              </a:pathLst>
            </a:custGeom>
            <a:solidFill>
              <a:srgbClr val="8A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1862675" y="4001588"/>
              <a:ext cx="305500" cy="93425"/>
            </a:xfrm>
            <a:custGeom>
              <a:avLst/>
              <a:gdLst/>
              <a:ahLst/>
              <a:cxnLst/>
              <a:rect l="l" t="t" r="r" b="b"/>
              <a:pathLst>
                <a:path w="12220" h="3737" fill="none" extrusionOk="0">
                  <a:moveTo>
                    <a:pt x="12219" y="0"/>
                  </a:moveTo>
                  <a:lnTo>
                    <a:pt x="12219" y="0"/>
                  </a:lnTo>
                  <a:lnTo>
                    <a:pt x="10351" y="77"/>
                  </a:lnTo>
                  <a:lnTo>
                    <a:pt x="8432" y="167"/>
                  </a:lnTo>
                  <a:lnTo>
                    <a:pt x="6219" y="295"/>
                  </a:lnTo>
                  <a:lnTo>
                    <a:pt x="5093" y="359"/>
                  </a:lnTo>
                  <a:lnTo>
                    <a:pt x="3993" y="448"/>
                  </a:lnTo>
                  <a:lnTo>
                    <a:pt x="2969" y="525"/>
                  </a:lnTo>
                  <a:lnTo>
                    <a:pt x="2035" y="627"/>
                  </a:lnTo>
                  <a:lnTo>
                    <a:pt x="1242" y="717"/>
                  </a:lnTo>
                  <a:lnTo>
                    <a:pt x="909" y="781"/>
                  </a:lnTo>
                  <a:lnTo>
                    <a:pt x="615" y="832"/>
                  </a:lnTo>
                  <a:lnTo>
                    <a:pt x="372" y="883"/>
                  </a:lnTo>
                  <a:lnTo>
                    <a:pt x="193" y="934"/>
                  </a:lnTo>
                  <a:lnTo>
                    <a:pt x="65" y="998"/>
                  </a:lnTo>
                  <a:lnTo>
                    <a:pt x="39" y="1024"/>
                  </a:lnTo>
                  <a:lnTo>
                    <a:pt x="14" y="1062"/>
                  </a:lnTo>
                  <a:lnTo>
                    <a:pt x="14" y="1062"/>
                  </a:lnTo>
                  <a:lnTo>
                    <a:pt x="1" y="1113"/>
                  </a:lnTo>
                  <a:lnTo>
                    <a:pt x="1" y="1190"/>
                  </a:lnTo>
                  <a:lnTo>
                    <a:pt x="26" y="1254"/>
                  </a:lnTo>
                  <a:lnTo>
                    <a:pt x="65" y="1331"/>
                  </a:lnTo>
                  <a:lnTo>
                    <a:pt x="129" y="1408"/>
                  </a:lnTo>
                  <a:lnTo>
                    <a:pt x="205" y="1497"/>
                  </a:lnTo>
                  <a:lnTo>
                    <a:pt x="295" y="1587"/>
                  </a:lnTo>
                  <a:lnTo>
                    <a:pt x="410" y="1664"/>
                  </a:lnTo>
                  <a:lnTo>
                    <a:pt x="666" y="1855"/>
                  </a:lnTo>
                  <a:lnTo>
                    <a:pt x="973" y="2035"/>
                  </a:lnTo>
                  <a:lnTo>
                    <a:pt x="1306" y="2239"/>
                  </a:lnTo>
                  <a:lnTo>
                    <a:pt x="1690" y="2431"/>
                  </a:lnTo>
                  <a:lnTo>
                    <a:pt x="2086" y="2623"/>
                  </a:lnTo>
                  <a:lnTo>
                    <a:pt x="2496" y="2815"/>
                  </a:lnTo>
                  <a:lnTo>
                    <a:pt x="2905" y="2994"/>
                  </a:lnTo>
                  <a:lnTo>
                    <a:pt x="3327" y="3173"/>
                  </a:lnTo>
                  <a:lnTo>
                    <a:pt x="4121" y="3493"/>
                  </a:lnTo>
                  <a:lnTo>
                    <a:pt x="4824" y="37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1327875" y="2550713"/>
              <a:ext cx="1374775" cy="1540775"/>
            </a:xfrm>
            <a:custGeom>
              <a:avLst/>
              <a:gdLst/>
              <a:ahLst/>
              <a:cxnLst/>
              <a:rect l="l" t="t" r="r" b="b"/>
              <a:pathLst>
                <a:path w="54991" h="61631" extrusionOk="0">
                  <a:moveTo>
                    <a:pt x="26933" y="0"/>
                  </a:moveTo>
                  <a:lnTo>
                    <a:pt x="25768" y="256"/>
                  </a:lnTo>
                  <a:lnTo>
                    <a:pt x="22711" y="973"/>
                  </a:lnTo>
                  <a:lnTo>
                    <a:pt x="20663" y="1459"/>
                  </a:lnTo>
                  <a:lnTo>
                    <a:pt x="18386" y="2009"/>
                  </a:lnTo>
                  <a:lnTo>
                    <a:pt x="15942" y="2610"/>
                  </a:lnTo>
                  <a:lnTo>
                    <a:pt x="13422" y="3250"/>
                  </a:lnTo>
                  <a:lnTo>
                    <a:pt x="10914" y="3915"/>
                  </a:lnTo>
                  <a:lnTo>
                    <a:pt x="9673" y="4248"/>
                  </a:lnTo>
                  <a:lnTo>
                    <a:pt x="8470" y="4581"/>
                  </a:lnTo>
                  <a:lnTo>
                    <a:pt x="7319" y="4913"/>
                  </a:lnTo>
                  <a:lnTo>
                    <a:pt x="6206" y="5246"/>
                  </a:lnTo>
                  <a:lnTo>
                    <a:pt x="5144" y="5579"/>
                  </a:lnTo>
                  <a:lnTo>
                    <a:pt x="4159" y="5898"/>
                  </a:lnTo>
                  <a:lnTo>
                    <a:pt x="3263" y="6205"/>
                  </a:lnTo>
                  <a:lnTo>
                    <a:pt x="2444" y="6500"/>
                  </a:lnTo>
                  <a:lnTo>
                    <a:pt x="1728" y="6781"/>
                  </a:lnTo>
                  <a:lnTo>
                    <a:pt x="1421" y="6922"/>
                  </a:lnTo>
                  <a:lnTo>
                    <a:pt x="1126" y="7050"/>
                  </a:lnTo>
                  <a:lnTo>
                    <a:pt x="871" y="7191"/>
                  </a:lnTo>
                  <a:lnTo>
                    <a:pt x="640" y="7306"/>
                  </a:lnTo>
                  <a:lnTo>
                    <a:pt x="448" y="7434"/>
                  </a:lnTo>
                  <a:lnTo>
                    <a:pt x="282" y="7549"/>
                  </a:lnTo>
                  <a:lnTo>
                    <a:pt x="167" y="7651"/>
                  </a:lnTo>
                  <a:lnTo>
                    <a:pt x="65" y="7766"/>
                  </a:lnTo>
                  <a:lnTo>
                    <a:pt x="39" y="7818"/>
                  </a:lnTo>
                  <a:lnTo>
                    <a:pt x="13" y="7856"/>
                  </a:lnTo>
                  <a:lnTo>
                    <a:pt x="1" y="7907"/>
                  </a:lnTo>
                  <a:lnTo>
                    <a:pt x="1" y="7958"/>
                  </a:lnTo>
                  <a:lnTo>
                    <a:pt x="448" y="15648"/>
                  </a:lnTo>
                  <a:lnTo>
                    <a:pt x="960" y="24258"/>
                  </a:lnTo>
                  <a:lnTo>
                    <a:pt x="2035" y="41838"/>
                  </a:lnTo>
                  <a:lnTo>
                    <a:pt x="2905" y="55886"/>
                  </a:lnTo>
                  <a:lnTo>
                    <a:pt x="3276" y="61630"/>
                  </a:lnTo>
                  <a:lnTo>
                    <a:pt x="52163" y="61439"/>
                  </a:lnTo>
                  <a:lnTo>
                    <a:pt x="52406" y="55847"/>
                  </a:lnTo>
                  <a:lnTo>
                    <a:pt x="52688" y="49706"/>
                  </a:lnTo>
                  <a:lnTo>
                    <a:pt x="53046" y="42068"/>
                  </a:lnTo>
                  <a:lnTo>
                    <a:pt x="53481" y="33496"/>
                  </a:lnTo>
                  <a:lnTo>
                    <a:pt x="53711" y="29031"/>
                  </a:lnTo>
                  <a:lnTo>
                    <a:pt x="53954" y="24540"/>
                  </a:lnTo>
                  <a:lnTo>
                    <a:pt x="54210" y="20100"/>
                  </a:lnTo>
                  <a:lnTo>
                    <a:pt x="54466" y="15763"/>
                  </a:lnTo>
                  <a:lnTo>
                    <a:pt x="54735" y="11617"/>
                  </a:lnTo>
                  <a:lnTo>
                    <a:pt x="54991" y="7728"/>
                  </a:lnTo>
                  <a:lnTo>
                    <a:pt x="54991" y="7690"/>
                  </a:lnTo>
                  <a:lnTo>
                    <a:pt x="54978" y="7638"/>
                  </a:lnTo>
                  <a:lnTo>
                    <a:pt x="54952" y="7600"/>
                  </a:lnTo>
                  <a:lnTo>
                    <a:pt x="54927" y="7549"/>
                  </a:lnTo>
                  <a:lnTo>
                    <a:pt x="54825" y="7446"/>
                  </a:lnTo>
                  <a:lnTo>
                    <a:pt x="54697" y="7344"/>
                  </a:lnTo>
                  <a:lnTo>
                    <a:pt x="54530" y="7242"/>
                  </a:lnTo>
                  <a:lnTo>
                    <a:pt x="54326" y="7127"/>
                  </a:lnTo>
                  <a:lnTo>
                    <a:pt x="54095" y="6999"/>
                  </a:lnTo>
                  <a:lnTo>
                    <a:pt x="53827" y="6884"/>
                  </a:lnTo>
                  <a:lnTo>
                    <a:pt x="53519" y="6756"/>
                  </a:lnTo>
                  <a:lnTo>
                    <a:pt x="53187" y="6615"/>
                  </a:lnTo>
                  <a:lnTo>
                    <a:pt x="52445" y="6346"/>
                  </a:lnTo>
                  <a:lnTo>
                    <a:pt x="51600" y="6052"/>
                  </a:lnTo>
                  <a:lnTo>
                    <a:pt x="50666" y="5758"/>
                  </a:lnTo>
                  <a:lnTo>
                    <a:pt x="49643" y="5451"/>
                  </a:lnTo>
                  <a:lnTo>
                    <a:pt x="48542" y="5131"/>
                  </a:lnTo>
                  <a:lnTo>
                    <a:pt x="47378" y="4811"/>
                  </a:lnTo>
                  <a:lnTo>
                    <a:pt x="46176" y="4491"/>
                  </a:lnTo>
                  <a:lnTo>
                    <a:pt x="44922" y="4158"/>
                  </a:lnTo>
                  <a:lnTo>
                    <a:pt x="43629" y="3838"/>
                  </a:lnTo>
                  <a:lnTo>
                    <a:pt x="41007" y="3186"/>
                  </a:lnTo>
                  <a:lnTo>
                    <a:pt x="38384" y="2559"/>
                  </a:lnTo>
                  <a:lnTo>
                    <a:pt x="35850" y="1971"/>
                  </a:lnTo>
                  <a:lnTo>
                    <a:pt x="33471" y="1433"/>
                  </a:lnTo>
                  <a:lnTo>
                    <a:pt x="31334" y="947"/>
                  </a:lnTo>
                  <a:lnTo>
                    <a:pt x="28148" y="256"/>
                  </a:lnTo>
                  <a:lnTo>
                    <a:pt x="26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1801600" y="2709663"/>
              <a:ext cx="425750" cy="365625"/>
            </a:xfrm>
            <a:custGeom>
              <a:avLst/>
              <a:gdLst/>
              <a:ahLst/>
              <a:cxnLst/>
              <a:rect l="l" t="t" r="r" b="b"/>
              <a:pathLst>
                <a:path w="17030" h="14625" extrusionOk="0">
                  <a:moveTo>
                    <a:pt x="17029" y="1"/>
                  </a:moveTo>
                  <a:lnTo>
                    <a:pt x="0" y="65"/>
                  </a:lnTo>
                  <a:lnTo>
                    <a:pt x="8547" y="14625"/>
                  </a:lnTo>
                  <a:lnTo>
                    <a:pt x="170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1743050" y="2550713"/>
              <a:ext cx="539950" cy="167950"/>
            </a:xfrm>
            <a:custGeom>
              <a:avLst/>
              <a:gdLst/>
              <a:ahLst/>
              <a:cxnLst/>
              <a:rect l="l" t="t" r="r" b="b"/>
              <a:pathLst>
                <a:path w="21598" h="6718" extrusionOk="0">
                  <a:moveTo>
                    <a:pt x="10326" y="0"/>
                  </a:moveTo>
                  <a:lnTo>
                    <a:pt x="9494" y="192"/>
                  </a:lnTo>
                  <a:lnTo>
                    <a:pt x="7242" y="704"/>
                  </a:lnTo>
                  <a:lnTo>
                    <a:pt x="3954" y="1484"/>
                  </a:lnTo>
                  <a:lnTo>
                    <a:pt x="2035" y="1945"/>
                  </a:lnTo>
                  <a:lnTo>
                    <a:pt x="1" y="2444"/>
                  </a:lnTo>
                  <a:lnTo>
                    <a:pt x="2508" y="6717"/>
                  </a:lnTo>
                  <a:lnTo>
                    <a:pt x="19205" y="6640"/>
                  </a:lnTo>
                  <a:lnTo>
                    <a:pt x="21598" y="2521"/>
                  </a:lnTo>
                  <a:lnTo>
                    <a:pt x="19397" y="2009"/>
                  </a:lnTo>
                  <a:lnTo>
                    <a:pt x="17311" y="1536"/>
                  </a:lnTo>
                  <a:lnTo>
                    <a:pt x="13716" y="729"/>
                  </a:lnTo>
                  <a:lnTo>
                    <a:pt x="11247" y="192"/>
                  </a:lnTo>
                  <a:lnTo>
                    <a:pt x="10326" y="0"/>
                  </a:lnTo>
                  <a:close/>
                </a:path>
              </a:pathLst>
            </a:custGeom>
            <a:solidFill>
              <a:srgbClr val="B1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1226475" y="4030688"/>
              <a:ext cx="1577575" cy="958950"/>
            </a:xfrm>
            <a:custGeom>
              <a:avLst/>
              <a:gdLst/>
              <a:ahLst/>
              <a:cxnLst/>
              <a:rect l="l" t="t" r="r" b="b"/>
              <a:pathLst>
                <a:path w="63103" h="38358" extrusionOk="0">
                  <a:moveTo>
                    <a:pt x="56104" y="1"/>
                  </a:moveTo>
                  <a:lnTo>
                    <a:pt x="7140" y="1139"/>
                  </a:lnTo>
                  <a:lnTo>
                    <a:pt x="1" y="38358"/>
                  </a:lnTo>
                  <a:lnTo>
                    <a:pt x="63103" y="38102"/>
                  </a:lnTo>
                  <a:lnTo>
                    <a:pt x="56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1835500" y="2137438"/>
              <a:ext cx="359550" cy="573225"/>
            </a:xfrm>
            <a:custGeom>
              <a:avLst/>
              <a:gdLst/>
              <a:ahLst/>
              <a:cxnLst/>
              <a:rect l="l" t="t" r="r" b="b"/>
              <a:pathLst>
                <a:path w="14382" h="22929" extrusionOk="0">
                  <a:moveTo>
                    <a:pt x="0" y="1"/>
                  </a:moveTo>
                  <a:lnTo>
                    <a:pt x="2162" y="22928"/>
                  </a:lnTo>
                  <a:lnTo>
                    <a:pt x="12372" y="22928"/>
                  </a:lnTo>
                  <a:lnTo>
                    <a:pt x="14381" y="1"/>
                  </a:lnTo>
                  <a:close/>
                </a:path>
              </a:pathLst>
            </a:custGeom>
            <a:solidFill>
              <a:srgbClr val="B1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1846375" y="2315288"/>
              <a:ext cx="305475" cy="267100"/>
            </a:xfrm>
            <a:custGeom>
              <a:avLst/>
              <a:gdLst/>
              <a:ahLst/>
              <a:cxnLst/>
              <a:rect l="l" t="t" r="r" b="b"/>
              <a:pathLst>
                <a:path w="12219" h="10684" extrusionOk="0">
                  <a:moveTo>
                    <a:pt x="12219" y="1"/>
                  </a:moveTo>
                  <a:lnTo>
                    <a:pt x="0" y="1101"/>
                  </a:lnTo>
                  <a:lnTo>
                    <a:pt x="1280" y="10684"/>
                  </a:lnTo>
                  <a:lnTo>
                    <a:pt x="1689" y="10645"/>
                  </a:lnTo>
                  <a:lnTo>
                    <a:pt x="2099" y="10594"/>
                  </a:lnTo>
                  <a:lnTo>
                    <a:pt x="2508" y="10518"/>
                  </a:lnTo>
                  <a:lnTo>
                    <a:pt x="2917" y="10415"/>
                  </a:lnTo>
                  <a:lnTo>
                    <a:pt x="3327" y="10287"/>
                  </a:lnTo>
                  <a:lnTo>
                    <a:pt x="3736" y="10134"/>
                  </a:lnTo>
                  <a:lnTo>
                    <a:pt x="4146" y="9967"/>
                  </a:lnTo>
                  <a:lnTo>
                    <a:pt x="4542" y="9763"/>
                  </a:lnTo>
                  <a:lnTo>
                    <a:pt x="4939" y="9558"/>
                  </a:lnTo>
                  <a:lnTo>
                    <a:pt x="5336" y="9315"/>
                  </a:lnTo>
                  <a:lnTo>
                    <a:pt x="5732" y="9059"/>
                  </a:lnTo>
                  <a:lnTo>
                    <a:pt x="6116" y="8777"/>
                  </a:lnTo>
                  <a:lnTo>
                    <a:pt x="6500" y="8483"/>
                  </a:lnTo>
                  <a:lnTo>
                    <a:pt x="6871" y="8176"/>
                  </a:lnTo>
                  <a:lnTo>
                    <a:pt x="7242" y="7843"/>
                  </a:lnTo>
                  <a:lnTo>
                    <a:pt x="7613" y="7498"/>
                  </a:lnTo>
                  <a:lnTo>
                    <a:pt x="7971" y="7127"/>
                  </a:lnTo>
                  <a:lnTo>
                    <a:pt x="8317" y="6743"/>
                  </a:lnTo>
                  <a:lnTo>
                    <a:pt x="8662" y="6347"/>
                  </a:lnTo>
                  <a:lnTo>
                    <a:pt x="8995" y="5937"/>
                  </a:lnTo>
                  <a:lnTo>
                    <a:pt x="9327" y="5502"/>
                  </a:lnTo>
                  <a:lnTo>
                    <a:pt x="9647" y="5067"/>
                  </a:lnTo>
                  <a:lnTo>
                    <a:pt x="9954" y="4607"/>
                  </a:lnTo>
                  <a:lnTo>
                    <a:pt x="10249" y="4146"/>
                  </a:lnTo>
                  <a:lnTo>
                    <a:pt x="10543" y="3660"/>
                  </a:lnTo>
                  <a:lnTo>
                    <a:pt x="10812" y="3174"/>
                  </a:lnTo>
                  <a:lnTo>
                    <a:pt x="11080" y="2662"/>
                  </a:lnTo>
                  <a:lnTo>
                    <a:pt x="11336" y="2150"/>
                  </a:lnTo>
                  <a:lnTo>
                    <a:pt x="11579" y="1625"/>
                  </a:lnTo>
                  <a:lnTo>
                    <a:pt x="11809" y="1101"/>
                  </a:lnTo>
                  <a:lnTo>
                    <a:pt x="12027" y="551"/>
                  </a:lnTo>
                  <a:lnTo>
                    <a:pt x="12219" y="1"/>
                  </a:lnTo>
                  <a:close/>
                </a:path>
              </a:pathLst>
            </a:custGeom>
            <a:solidFill>
              <a:srgbClr val="8A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1622775" y="1475013"/>
              <a:ext cx="784975" cy="784975"/>
            </a:xfrm>
            <a:custGeom>
              <a:avLst/>
              <a:gdLst/>
              <a:ahLst/>
              <a:cxnLst/>
              <a:rect l="l" t="t" r="r" b="b"/>
              <a:pathLst>
                <a:path w="31399" h="31399" extrusionOk="0">
                  <a:moveTo>
                    <a:pt x="15559" y="1"/>
                  </a:moveTo>
                  <a:lnTo>
                    <a:pt x="15150" y="14"/>
                  </a:lnTo>
                  <a:lnTo>
                    <a:pt x="14753" y="26"/>
                  </a:lnTo>
                  <a:lnTo>
                    <a:pt x="14356" y="65"/>
                  </a:lnTo>
                  <a:lnTo>
                    <a:pt x="13960" y="103"/>
                  </a:lnTo>
                  <a:lnTo>
                    <a:pt x="13563" y="142"/>
                  </a:lnTo>
                  <a:lnTo>
                    <a:pt x="13179" y="206"/>
                  </a:lnTo>
                  <a:lnTo>
                    <a:pt x="12795" y="270"/>
                  </a:lnTo>
                  <a:lnTo>
                    <a:pt x="12412" y="346"/>
                  </a:lnTo>
                  <a:lnTo>
                    <a:pt x="12028" y="436"/>
                  </a:lnTo>
                  <a:lnTo>
                    <a:pt x="11657" y="525"/>
                  </a:lnTo>
                  <a:lnTo>
                    <a:pt x="11286" y="628"/>
                  </a:lnTo>
                  <a:lnTo>
                    <a:pt x="10915" y="743"/>
                  </a:lnTo>
                  <a:lnTo>
                    <a:pt x="10544" y="871"/>
                  </a:lnTo>
                  <a:lnTo>
                    <a:pt x="10185" y="999"/>
                  </a:lnTo>
                  <a:lnTo>
                    <a:pt x="9827" y="1140"/>
                  </a:lnTo>
                  <a:lnTo>
                    <a:pt x="9482" y="1280"/>
                  </a:lnTo>
                  <a:lnTo>
                    <a:pt x="9136" y="1434"/>
                  </a:lnTo>
                  <a:lnTo>
                    <a:pt x="8791" y="1600"/>
                  </a:lnTo>
                  <a:lnTo>
                    <a:pt x="8445" y="1779"/>
                  </a:lnTo>
                  <a:lnTo>
                    <a:pt x="8113" y="1958"/>
                  </a:lnTo>
                  <a:lnTo>
                    <a:pt x="7780" y="2138"/>
                  </a:lnTo>
                  <a:lnTo>
                    <a:pt x="7460" y="2342"/>
                  </a:lnTo>
                  <a:lnTo>
                    <a:pt x="7140" y="2534"/>
                  </a:lnTo>
                  <a:lnTo>
                    <a:pt x="6833" y="2752"/>
                  </a:lnTo>
                  <a:lnTo>
                    <a:pt x="6513" y="2969"/>
                  </a:lnTo>
                  <a:lnTo>
                    <a:pt x="6219" y="3187"/>
                  </a:lnTo>
                  <a:lnTo>
                    <a:pt x="5925" y="3430"/>
                  </a:lnTo>
                  <a:lnTo>
                    <a:pt x="5631" y="3660"/>
                  </a:lnTo>
                  <a:lnTo>
                    <a:pt x="5336" y="3903"/>
                  </a:lnTo>
                  <a:lnTo>
                    <a:pt x="5055" y="4159"/>
                  </a:lnTo>
                  <a:lnTo>
                    <a:pt x="4786" y="4415"/>
                  </a:lnTo>
                  <a:lnTo>
                    <a:pt x="4517" y="4684"/>
                  </a:lnTo>
                  <a:lnTo>
                    <a:pt x="4262" y="4952"/>
                  </a:lnTo>
                  <a:lnTo>
                    <a:pt x="4006" y="5234"/>
                  </a:lnTo>
                  <a:lnTo>
                    <a:pt x="3763" y="5515"/>
                  </a:lnTo>
                  <a:lnTo>
                    <a:pt x="3519" y="5809"/>
                  </a:lnTo>
                  <a:lnTo>
                    <a:pt x="3276" y="6104"/>
                  </a:lnTo>
                  <a:lnTo>
                    <a:pt x="3059" y="6398"/>
                  </a:lnTo>
                  <a:lnTo>
                    <a:pt x="2829" y="6705"/>
                  </a:lnTo>
                  <a:lnTo>
                    <a:pt x="2624" y="7025"/>
                  </a:lnTo>
                  <a:lnTo>
                    <a:pt x="2419" y="7345"/>
                  </a:lnTo>
                  <a:lnTo>
                    <a:pt x="2214" y="7665"/>
                  </a:lnTo>
                  <a:lnTo>
                    <a:pt x="2022" y="7985"/>
                  </a:lnTo>
                  <a:lnTo>
                    <a:pt x="1843" y="8317"/>
                  </a:lnTo>
                  <a:lnTo>
                    <a:pt x="1664" y="8663"/>
                  </a:lnTo>
                  <a:lnTo>
                    <a:pt x="1498" y="9008"/>
                  </a:lnTo>
                  <a:lnTo>
                    <a:pt x="1344" y="9354"/>
                  </a:lnTo>
                  <a:lnTo>
                    <a:pt x="1191" y="9699"/>
                  </a:lnTo>
                  <a:lnTo>
                    <a:pt x="1050" y="10057"/>
                  </a:lnTo>
                  <a:lnTo>
                    <a:pt x="909" y="10415"/>
                  </a:lnTo>
                  <a:lnTo>
                    <a:pt x="794" y="10786"/>
                  </a:lnTo>
                  <a:lnTo>
                    <a:pt x="679" y="11158"/>
                  </a:lnTo>
                  <a:lnTo>
                    <a:pt x="564" y="11529"/>
                  </a:lnTo>
                  <a:lnTo>
                    <a:pt x="474" y="11900"/>
                  </a:lnTo>
                  <a:lnTo>
                    <a:pt x="385" y="12283"/>
                  </a:lnTo>
                  <a:lnTo>
                    <a:pt x="295" y="12667"/>
                  </a:lnTo>
                  <a:lnTo>
                    <a:pt x="231" y="13051"/>
                  </a:lnTo>
                  <a:lnTo>
                    <a:pt x="167" y="13448"/>
                  </a:lnTo>
                  <a:lnTo>
                    <a:pt x="116" y="13832"/>
                  </a:lnTo>
                  <a:lnTo>
                    <a:pt x="78" y="14228"/>
                  </a:lnTo>
                  <a:lnTo>
                    <a:pt x="39" y="14638"/>
                  </a:lnTo>
                  <a:lnTo>
                    <a:pt x="14" y="15034"/>
                  </a:lnTo>
                  <a:lnTo>
                    <a:pt x="14" y="15444"/>
                  </a:lnTo>
                  <a:lnTo>
                    <a:pt x="1" y="15840"/>
                  </a:lnTo>
                  <a:lnTo>
                    <a:pt x="14" y="16250"/>
                  </a:lnTo>
                  <a:lnTo>
                    <a:pt x="39" y="16646"/>
                  </a:lnTo>
                  <a:lnTo>
                    <a:pt x="65" y="17043"/>
                  </a:lnTo>
                  <a:lnTo>
                    <a:pt x="103" y="17440"/>
                  </a:lnTo>
                  <a:lnTo>
                    <a:pt x="155" y="17836"/>
                  </a:lnTo>
                  <a:lnTo>
                    <a:pt x="206" y="18220"/>
                  </a:lnTo>
                  <a:lnTo>
                    <a:pt x="270" y="18604"/>
                  </a:lnTo>
                  <a:lnTo>
                    <a:pt x="346" y="18988"/>
                  </a:lnTo>
                  <a:lnTo>
                    <a:pt x="436" y="19371"/>
                  </a:lnTo>
                  <a:lnTo>
                    <a:pt x="538" y="19743"/>
                  </a:lnTo>
                  <a:lnTo>
                    <a:pt x="641" y="20114"/>
                  </a:lnTo>
                  <a:lnTo>
                    <a:pt x="756" y="20485"/>
                  </a:lnTo>
                  <a:lnTo>
                    <a:pt x="871" y="20856"/>
                  </a:lnTo>
                  <a:lnTo>
                    <a:pt x="999" y="21214"/>
                  </a:lnTo>
                  <a:lnTo>
                    <a:pt x="1140" y="21572"/>
                  </a:lnTo>
                  <a:lnTo>
                    <a:pt x="1293" y="21918"/>
                  </a:lnTo>
                  <a:lnTo>
                    <a:pt x="1447" y="22263"/>
                  </a:lnTo>
                  <a:lnTo>
                    <a:pt x="1613" y="22608"/>
                  </a:lnTo>
                  <a:lnTo>
                    <a:pt x="1779" y="22954"/>
                  </a:lnTo>
                  <a:lnTo>
                    <a:pt x="1959" y="23287"/>
                  </a:lnTo>
                  <a:lnTo>
                    <a:pt x="2150" y="23619"/>
                  </a:lnTo>
                  <a:lnTo>
                    <a:pt x="2342" y="23939"/>
                  </a:lnTo>
                  <a:lnTo>
                    <a:pt x="2547" y="24259"/>
                  </a:lnTo>
                  <a:lnTo>
                    <a:pt x="2752" y="24566"/>
                  </a:lnTo>
                  <a:lnTo>
                    <a:pt x="2969" y="24873"/>
                  </a:lnTo>
                  <a:lnTo>
                    <a:pt x="3200" y="25180"/>
                  </a:lnTo>
                  <a:lnTo>
                    <a:pt x="3430" y="25474"/>
                  </a:lnTo>
                  <a:lnTo>
                    <a:pt x="3660" y="25769"/>
                  </a:lnTo>
                  <a:lnTo>
                    <a:pt x="3916" y="26063"/>
                  </a:lnTo>
                  <a:lnTo>
                    <a:pt x="4159" y="26332"/>
                  </a:lnTo>
                  <a:lnTo>
                    <a:pt x="4415" y="26613"/>
                  </a:lnTo>
                  <a:lnTo>
                    <a:pt x="4684" y="26882"/>
                  </a:lnTo>
                  <a:lnTo>
                    <a:pt x="4952" y="27138"/>
                  </a:lnTo>
                  <a:lnTo>
                    <a:pt x="5234" y="27394"/>
                  </a:lnTo>
                  <a:lnTo>
                    <a:pt x="5515" y="27637"/>
                  </a:lnTo>
                  <a:lnTo>
                    <a:pt x="5810" y="27880"/>
                  </a:lnTo>
                  <a:lnTo>
                    <a:pt x="6104" y="28123"/>
                  </a:lnTo>
                  <a:lnTo>
                    <a:pt x="6411" y="28340"/>
                  </a:lnTo>
                  <a:lnTo>
                    <a:pt x="6718" y="28571"/>
                  </a:lnTo>
                  <a:lnTo>
                    <a:pt x="7025" y="28775"/>
                  </a:lnTo>
                  <a:lnTo>
                    <a:pt x="7345" y="28980"/>
                  </a:lnTo>
                  <a:lnTo>
                    <a:pt x="7665" y="29185"/>
                  </a:lnTo>
                  <a:lnTo>
                    <a:pt x="7997" y="29377"/>
                  </a:lnTo>
                  <a:lnTo>
                    <a:pt x="8330" y="29556"/>
                  </a:lnTo>
                  <a:lnTo>
                    <a:pt x="8663" y="29735"/>
                  </a:lnTo>
                  <a:lnTo>
                    <a:pt x="9008" y="29901"/>
                  </a:lnTo>
                  <a:lnTo>
                    <a:pt x="9354" y="30055"/>
                  </a:lnTo>
                  <a:lnTo>
                    <a:pt x="9712" y="30208"/>
                  </a:lnTo>
                  <a:lnTo>
                    <a:pt x="10057" y="30349"/>
                  </a:lnTo>
                  <a:lnTo>
                    <a:pt x="10428" y="30477"/>
                  </a:lnTo>
                  <a:lnTo>
                    <a:pt x="10787" y="30605"/>
                  </a:lnTo>
                  <a:lnTo>
                    <a:pt x="11158" y="30720"/>
                  </a:lnTo>
                  <a:lnTo>
                    <a:pt x="11529" y="30835"/>
                  </a:lnTo>
                  <a:lnTo>
                    <a:pt x="11900" y="30925"/>
                  </a:lnTo>
                  <a:lnTo>
                    <a:pt x="12284" y="31014"/>
                  </a:lnTo>
                  <a:lnTo>
                    <a:pt x="12667" y="31104"/>
                  </a:lnTo>
                  <a:lnTo>
                    <a:pt x="13051" y="31168"/>
                  </a:lnTo>
                  <a:lnTo>
                    <a:pt x="13448" y="31232"/>
                  </a:lnTo>
                  <a:lnTo>
                    <a:pt x="13845" y="31283"/>
                  </a:lnTo>
                  <a:lnTo>
                    <a:pt x="14241" y="31321"/>
                  </a:lnTo>
                  <a:lnTo>
                    <a:pt x="14638" y="31360"/>
                  </a:lnTo>
                  <a:lnTo>
                    <a:pt x="15034" y="31373"/>
                  </a:lnTo>
                  <a:lnTo>
                    <a:pt x="15444" y="31385"/>
                  </a:lnTo>
                  <a:lnTo>
                    <a:pt x="15853" y="31398"/>
                  </a:lnTo>
                  <a:lnTo>
                    <a:pt x="16250" y="31385"/>
                  </a:lnTo>
                  <a:lnTo>
                    <a:pt x="16646" y="31360"/>
                  </a:lnTo>
                  <a:lnTo>
                    <a:pt x="17043" y="31334"/>
                  </a:lnTo>
                  <a:lnTo>
                    <a:pt x="17440" y="31296"/>
                  </a:lnTo>
                  <a:lnTo>
                    <a:pt x="17836" y="31245"/>
                  </a:lnTo>
                  <a:lnTo>
                    <a:pt x="18220" y="31193"/>
                  </a:lnTo>
                  <a:lnTo>
                    <a:pt x="18604" y="31129"/>
                  </a:lnTo>
                  <a:lnTo>
                    <a:pt x="18988" y="31053"/>
                  </a:lnTo>
                  <a:lnTo>
                    <a:pt x="19372" y="30963"/>
                  </a:lnTo>
                  <a:lnTo>
                    <a:pt x="19743" y="30861"/>
                  </a:lnTo>
                  <a:lnTo>
                    <a:pt x="20127" y="30758"/>
                  </a:lnTo>
                  <a:lnTo>
                    <a:pt x="20485" y="30643"/>
                  </a:lnTo>
                  <a:lnTo>
                    <a:pt x="20856" y="30528"/>
                  </a:lnTo>
                  <a:lnTo>
                    <a:pt x="21214" y="30400"/>
                  </a:lnTo>
                  <a:lnTo>
                    <a:pt x="21572" y="30259"/>
                  </a:lnTo>
                  <a:lnTo>
                    <a:pt x="21918" y="30106"/>
                  </a:lnTo>
                  <a:lnTo>
                    <a:pt x="22276" y="29952"/>
                  </a:lnTo>
                  <a:lnTo>
                    <a:pt x="22609" y="29786"/>
                  </a:lnTo>
                  <a:lnTo>
                    <a:pt x="22954" y="29620"/>
                  </a:lnTo>
                  <a:lnTo>
                    <a:pt x="23287" y="29441"/>
                  </a:lnTo>
                  <a:lnTo>
                    <a:pt x="23619" y="29249"/>
                  </a:lnTo>
                  <a:lnTo>
                    <a:pt x="23939" y="29057"/>
                  </a:lnTo>
                  <a:lnTo>
                    <a:pt x="24259" y="28852"/>
                  </a:lnTo>
                  <a:lnTo>
                    <a:pt x="24579" y="28647"/>
                  </a:lnTo>
                  <a:lnTo>
                    <a:pt x="24886" y="28430"/>
                  </a:lnTo>
                  <a:lnTo>
                    <a:pt x="25180" y="28200"/>
                  </a:lnTo>
                  <a:lnTo>
                    <a:pt x="25487" y="27969"/>
                  </a:lnTo>
                  <a:lnTo>
                    <a:pt x="25769" y="27739"/>
                  </a:lnTo>
                  <a:lnTo>
                    <a:pt x="26063" y="27483"/>
                  </a:lnTo>
                  <a:lnTo>
                    <a:pt x="26345" y="27240"/>
                  </a:lnTo>
                  <a:lnTo>
                    <a:pt x="26613" y="26971"/>
                  </a:lnTo>
                  <a:lnTo>
                    <a:pt x="26882" y="26715"/>
                  </a:lnTo>
                  <a:lnTo>
                    <a:pt x="27138" y="26447"/>
                  </a:lnTo>
                  <a:lnTo>
                    <a:pt x="27394" y="26165"/>
                  </a:lnTo>
                  <a:lnTo>
                    <a:pt x="27650" y="25884"/>
                  </a:lnTo>
                  <a:lnTo>
                    <a:pt x="27893" y="25590"/>
                  </a:lnTo>
                  <a:lnTo>
                    <a:pt x="28123" y="25295"/>
                  </a:lnTo>
                  <a:lnTo>
                    <a:pt x="28353" y="24988"/>
                  </a:lnTo>
                  <a:lnTo>
                    <a:pt x="28571" y="24681"/>
                  </a:lnTo>
                  <a:lnTo>
                    <a:pt x="28776" y="24374"/>
                  </a:lnTo>
                  <a:lnTo>
                    <a:pt x="28993" y="24054"/>
                  </a:lnTo>
                  <a:lnTo>
                    <a:pt x="29185" y="23734"/>
                  </a:lnTo>
                  <a:lnTo>
                    <a:pt x="29377" y="23402"/>
                  </a:lnTo>
                  <a:lnTo>
                    <a:pt x="29556" y="23069"/>
                  </a:lnTo>
                  <a:lnTo>
                    <a:pt x="29735" y="22736"/>
                  </a:lnTo>
                  <a:lnTo>
                    <a:pt x="29901" y="22391"/>
                  </a:lnTo>
                  <a:lnTo>
                    <a:pt x="30055" y="22045"/>
                  </a:lnTo>
                  <a:lnTo>
                    <a:pt x="30209" y="21687"/>
                  </a:lnTo>
                  <a:lnTo>
                    <a:pt x="30349" y="21342"/>
                  </a:lnTo>
                  <a:lnTo>
                    <a:pt x="30490" y="20971"/>
                  </a:lnTo>
                  <a:lnTo>
                    <a:pt x="30605" y="20613"/>
                  </a:lnTo>
                  <a:lnTo>
                    <a:pt x="30733" y="20241"/>
                  </a:lnTo>
                  <a:lnTo>
                    <a:pt x="30835" y="19870"/>
                  </a:lnTo>
                  <a:lnTo>
                    <a:pt x="30938" y="19499"/>
                  </a:lnTo>
                  <a:lnTo>
                    <a:pt x="31027" y="19116"/>
                  </a:lnTo>
                  <a:lnTo>
                    <a:pt x="31104" y="18732"/>
                  </a:lnTo>
                  <a:lnTo>
                    <a:pt x="31168" y="18348"/>
                  </a:lnTo>
                  <a:lnTo>
                    <a:pt x="31232" y="17951"/>
                  </a:lnTo>
                  <a:lnTo>
                    <a:pt x="31283" y="17555"/>
                  </a:lnTo>
                  <a:lnTo>
                    <a:pt x="31322" y="17158"/>
                  </a:lnTo>
                  <a:lnTo>
                    <a:pt x="31360" y="16761"/>
                  </a:lnTo>
                  <a:lnTo>
                    <a:pt x="31386" y="16365"/>
                  </a:lnTo>
                  <a:lnTo>
                    <a:pt x="31398" y="15955"/>
                  </a:lnTo>
                  <a:lnTo>
                    <a:pt x="31398" y="15546"/>
                  </a:lnTo>
                  <a:lnTo>
                    <a:pt x="31386" y="15149"/>
                  </a:lnTo>
                  <a:lnTo>
                    <a:pt x="31373" y="14753"/>
                  </a:lnTo>
                  <a:lnTo>
                    <a:pt x="31334" y="14356"/>
                  </a:lnTo>
                  <a:lnTo>
                    <a:pt x="31296" y="13959"/>
                  </a:lnTo>
                  <a:lnTo>
                    <a:pt x="31258" y="13563"/>
                  </a:lnTo>
                  <a:lnTo>
                    <a:pt x="31194" y="13179"/>
                  </a:lnTo>
                  <a:lnTo>
                    <a:pt x="31130" y="12782"/>
                  </a:lnTo>
                  <a:lnTo>
                    <a:pt x="31053" y="12411"/>
                  </a:lnTo>
                  <a:lnTo>
                    <a:pt x="30963" y="12028"/>
                  </a:lnTo>
                  <a:lnTo>
                    <a:pt x="30874" y="11656"/>
                  </a:lnTo>
                  <a:lnTo>
                    <a:pt x="30759" y="11273"/>
                  </a:lnTo>
                  <a:lnTo>
                    <a:pt x="30656" y="10914"/>
                  </a:lnTo>
                  <a:lnTo>
                    <a:pt x="30528" y="10543"/>
                  </a:lnTo>
                  <a:lnTo>
                    <a:pt x="30400" y="10185"/>
                  </a:lnTo>
                  <a:lnTo>
                    <a:pt x="30260" y="9827"/>
                  </a:lnTo>
                  <a:lnTo>
                    <a:pt x="30119" y="9481"/>
                  </a:lnTo>
                  <a:lnTo>
                    <a:pt x="29953" y="9123"/>
                  </a:lnTo>
                  <a:lnTo>
                    <a:pt x="29799" y="8778"/>
                  </a:lnTo>
                  <a:lnTo>
                    <a:pt x="29620" y="8445"/>
                  </a:lnTo>
                  <a:lnTo>
                    <a:pt x="29441" y="8112"/>
                  </a:lnTo>
                  <a:lnTo>
                    <a:pt x="29262" y="7780"/>
                  </a:lnTo>
                  <a:lnTo>
                    <a:pt x="29057" y="7460"/>
                  </a:lnTo>
                  <a:lnTo>
                    <a:pt x="28852" y="7140"/>
                  </a:lnTo>
                  <a:lnTo>
                    <a:pt x="28648" y="6820"/>
                  </a:lnTo>
                  <a:lnTo>
                    <a:pt x="28430" y="6513"/>
                  </a:lnTo>
                  <a:lnTo>
                    <a:pt x="28213" y="6219"/>
                  </a:lnTo>
                  <a:lnTo>
                    <a:pt x="27970" y="5912"/>
                  </a:lnTo>
                  <a:lnTo>
                    <a:pt x="27739" y="5618"/>
                  </a:lnTo>
                  <a:lnTo>
                    <a:pt x="27496" y="5336"/>
                  </a:lnTo>
                  <a:lnTo>
                    <a:pt x="27240" y="5055"/>
                  </a:lnTo>
                  <a:lnTo>
                    <a:pt x="26984" y="4786"/>
                  </a:lnTo>
                  <a:lnTo>
                    <a:pt x="26716" y="4517"/>
                  </a:lnTo>
                  <a:lnTo>
                    <a:pt x="26447" y="4261"/>
                  </a:lnTo>
                  <a:lnTo>
                    <a:pt x="26166" y="4005"/>
                  </a:lnTo>
                  <a:lnTo>
                    <a:pt x="25884" y="3750"/>
                  </a:lnTo>
                  <a:lnTo>
                    <a:pt x="25590" y="3507"/>
                  </a:lnTo>
                  <a:lnTo>
                    <a:pt x="25295" y="3276"/>
                  </a:lnTo>
                  <a:lnTo>
                    <a:pt x="25001" y="3046"/>
                  </a:lnTo>
                  <a:lnTo>
                    <a:pt x="24694" y="2828"/>
                  </a:lnTo>
                  <a:lnTo>
                    <a:pt x="24374" y="2611"/>
                  </a:lnTo>
                  <a:lnTo>
                    <a:pt x="24054" y="2406"/>
                  </a:lnTo>
                  <a:lnTo>
                    <a:pt x="23735" y="2214"/>
                  </a:lnTo>
                  <a:lnTo>
                    <a:pt x="23415" y="2022"/>
                  </a:lnTo>
                  <a:lnTo>
                    <a:pt x="23069" y="1843"/>
                  </a:lnTo>
                  <a:lnTo>
                    <a:pt x="22737" y="1664"/>
                  </a:lnTo>
                  <a:lnTo>
                    <a:pt x="22391" y="1498"/>
                  </a:lnTo>
                  <a:lnTo>
                    <a:pt x="22046" y="1344"/>
                  </a:lnTo>
                  <a:lnTo>
                    <a:pt x="21700" y="1191"/>
                  </a:lnTo>
                  <a:lnTo>
                    <a:pt x="21342" y="1050"/>
                  </a:lnTo>
                  <a:lnTo>
                    <a:pt x="20984" y="909"/>
                  </a:lnTo>
                  <a:lnTo>
                    <a:pt x="20613" y="781"/>
                  </a:lnTo>
                  <a:lnTo>
                    <a:pt x="20242" y="666"/>
                  </a:lnTo>
                  <a:lnTo>
                    <a:pt x="19871" y="564"/>
                  </a:lnTo>
                  <a:lnTo>
                    <a:pt x="19500" y="461"/>
                  </a:lnTo>
                  <a:lnTo>
                    <a:pt x="19116" y="372"/>
                  </a:lnTo>
                  <a:lnTo>
                    <a:pt x="18732" y="295"/>
                  </a:lnTo>
                  <a:lnTo>
                    <a:pt x="18348" y="231"/>
                  </a:lnTo>
                  <a:lnTo>
                    <a:pt x="17952" y="167"/>
                  </a:lnTo>
                  <a:lnTo>
                    <a:pt x="17568" y="116"/>
                  </a:lnTo>
                  <a:lnTo>
                    <a:pt x="17171" y="65"/>
                  </a:lnTo>
                  <a:lnTo>
                    <a:pt x="16762" y="39"/>
                  </a:lnTo>
                  <a:lnTo>
                    <a:pt x="16365" y="14"/>
                  </a:lnTo>
                  <a:lnTo>
                    <a:pt x="159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1621175" y="1986163"/>
              <a:ext cx="116775" cy="236075"/>
            </a:xfrm>
            <a:custGeom>
              <a:avLst/>
              <a:gdLst/>
              <a:ahLst/>
              <a:cxnLst/>
              <a:rect l="l" t="t" r="r" b="b"/>
              <a:pathLst>
                <a:path w="4671" h="9443" extrusionOk="0">
                  <a:moveTo>
                    <a:pt x="3353" y="0"/>
                  </a:moveTo>
                  <a:lnTo>
                    <a:pt x="3110" y="26"/>
                  </a:lnTo>
                  <a:lnTo>
                    <a:pt x="2829" y="77"/>
                  </a:lnTo>
                  <a:lnTo>
                    <a:pt x="2521" y="154"/>
                  </a:lnTo>
                  <a:lnTo>
                    <a:pt x="2355" y="205"/>
                  </a:lnTo>
                  <a:lnTo>
                    <a:pt x="2189" y="269"/>
                  </a:lnTo>
                  <a:lnTo>
                    <a:pt x="2010" y="346"/>
                  </a:lnTo>
                  <a:lnTo>
                    <a:pt x="1843" y="422"/>
                  </a:lnTo>
                  <a:lnTo>
                    <a:pt x="1664" y="525"/>
                  </a:lnTo>
                  <a:lnTo>
                    <a:pt x="1498" y="627"/>
                  </a:lnTo>
                  <a:lnTo>
                    <a:pt x="1332" y="742"/>
                  </a:lnTo>
                  <a:lnTo>
                    <a:pt x="1165" y="870"/>
                  </a:lnTo>
                  <a:lnTo>
                    <a:pt x="1012" y="1011"/>
                  </a:lnTo>
                  <a:lnTo>
                    <a:pt x="858" y="1164"/>
                  </a:lnTo>
                  <a:lnTo>
                    <a:pt x="717" y="1331"/>
                  </a:lnTo>
                  <a:lnTo>
                    <a:pt x="577" y="1510"/>
                  </a:lnTo>
                  <a:lnTo>
                    <a:pt x="462" y="1702"/>
                  </a:lnTo>
                  <a:lnTo>
                    <a:pt x="346" y="1919"/>
                  </a:lnTo>
                  <a:lnTo>
                    <a:pt x="244" y="2137"/>
                  </a:lnTo>
                  <a:lnTo>
                    <a:pt x="167" y="2380"/>
                  </a:lnTo>
                  <a:lnTo>
                    <a:pt x="103" y="2636"/>
                  </a:lnTo>
                  <a:lnTo>
                    <a:pt x="52" y="2905"/>
                  </a:lnTo>
                  <a:lnTo>
                    <a:pt x="14" y="3186"/>
                  </a:lnTo>
                  <a:lnTo>
                    <a:pt x="1" y="3493"/>
                  </a:lnTo>
                  <a:lnTo>
                    <a:pt x="14" y="3762"/>
                  </a:lnTo>
                  <a:lnTo>
                    <a:pt x="39" y="4030"/>
                  </a:lnTo>
                  <a:lnTo>
                    <a:pt x="65" y="4299"/>
                  </a:lnTo>
                  <a:lnTo>
                    <a:pt x="103" y="4568"/>
                  </a:lnTo>
                  <a:lnTo>
                    <a:pt x="167" y="4824"/>
                  </a:lnTo>
                  <a:lnTo>
                    <a:pt x="231" y="5080"/>
                  </a:lnTo>
                  <a:lnTo>
                    <a:pt x="308" y="5335"/>
                  </a:lnTo>
                  <a:lnTo>
                    <a:pt x="398" y="5591"/>
                  </a:lnTo>
                  <a:lnTo>
                    <a:pt x="500" y="5834"/>
                  </a:lnTo>
                  <a:lnTo>
                    <a:pt x="602" y="6078"/>
                  </a:lnTo>
                  <a:lnTo>
                    <a:pt x="717" y="6308"/>
                  </a:lnTo>
                  <a:lnTo>
                    <a:pt x="845" y="6538"/>
                  </a:lnTo>
                  <a:lnTo>
                    <a:pt x="986" y="6768"/>
                  </a:lnTo>
                  <a:lnTo>
                    <a:pt x="1127" y="6986"/>
                  </a:lnTo>
                  <a:lnTo>
                    <a:pt x="1280" y="7203"/>
                  </a:lnTo>
                  <a:lnTo>
                    <a:pt x="1434" y="7408"/>
                  </a:lnTo>
                  <a:lnTo>
                    <a:pt x="1600" y="7600"/>
                  </a:lnTo>
                  <a:lnTo>
                    <a:pt x="1779" y="7792"/>
                  </a:lnTo>
                  <a:lnTo>
                    <a:pt x="1959" y="7971"/>
                  </a:lnTo>
                  <a:lnTo>
                    <a:pt x="2138" y="8150"/>
                  </a:lnTo>
                  <a:lnTo>
                    <a:pt x="2330" y="8317"/>
                  </a:lnTo>
                  <a:lnTo>
                    <a:pt x="2521" y="8470"/>
                  </a:lnTo>
                  <a:lnTo>
                    <a:pt x="2726" y="8611"/>
                  </a:lnTo>
                  <a:lnTo>
                    <a:pt x="2931" y="8752"/>
                  </a:lnTo>
                  <a:lnTo>
                    <a:pt x="3136" y="8879"/>
                  </a:lnTo>
                  <a:lnTo>
                    <a:pt x="3353" y="8995"/>
                  </a:lnTo>
                  <a:lnTo>
                    <a:pt x="3558" y="9097"/>
                  </a:lnTo>
                  <a:lnTo>
                    <a:pt x="3775" y="9199"/>
                  </a:lnTo>
                  <a:lnTo>
                    <a:pt x="4006" y="9276"/>
                  </a:lnTo>
                  <a:lnTo>
                    <a:pt x="4223" y="9340"/>
                  </a:lnTo>
                  <a:lnTo>
                    <a:pt x="4441" y="9404"/>
                  </a:lnTo>
                  <a:lnTo>
                    <a:pt x="4671" y="9442"/>
                  </a:lnTo>
                  <a:lnTo>
                    <a:pt x="3699" y="90"/>
                  </a:lnTo>
                  <a:lnTo>
                    <a:pt x="3686" y="64"/>
                  </a:lnTo>
                  <a:lnTo>
                    <a:pt x="3660" y="39"/>
                  </a:lnTo>
                  <a:lnTo>
                    <a:pt x="3596" y="26"/>
                  </a:lnTo>
                  <a:lnTo>
                    <a:pt x="3532" y="13"/>
                  </a:lnTo>
                  <a:lnTo>
                    <a:pt x="3353" y="0"/>
                  </a:lnTo>
                  <a:close/>
                </a:path>
              </a:pathLst>
            </a:custGeom>
            <a:solidFill>
              <a:srgbClr val="8A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2295450" y="1980713"/>
              <a:ext cx="113900" cy="236725"/>
            </a:xfrm>
            <a:custGeom>
              <a:avLst/>
              <a:gdLst/>
              <a:ahLst/>
              <a:cxnLst/>
              <a:rect l="l" t="t" r="r" b="b"/>
              <a:pathLst>
                <a:path w="4556" h="9469" extrusionOk="0">
                  <a:moveTo>
                    <a:pt x="1152" y="1"/>
                  </a:moveTo>
                  <a:lnTo>
                    <a:pt x="960" y="13"/>
                  </a:lnTo>
                  <a:lnTo>
                    <a:pt x="896" y="26"/>
                  </a:lnTo>
                  <a:lnTo>
                    <a:pt x="845" y="39"/>
                  </a:lnTo>
                  <a:lnTo>
                    <a:pt x="807" y="65"/>
                  </a:lnTo>
                  <a:lnTo>
                    <a:pt x="794" y="90"/>
                  </a:lnTo>
                  <a:lnTo>
                    <a:pt x="1" y="9469"/>
                  </a:lnTo>
                  <a:lnTo>
                    <a:pt x="1" y="9469"/>
                  </a:lnTo>
                  <a:lnTo>
                    <a:pt x="218" y="9417"/>
                  </a:lnTo>
                  <a:lnTo>
                    <a:pt x="448" y="9353"/>
                  </a:lnTo>
                  <a:lnTo>
                    <a:pt x="666" y="9277"/>
                  </a:lnTo>
                  <a:lnTo>
                    <a:pt x="883" y="9200"/>
                  </a:lnTo>
                  <a:lnTo>
                    <a:pt x="1101" y="9097"/>
                  </a:lnTo>
                  <a:lnTo>
                    <a:pt x="1306" y="8995"/>
                  </a:lnTo>
                  <a:lnTo>
                    <a:pt x="1523" y="8867"/>
                  </a:lnTo>
                  <a:lnTo>
                    <a:pt x="1728" y="8739"/>
                  </a:lnTo>
                  <a:lnTo>
                    <a:pt x="1920" y="8598"/>
                  </a:lnTo>
                  <a:lnTo>
                    <a:pt x="2124" y="8458"/>
                  </a:lnTo>
                  <a:lnTo>
                    <a:pt x="2316" y="8291"/>
                  </a:lnTo>
                  <a:lnTo>
                    <a:pt x="2495" y="8125"/>
                  </a:lnTo>
                  <a:lnTo>
                    <a:pt x="2687" y="7946"/>
                  </a:lnTo>
                  <a:lnTo>
                    <a:pt x="2854" y="7767"/>
                  </a:lnTo>
                  <a:lnTo>
                    <a:pt x="3020" y="7562"/>
                  </a:lnTo>
                  <a:lnTo>
                    <a:pt x="3186" y="7370"/>
                  </a:lnTo>
                  <a:lnTo>
                    <a:pt x="3340" y="7153"/>
                  </a:lnTo>
                  <a:lnTo>
                    <a:pt x="3493" y="6948"/>
                  </a:lnTo>
                  <a:lnTo>
                    <a:pt x="3634" y="6718"/>
                  </a:lnTo>
                  <a:lnTo>
                    <a:pt x="3762" y="6487"/>
                  </a:lnTo>
                  <a:lnTo>
                    <a:pt x="3890" y="6257"/>
                  </a:lnTo>
                  <a:lnTo>
                    <a:pt x="3992" y="6027"/>
                  </a:lnTo>
                  <a:lnTo>
                    <a:pt x="4108" y="5784"/>
                  </a:lnTo>
                  <a:lnTo>
                    <a:pt x="4197" y="5528"/>
                  </a:lnTo>
                  <a:lnTo>
                    <a:pt x="4287" y="5285"/>
                  </a:lnTo>
                  <a:lnTo>
                    <a:pt x="4351" y="5029"/>
                  </a:lnTo>
                  <a:lnTo>
                    <a:pt x="4415" y="4760"/>
                  </a:lnTo>
                  <a:lnTo>
                    <a:pt x="4466" y="4504"/>
                  </a:lnTo>
                  <a:lnTo>
                    <a:pt x="4504" y="4236"/>
                  </a:lnTo>
                  <a:lnTo>
                    <a:pt x="4530" y="3967"/>
                  </a:lnTo>
                  <a:lnTo>
                    <a:pt x="4543" y="3698"/>
                  </a:lnTo>
                  <a:lnTo>
                    <a:pt x="4555" y="3430"/>
                  </a:lnTo>
                  <a:lnTo>
                    <a:pt x="4530" y="3123"/>
                  </a:lnTo>
                  <a:lnTo>
                    <a:pt x="4504" y="2841"/>
                  </a:lnTo>
                  <a:lnTo>
                    <a:pt x="4440" y="2572"/>
                  </a:lnTo>
                  <a:lnTo>
                    <a:pt x="4376" y="2316"/>
                  </a:lnTo>
                  <a:lnTo>
                    <a:pt x="4287" y="2073"/>
                  </a:lnTo>
                  <a:lnTo>
                    <a:pt x="4184" y="1856"/>
                  </a:lnTo>
                  <a:lnTo>
                    <a:pt x="4069" y="1651"/>
                  </a:lnTo>
                  <a:lnTo>
                    <a:pt x="3941" y="1459"/>
                  </a:lnTo>
                  <a:lnTo>
                    <a:pt x="3801" y="1280"/>
                  </a:lnTo>
                  <a:lnTo>
                    <a:pt x="3660" y="1114"/>
                  </a:lnTo>
                  <a:lnTo>
                    <a:pt x="3506" y="960"/>
                  </a:lnTo>
                  <a:lnTo>
                    <a:pt x="3340" y="832"/>
                  </a:lnTo>
                  <a:lnTo>
                    <a:pt x="3174" y="704"/>
                  </a:lnTo>
                  <a:lnTo>
                    <a:pt x="3007" y="589"/>
                  </a:lnTo>
                  <a:lnTo>
                    <a:pt x="2828" y="487"/>
                  </a:lnTo>
                  <a:lnTo>
                    <a:pt x="2662" y="397"/>
                  </a:lnTo>
                  <a:lnTo>
                    <a:pt x="2483" y="321"/>
                  </a:lnTo>
                  <a:lnTo>
                    <a:pt x="2316" y="244"/>
                  </a:lnTo>
                  <a:lnTo>
                    <a:pt x="2150" y="180"/>
                  </a:lnTo>
                  <a:lnTo>
                    <a:pt x="1984" y="141"/>
                  </a:lnTo>
                  <a:lnTo>
                    <a:pt x="1664" y="65"/>
                  </a:lnTo>
                  <a:lnTo>
                    <a:pt x="1382" y="13"/>
                  </a:lnTo>
                  <a:lnTo>
                    <a:pt x="1152" y="1"/>
                  </a:lnTo>
                  <a:close/>
                </a:path>
              </a:pathLst>
            </a:custGeom>
            <a:solidFill>
              <a:srgbClr val="8A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1686125" y="1518838"/>
              <a:ext cx="658300" cy="953200"/>
            </a:xfrm>
            <a:custGeom>
              <a:avLst/>
              <a:gdLst/>
              <a:ahLst/>
              <a:cxnLst/>
              <a:rect l="l" t="t" r="r" b="b"/>
              <a:pathLst>
                <a:path w="26332" h="38128" extrusionOk="0">
                  <a:moveTo>
                    <a:pt x="12040" y="1"/>
                  </a:moveTo>
                  <a:lnTo>
                    <a:pt x="11374" y="39"/>
                  </a:lnTo>
                  <a:lnTo>
                    <a:pt x="10735" y="77"/>
                  </a:lnTo>
                  <a:lnTo>
                    <a:pt x="10095" y="141"/>
                  </a:lnTo>
                  <a:lnTo>
                    <a:pt x="9468" y="231"/>
                  </a:lnTo>
                  <a:lnTo>
                    <a:pt x="8854" y="333"/>
                  </a:lnTo>
                  <a:lnTo>
                    <a:pt x="8253" y="461"/>
                  </a:lnTo>
                  <a:lnTo>
                    <a:pt x="7664" y="615"/>
                  </a:lnTo>
                  <a:lnTo>
                    <a:pt x="7101" y="781"/>
                  </a:lnTo>
                  <a:lnTo>
                    <a:pt x="6538" y="986"/>
                  </a:lnTo>
                  <a:lnTo>
                    <a:pt x="6270" y="1101"/>
                  </a:lnTo>
                  <a:lnTo>
                    <a:pt x="6001" y="1216"/>
                  </a:lnTo>
                  <a:lnTo>
                    <a:pt x="5745" y="1331"/>
                  </a:lnTo>
                  <a:lnTo>
                    <a:pt x="5489" y="1459"/>
                  </a:lnTo>
                  <a:lnTo>
                    <a:pt x="5233" y="1600"/>
                  </a:lnTo>
                  <a:lnTo>
                    <a:pt x="4977" y="1741"/>
                  </a:lnTo>
                  <a:lnTo>
                    <a:pt x="4734" y="1894"/>
                  </a:lnTo>
                  <a:lnTo>
                    <a:pt x="4504" y="2048"/>
                  </a:lnTo>
                  <a:lnTo>
                    <a:pt x="4261" y="2214"/>
                  </a:lnTo>
                  <a:lnTo>
                    <a:pt x="4030" y="2393"/>
                  </a:lnTo>
                  <a:lnTo>
                    <a:pt x="3813" y="2572"/>
                  </a:lnTo>
                  <a:lnTo>
                    <a:pt x="3595" y="2764"/>
                  </a:lnTo>
                  <a:lnTo>
                    <a:pt x="3378" y="2956"/>
                  </a:lnTo>
                  <a:lnTo>
                    <a:pt x="3173" y="3161"/>
                  </a:lnTo>
                  <a:lnTo>
                    <a:pt x="2969" y="3378"/>
                  </a:lnTo>
                  <a:lnTo>
                    <a:pt x="2777" y="3596"/>
                  </a:lnTo>
                  <a:lnTo>
                    <a:pt x="2585" y="3826"/>
                  </a:lnTo>
                  <a:lnTo>
                    <a:pt x="2406" y="4069"/>
                  </a:lnTo>
                  <a:lnTo>
                    <a:pt x="2226" y="4312"/>
                  </a:lnTo>
                  <a:lnTo>
                    <a:pt x="2047" y="4581"/>
                  </a:lnTo>
                  <a:lnTo>
                    <a:pt x="1881" y="4837"/>
                  </a:lnTo>
                  <a:lnTo>
                    <a:pt x="1728" y="5118"/>
                  </a:lnTo>
                  <a:lnTo>
                    <a:pt x="1574" y="5400"/>
                  </a:lnTo>
                  <a:lnTo>
                    <a:pt x="1420" y="5694"/>
                  </a:lnTo>
                  <a:lnTo>
                    <a:pt x="1280" y="6001"/>
                  </a:lnTo>
                  <a:lnTo>
                    <a:pt x="1152" y="6321"/>
                  </a:lnTo>
                  <a:lnTo>
                    <a:pt x="1024" y="6641"/>
                  </a:lnTo>
                  <a:lnTo>
                    <a:pt x="909" y="6974"/>
                  </a:lnTo>
                  <a:lnTo>
                    <a:pt x="794" y="7319"/>
                  </a:lnTo>
                  <a:lnTo>
                    <a:pt x="691" y="7664"/>
                  </a:lnTo>
                  <a:lnTo>
                    <a:pt x="589" y="8036"/>
                  </a:lnTo>
                  <a:lnTo>
                    <a:pt x="499" y="8407"/>
                  </a:lnTo>
                  <a:lnTo>
                    <a:pt x="410" y="8790"/>
                  </a:lnTo>
                  <a:lnTo>
                    <a:pt x="333" y="9187"/>
                  </a:lnTo>
                  <a:lnTo>
                    <a:pt x="269" y="9596"/>
                  </a:lnTo>
                  <a:lnTo>
                    <a:pt x="205" y="10019"/>
                  </a:lnTo>
                  <a:lnTo>
                    <a:pt x="154" y="10454"/>
                  </a:lnTo>
                  <a:lnTo>
                    <a:pt x="115" y="10889"/>
                  </a:lnTo>
                  <a:lnTo>
                    <a:pt x="77" y="11336"/>
                  </a:lnTo>
                  <a:lnTo>
                    <a:pt x="39" y="11810"/>
                  </a:lnTo>
                  <a:lnTo>
                    <a:pt x="26" y="12283"/>
                  </a:lnTo>
                  <a:lnTo>
                    <a:pt x="13" y="12769"/>
                  </a:lnTo>
                  <a:lnTo>
                    <a:pt x="0" y="13767"/>
                  </a:lnTo>
                  <a:lnTo>
                    <a:pt x="13" y="14791"/>
                  </a:lnTo>
                  <a:lnTo>
                    <a:pt x="39" y="15827"/>
                  </a:lnTo>
                  <a:lnTo>
                    <a:pt x="90" y="16876"/>
                  </a:lnTo>
                  <a:lnTo>
                    <a:pt x="154" y="17938"/>
                  </a:lnTo>
                  <a:lnTo>
                    <a:pt x="256" y="19013"/>
                  </a:lnTo>
                  <a:lnTo>
                    <a:pt x="359" y="20075"/>
                  </a:lnTo>
                  <a:lnTo>
                    <a:pt x="499" y="21150"/>
                  </a:lnTo>
                  <a:lnTo>
                    <a:pt x="653" y="22224"/>
                  </a:lnTo>
                  <a:lnTo>
                    <a:pt x="845" y="23286"/>
                  </a:lnTo>
                  <a:lnTo>
                    <a:pt x="1049" y="24336"/>
                  </a:lnTo>
                  <a:lnTo>
                    <a:pt x="1280" y="25385"/>
                  </a:lnTo>
                  <a:lnTo>
                    <a:pt x="1408" y="25896"/>
                  </a:lnTo>
                  <a:lnTo>
                    <a:pt x="1548" y="26408"/>
                  </a:lnTo>
                  <a:lnTo>
                    <a:pt x="1689" y="26907"/>
                  </a:lnTo>
                  <a:lnTo>
                    <a:pt x="1843" y="27406"/>
                  </a:lnTo>
                  <a:lnTo>
                    <a:pt x="1996" y="27892"/>
                  </a:lnTo>
                  <a:lnTo>
                    <a:pt x="2150" y="28391"/>
                  </a:lnTo>
                  <a:lnTo>
                    <a:pt x="2329" y="28865"/>
                  </a:lnTo>
                  <a:lnTo>
                    <a:pt x="2508" y="29338"/>
                  </a:lnTo>
                  <a:lnTo>
                    <a:pt x="2687" y="29799"/>
                  </a:lnTo>
                  <a:lnTo>
                    <a:pt x="2879" y="30259"/>
                  </a:lnTo>
                  <a:lnTo>
                    <a:pt x="3084" y="30707"/>
                  </a:lnTo>
                  <a:lnTo>
                    <a:pt x="3288" y="31155"/>
                  </a:lnTo>
                  <a:lnTo>
                    <a:pt x="3506" y="31577"/>
                  </a:lnTo>
                  <a:lnTo>
                    <a:pt x="3736" y="31999"/>
                  </a:lnTo>
                  <a:lnTo>
                    <a:pt x="3967" y="32409"/>
                  </a:lnTo>
                  <a:lnTo>
                    <a:pt x="4210" y="32805"/>
                  </a:lnTo>
                  <a:lnTo>
                    <a:pt x="4453" y="33202"/>
                  </a:lnTo>
                  <a:lnTo>
                    <a:pt x="4721" y="33573"/>
                  </a:lnTo>
                  <a:lnTo>
                    <a:pt x="4977" y="33944"/>
                  </a:lnTo>
                  <a:lnTo>
                    <a:pt x="5259" y="34302"/>
                  </a:lnTo>
                  <a:lnTo>
                    <a:pt x="5540" y="34635"/>
                  </a:lnTo>
                  <a:lnTo>
                    <a:pt x="5835" y="34968"/>
                  </a:lnTo>
                  <a:lnTo>
                    <a:pt x="6142" y="35275"/>
                  </a:lnTo>
                  <a:lnTo>
                    <a:pt x="6449" y="35582"/>
                  </a:lnTo>
                  <a:lnTo>
                    <a:pt x="6768" y="35863"/>
                  </a:lnTo>
                  <a:lnTo>
                    <a:pt x="7101" y="36132"/>
                  </a:lnTo>
                  <a:lnTo>
                    <a:pt x="7434" y="36388"/>
                  </a:lnTo>
                  <a:lnTo>
                    <a:pt x="7792" y="36631"/>
                  </a:lnTo>
                  <a:lnTo>
                    <a:pt x="8150" y="36861"/>
                  </a:lnTo>
                  <a:lnTo>
                    <a:pt x="8509" y="37066"/>
                  </a:lnTo>
                  <a:lnTo>
                    <a:pt x="8892" y="37258"/>
                  </a:lnTo>
                  <a:lnTo>
                    <a:pt x="9276" y="37424"/>
                  </a:lnTo>
                  <a:lnTo>
                    <a:pt x="9673" y="37578"/>
                  </a:lnTo>
                  <a:lnTo>
                    <a:pt x="10082" y="37718"/>
                  </a:lnTo>
                  <a:lnTo>
                    <a:pt x="10504" y="37834"/>
                  </a:lnTo>
                  <a:lnTo>
                    <a:pt x="10939" y="37936"/>
                  </a:lnTo>
                  <a:lnTo>
                    <a:pt x="11374" y="38013"/>
                  </a:lnTo>
                  <a:lnTo>
                    <a:pt x="11822" y="38077"/>
                  </a:lnTo>
                  <a:lnTo>
                    <a:pt x="12283" y="38115"/>
                  </a:lnTo>
                  <a:lnTo>
                    <a:pt x="12756" y="38128"/>
                  </a:lnTo>
                  <a:lnTo>
                    <a:pt x="13281" y="38128"/>
                  </a:lnTo>
                  <a:lnTo>
                    <a:pt x="13793" y="38115"/>
                  </a:lnTo>
                  <a:lnTo>
                    <a:pt x="14292" y="38064"/>
                  </a:lnTo>
                  <a:lnTo>
                    <a:pt x="14778" y="38000"/>
                  </a:lnTo>
                  <a:lnTo>
                    <a:pt x="15251" y="37910"/>
                  </a:lnTo>
                  <a:lnTo>
                    <a:pt x="15712" y="37808"/>
                  </a:lnTo>
                  <a:lnTo>
                    <a:pt x="16160" y="37693"/>
                  </a:lnTo>
                  <a:lnTo>
                    <a:pt x="16595" y="37552"/>
                  </a:lnTo>
                  <a:lnTo>
                    <a:pt x="17017" y="37386"/>
                  </a:lnTo>
                  <a:lnTo>
                    <a:pt x="17426" y="37207"/>
                  </a:lnTo>
                  <a:lnTo>
                    <a:pt x="17823" y="37015"/>
                  </a:lnTo>
                  <a:lnTo>
                    <a:pt x="18207" y="36810"/>
                  </a:lnTo>
                  <a:lnTo>
                    <a:pt x="18591" y="36580"/>
                  </a:lnTo>
                  <a:lnTo>
                    <a:pt x="18949" y="36337"/>
                  </a:lnTo>
                  <a:lnTo>
                    <a:pt x="19307" y="36068"/>
                  </a:lnTo>
                  <a:lnTo>
                    <a:pt x="19640" y="35799"/>
                  </a:lnTo>
                  <a:lnTo>
                    <a:pt x="19972" y="35505"/>
                  </a:lnTo>
                  <a:lnTo>
                    <a:pt x="20292" y="35211"/>
                  </a:lnTo>
                  <a:lnTo>
                    <a:pt x="20599" y="34891"/>
                  </a:lnTo>
                  <a:lnTo>
                    <a:pt x="20906" y="34558"/>
                  </a:lnTo>
                  <a:lnTo>
                    <a:pt x="21188" y="34213"/>
                  </a:lnTo>
                  <a:lnTo>
                    <a:pt x="21469" y="33854"/>
                  </a:lnTo>
                  <a:lnTo>
                    <a:pt x="21738" y="33483"/>
                  </a:lnTo>
                  <a:lnTo>
                    <a:pt x="21994" y="33100"/>
                  </a:lnTo>
                  <a:lnTo>
                    <a:pt x="22250" y="32716"/>
                  </a:lnTo>
                  <a:lnTo>
                    <a:pt x="22480" y="32306"/>
                  </a:lnTo>
                  <a:lnTo>
                    <a:pt x="22710" y="31897"/>
                  </a:lnTo>
                  <a:lnTo>
                    <a:pt x="22941" y="31475"/>
                  </a:lnTo>
                  <a:lnTo>
                    <a:pt x="23145" y="31040"/>
                  </a:lnTo>
                  <a:lnTo>
                    <a:pt x="23350" y="30592"/>
                  </a:lnTo>
                  <a:lnTo>
                    <a:pt x="23555" y="30144"/>
                  </a:lnTo>
                  <a:lnTo>
                    <a:pt x="23734" y="29684"/>
                  </a:lnTo>
                  <a:lnTo>
                    <a:pt x="23913" y="29223"/>
                  </a:lnTo>
                  <a:lnTo>
                    <a:pt x="24092" y="28750"/>
                  </a:lnTo>
                  <a:lnTo>
                    <a:pt x="24246" y="28263"/>
                  </a:lnTo>
                  <a:lnTo>
                    <a:pt x="24399" y="27777"/>
                  </a:lnTo>
                  <a:lnTo>
                    <a:pt x="24553" y="27278"/>
                  </a:lnTo>
                  <a:lnTo>
                    <a:pt x="24693" y="26779"/>
                  </a:lnTo>
                  <a:lnTo>
                    <a:pt x="24821" y="26280"/>
                  </a:lnTo>
                  <a:lnTo>
                    <a:pt x="24949" y="25768"/>
                  </a:lnTo>
                  <a:lnTo>
                    <a:pt x="25180" y="24732"/>
                  </a:lnTo>
                  <a:lnTo>
                    <a:pt x="25397" y="23696"/>
                  </a:lnTo>
                  <a:lnTo>
                    <a:pt x="25576" y="22634"/>
                  </a:lnTo>
                  <a:lnTo>
                    <a:pt x="25730" y="21572"/>
                  </a:lnTo>
                  <a:lnTo>
                    <a:pt x="25871" y="20497"/>
                  </a:lnTo>
                  <a:lnTo>
                    <a:pt x="25986" y="19435"/>
                  </a:lnTo>
                  <a:lnTo>
                    <a:pt x="26075" y="18361"/>
                  </a:lnTo>
                  <a:lnTo>
                    <a:pt x="26165" y="17311"/>
                  </a:lnTo>
                  <a:lnTo>
                    <a:pt x="26229" y="16262"/>
                  </a:lnTo>
                  <a:lnTo>
                    <a:pt x="26267" y="15226"/>
                  </a:lnTo>
                  <a:lnTo>
                    <a:pt x="26306" y="14202"/>
                  </a:lnTo>
                  <a:lnTo>
                    <a:pt x="26331" y="13204"/>
                  </a:lnTo>
                  <a:lnTo>
                    <a:pt x="26331" y="12718"/>
                  </a:lnTo>
                  <a:lnTo>
                    <a:pt x="26331" y="12245"/>
                  </a:lnTo>
                  <a:lnTo>
                    <a:pt x="26318" y="11771"/>
                  </a:lnTo>
                  <a:lnTo>
                    <a:pt x="26293" y="11324"/>
                  </a:lnTo>
                  <a:lnTo>
                    <a:pt x="26254" y="10876"/>
                  </a:lnTo>
                  <a:lnTo>
                    <a:pt x="26216" y="10454"/>
                  </a:lnTo>
                  <a:lnTo>
                    <a:pt x="26178" y="10031"/>
                  </a:lnTo>
                  <a:lnTo>
                    <a:pt x="26114" y="9622"/>
                  </a:lnTo>
                  <a:lnTo>
                    <a:pt x="26050" y="9225"/>
                  </a:lnTo>
                  <a:lnTo>
                    <a:pt x="25986" y="8829"/>
                  </a:lnTo>
                  <a:lnTo>
                    <a:pt x="25909" y="8458"/>
                  </a:lnTo>
                  <a:lnTo>
                    <a:pt x="25819" y="8087"/>
                  </a:lnTo>
                  <a:lnTo>
                    <a:pt x="25730" y="7728"/>
                  </a:lnTo>
                  <a:lnTo>
                    <a:pt x="25627" y="7383"/>
                  </a:lnTo>
                  <a:lnTo>
                    <a:pt x="25512" y="7038"/>
                  </a:lnTo>
                  <a:lnTo>
                    <a:pt x="25397" y="6718"/>
                  </a:lnTo>
                  <a:lnTo>
                    <a:pt x="25282" y="6398"/>
                  </a:lnTo>
                  <a:lnTo>
                    <a:pt x="25141" y="6091"/>
                  </a:lnTo>
                  <a:lnTo>
                    <a:pt x="25013" y="5784"/>
                  </a:lnTo>
                  <a:lnTo>
                    <a:pt x="24860" y="5502"/>
                  </a:lnTo>
                  <a:lnTo>
                    <a:pt x="24719" y="5221"/>
                  </a:lnTo>
                  <a:lnTo>
                    <a:pt x="24553" y="4952"/>
                  </a:lnTo>
                  <a:lnTo>
                    <a:pt x="24399" y="4683"/>
                  </a:lnTo>
                  <a:lnTo>
                    <a:pt x="24220" y="4428"/>
                  </a:lnTo>
                  <a:lnTo>
                    <a:pt x="24054" y="4184"/>
                  </a:lnTo>
                  <a:lnTo>
                    <a:pt x="23862" y="3941"/>
                  </a:lnTo>
                  <a:lnTo>
                    <a:pt x="23683" y="3724"/>
                  </a:lnTo>
                  <a:lnTo>
                    <a:pt x="23478" y="3494"/>
                  </a:lnTo>
                  <a:lnTo>
                    <a:pt x="23286" y="3289"/>
                  </a:lnTo>
                  <a:lnTo>
                    <a:pt x="23069" y="3084"/>
                  </a:lnTo>
                  <a:lnTo>
                    <a:pt x="22864" y="2892"/>
                  </a:lnTo>
                  <a:lnTo>
                    <a:pt x="22646" y="2700"/>
                  </a:lnTo>
                  <a:lnTo>
                    <a:pt x="22416" y="2521"/>
                  </a:lnTo>
                  <a:lnTo>
                    <a:pt x="22199" y="2342"/>
                  </a:lnTo>
                  <a:lnTo>
                    <a:pt x="21955" y="2176"/>
                  </a:lnTo>
                  <a:lnTo>
                    <a:pt x="21725" y="2022"/>
                  </a:lnTo>
                  <a:lnTo>
                    <a:pt x="21482" y="1869"/>
                  </a:lnTo>
                  <a:lnTo>
                    <a:pt x="21226" y="1728"/>
                  </a:lnTo>
                  <a:lnTo>
                    <a:pt x="20970" y="1587"/>
                  </a:lnTo>
                  <a:lnTo>
                    <a:pt x="20714" y="1459"/>
                  </a:lnTo>
                  <a:lnTo>
                    <a:pt x="20458" y="1331"/>
                  </a:lnTo>
                  <a:lnTo>
                    <a:pt x="20190" y="1216"/>
                  </a:lnTo>
                  <a:lnTo>
                    <a:pt x="19640" y="999"/>
                  </a:lnTo>
                  <a:lnTo>
                    <a:pt x="19077" y="807"/>
                  </a:lnTo>
                  <a:lnTo>
                    <a:pt x="18501" y="628"/>
                  </a:lnTo>
                  <a:lnTo>
                    <a:pt x="17900" y="487"/>
                  </a:lnTo>
                  <a:lnTo>
                    <a:pt x="17285" y="359"/>
                  </a:lnTo>
                  <a:lnTo>
                    <a:pt x="16671" y="257"/>
                  </a:lnTo>
                  <a:lnTo>
                    <a:pt x="16032" y="167"/>
                  </a:lnTo>
                  <a:lnTo>
                    <a:pt x="15392" y="103"/>
                  </a:lnTo>
                  <a:lnTo>
                    <a:pt x="14727" y="52"/>
                  </a:lnTo>
                  <a:lnTo>
                    <a:pt x="14061" y="13"/>
                  </a:lnTo>
                  <a:lnTo>
                    <a:pt x="13383" y="1"/>
                  </a:lnTo>
                  <a:close/>
                </a:path>
              </a:pathLst>
            </a:custGeom>
            <a:solidFill>
              <a:srgbClr val="B1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2122725" y="2047238"/>
              <a:ext cx="43200" cy="64650"/>
            </a:xfrm>
            <a:custGeom>
              <a:avLst/>
              <a:gdLst/>
              <a:ahLst/>
              <a:cxnLst/>
              <a:rect l="l" t="t" r="r" b="b"/>
              <a:pathLst>
                <a:path w="1728" h="2586" extrusionOk="0">
                  <a:moveTo>
                    <a:pt x="781" y="1"/>
                  </a:moveTo>
                  <a:lnTo>
                    <a:pt x="692" y="27"/>
                  </a:lnTo>
                  <a:lnTo>
                    <a:pt x="615" y="52"/>
                  </a:lnTo>
                  <a:lnTo>
                    <a:pt x="525" y="103"/>
                  </a:lnTo>
                  <a:lnTo>
                    <a:pt x="448" y="154"/>
                  </a:lnTo>
                  <a:lnTo>
                    <a:pt x="384" y="218"/>
                  </a:lnTo>
                  <a:lnTo>
                    <a:pt x="320" y="295"/>
                  </a:lnTo>
                  <a:lnTo>
                    <a:pt x="256" y="372"/>
                  </a:lnTo>
                  <a:lnTo>
                    <a:pt x="205" y="462"/>
                  </a:lnTo>
                  <a:lnTo>
                    <a:pt x="154" y="564"/>
                  </a:lnTo>
                  <a:lnTo>
                    <a:pt x="103" y="666"/>
                  </a:lnTo>
                  <a:lnTo>
                    <a:pt x="65" y="781"/>
                  </a:lnTo>
                  <a:lnTo>
                    <a:pt x="39" y="909"/>
                  </a:lnTo>
                  <a:lnTo>
                    <a:pt x="13" y="1024"/>
                  </a:lnTo>
                  <a:lnTo>
                    <a:pt x="1" y="1152"/>
                  </a:lnTo>
                  <a:lnTo>
                    <a:pt x="1" y="1293"/>
                  </a:lnTo>
                  <a:lnTo>
                    <a:pt x="1" y="1421"/>
                  </a:lnTo>
                  <a:lnTo>
                    <a:pt x="13" y="1549"/>
                  </a:lnTo>
                  <a:lnTo>
                    <a:pt x="39" y="1677"/>
                  </a:lnTo>
                  <a:lnTo>
                    <a:pt x="65" y="1792"/>
                  </a:lnTo>
                  <a:lnTo>
                    <a:pt x="103" y="1907"/>
                  </a:lnTo>
                  <a:lnTo>
                    <a:pt x="141" y="2010"/>
                  </a:lnTo>
                  <a:lnTo>
                    <a:pt x="193" y="2112"/>
                  </a:lnTo>
                  <a:lnTo>
                    <a:pt x="256" y="2202"/>
                  </a:lnTo>
                  <a:lnTo>
                    <a:pt x="308" y="2291"/>
                  </a:lnTo>
                  <a:lnTo>
                    <a:pt x="384" y="2355"/>
                  </a:lnTo>
                  <a:lnTo>
                    <a:pt x="448" y="2419"/>
                  </a:lnTo>
                  <a:lnTo>
                    <a:pt x="525" y="2483"/>
                  </a:lnTo>
                  <a:lnTo>
                    <a:pt x="602" y="2521"/>
                  </a:lnTo>
                  <a:lnTo>
                    <a:pt x="692" y="2560"/>
                  </a:lnTo>
                  <a:lnTo>
                    <a:pt x="768" y="2573"/>
                  </a:lnTo>
                  <a:lnTo>
                    <a:pt x="858" y="2585"/>
                  </a:lnTo>
                  <a:lnTo>
                    <a:pt x="947" y="2573"/>
                  </a:lnTo>
                  <a:lnTo>
                    <a:pt x="1037" y="2560"/>
                  </a:lnTo>
                  <a:lnTo>
                    <a:pt x="1114" y="2521"/>
                  </a:lnTo>
                  <a:lnTo>
                    <a:pt x="1190" y="2483"/>
                  </a:lnTo>
                  <a:lnTo>
                    <a:pt x="1267" y="2432"/>
                  </a:lnTo>
                  <a:lnTo>
                    <a:pt x="1344" y="2355"/>
                  </a:lnTo>
                  <a:lnTo>
                    <a:pt x="1408" y="2291"/>
                  </a:lnTo>
                  <a:lnTo>
                    <a:pt x="1472" y="2202"/>
                  </a:lnTo>
                  <a:lnTo>
                    <a:pt x="1523" y="2112"/>
                  </a:lnTo>
                  <a:lnTo>
                    <a:pt x="1574" y="2010"/>
                  </a:lnTo>
                  <a:lnTo>
                    <a:pt x="1625" y="1907"/>
                  </a:lnTo>
                  <a:lnTo>
                    <a:pt x="1651" y="1792"/>
                  </a:lnTo>
                  <a:lnTo>
                    <a:pt x="1689" y="1677"/>
                  </a:lnTo>
                  <a:lnTo>
                    <a:pt x="1702" y="1549"/>
                  </a:lnTo>
                  <a:lnTo>
                    <a:pt x="1715" y="1421"/>
                  </a:lnTo>
                  <a:lnTo>
                    <a:pt x="1728" y="1293"/>
                  </a:lnTo>
                  <a:lnTo>
                    <a:pt x="1715" y="1152"/>
                  </a:lnTo>
                  <a:lnTo>
                    <a:pt x="1702" y="1024"/>
                  </a:lnTo>
                  <a:lnTo>
                    <a:pt x="1689" y="909"/>
                  </a:lnTo>
                  <a:lnTo>
                    <a:pt x="1651" y="781"/>
                  </a:lnTo>
                  <a:lnTo>
                    <a:pt x="1625" y="679"/>
                  </a:lnTo>
                  <a:lnTo>
                    <a:pt x="1574" y="564"/>
                  </a:lnTo>
                  <a:lnTo>
                    <a:pt x="1523" y="474"/>
                  </a:lnTo>
                  <a:lnTo>
                    <a:pt x="1472" y="372"/>
                  </a:lnTo>
                  <a:lnTo>
                    <a:pt x="1408" y="295"/>
                  </a:lnTo>
                  <a:lnTo>
                    <a:pt x="1344" y="218"/>
                  </a:lnTo>
                  <a:lnTo>
                    <a:pt x="1280" y="154"/>
                  </a:lnTo>
                  <a:lnTo>
                    <a:pt x="1203" y="103"/>
                  </a:lnTo>
                  <a:lnTo>
                    <a:pt x="1127" y="52"/>
                  </a:lnTo>
                  <a:lnTo>
                    <a:pt x="1037" y="27"/>
                  </a:lnTo>
                  <a:lnTo>
                    <a:pt x="9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1864275" y="2046613"/>
              <a:ext cx="43200" cy="64625"/>
            </a:xfrm>
            <a:custGeom>
              <a:avLst/>
              <a:gdLst/>
              <a:ahLst/>
              <a:cxnLst/>
              <a:rect l="l" t="t" r="r" b="b"/>
              <a:pathLst>
                <a:path w="1728" h="2585" extrusionOk="0">
                  <a:moveTo>
                    <a:pt x="871" y="0"/>
                  </a:moveTo>
                  <a:lnTo>
                    <a:pt x="781" y="13"/>
                  </a:lnTo>
                  <a:lnTo>
                    <a:pt x="692" y="26"/>
                  </a:lnTo>
                  <a:lnTo>
                    <a:pt x="615" y="64"/>
                  </a:lnTo>
                  <a:lnTo>
                    <a:pt x="538" y="103"/>
                  </a:lnTo>
                  <a:lnTo>
                    <a:pt x="461" y="167"/>
                  </a:lnTo>
                  <a:lnTo>
                    <a:pt x="385" y="231"/>
                  </a:lnTo>
                  <a:lnTo>
                    <a:pt x="321" y="295"/>
                  </a:lnTo>
                  <a:lnTo>
                    <a:pt x="257" y="384"/>
                  </a:lnTo>
                  <a:lnTo>
                    <a:pt x="205" y="474"/>
                  </a:lnTo>
                  <a:lnTo>
                    <a:pt x="154" y="576"/>
                  </a:lnTo>
                  <a:lnTo>
                    <a:pt x="116" y="678"/>
                  </a:lnTo>
                  <a:lnTo>
                    <a:pt x="78" y="794"/>
                  </a:lnTo>
                  <a:lnTo>
                    <a:pt x="52" y="909"/>
                  </a:lnTo>
                  <a:lnTo>
                    <a:pt x="26" y="1037"/>
                  </a:lnTo>
                  <a:lnTo>
                    <a:pt x="14" y="1165"/>
                  </a:lnTo>
                  <a:lnTo>
                    <a:pt x="1" y="1293"/>
                  </a:lnTo>
                  <a:lnTo>
                    <a:pt x="14" y="1433"/>
                  </a:lnTo>
                  <a:lnTo>
                    <a:pt x="26" y="1561"/>
                  </a:lnTo>
                  <a:lnTo>
                    <a:pt x="39" y="1676"/>
                  </a:lnTo>
                  <a:lnTo>
                    <a:pt x="78" y="1804"/>
                  </a:lnTo>
                  <a:lnTo>
                    <a:pt x="116" y="1907"/>
                  </a:lnTo>
                  <a:lnTo>
                    <a:pt x="154" y="2022"/>
                  </a:lnTo>
                  <a:lnTo>
                    <a:pt x="205" y="2124"/>
                  </a:lnTo>
                  <a:lnTo>
                    <a:pt x="257" y="2214"/>
                  </a:lnTo>
                  <a:lnTo>
                    <a:pt x="321" y="2291"/>
                  </a:lnTo>
                  <a:lnTo>
                    <a:pt x="385" y="2367"/>
                  </a:lnTo>
                  <a:lnTo>
                    <a:pt x="461" y="2431"/>
                  </a:lnTo>
                  <a:lnTo>
                    <a:pt x="525" y="2482"/>
                  </a:lnTo>
                  <a:lnTo>
                    <a:pt x="615" y="2534"/>
                  </a:lnTo>
                  <a:lnTo>
                    <a:pt x="692" y="2559"/>
                  </a:lnTo>
                  <a:lnTo>
                    <a:pt x="781" y="2585"/>
                  </a:lnTo>
                  <a:lnTo>
                    <a:pt x="948" y="2585"/>
                  </a:lnTo>
                  <a:lnTo>
                    <a:pt x="1037" y="2559"/>
                  </a:lnTo>
                  <a:lnTo>
                    <a:pt x="1127" y="2534"/>
                  </a:lnTo>
                  <a:lnTo>
                    <a:pt x="1203" y="2482"/>
                  </a:lnTo>
                  <a:lnTo>
                    <a:pt x="1280" y="2431"/>
                  </a:lnTo>
                  <a:lnTo>
                    <a:pt x="1344" y="2367"/>
                  </a:lnTo>
                  <a:lnTo>
                    <a:pt x="1408" y="2291"/>
                  </a:lnTo>
                  <a:lnTo>
                    <a:pt x="1472" y="2214"/>
                  </a:lnTo>
                  <a:lnTo>
                    <a:pt x="1536" y="2124"/>
                  </a:lnTo>
                  <a:lnTo>
                    <a:pt x="1574" y="2022"/>
                  </a:lnTo>
                  <a:lnTo>
                    <a:pt x="1626" y="1919"/>
                  </a:lnTo>
                  <a:lnTo>
                    <a:pt x="1664" y="1804"/>
                  </a:lnTo>
                  <a:lnTo>
                    <a:pt x="1690" y="1689"/>
                  </a:lnTo>
                  <a:lnTo>
                    <a:pt x="1715" y="1561"/>
                  </a:lnTo>
                  <a:lnTo>
                    <a:pt x="1728" y="1433"/>
                  </a:lnTo>
                  <a:lnTo>
                    <a:pt x="1728" y="1305"/>
                  </a:lnTo>
                  <a:lnTo>
                    <a:pt x="1728" y="1165"/>
                  </a:lnTo>
                  <a:lnTo>
                    <a:pt x="1715" y="1037"/>
                  </a:lnTo>
                  <a:lnTo>
                    <a:pt x="1690" y="909"/>
                  </a:lnTo>
                  <a:lnTo>
                    <a:pt x="1664" y="794"/>
                  </a:lnTo>
                  <a:lnTo>
                    <a:pt x="1626" y="678"/>
                  </a:lnTo>
                  <a:lnTo>
                    <a:pt x="1587" y="576"/>
                  </a:lnTo>
                  <a:lnTo>
                    <a:pt x="1536" y="474"/>
                  </a:lnTo>
                  <a:lnTo>
                    <a:pt x="1472" y="384"/>
                  </a:lnTo>
                  <a:lnTo>
                    <a:pt x="1421" y="307"/>
                  </a:lnTo>
                  <a:lnTo>
                    <a:pt x="1357" y="231"/>
                  </a:lnTo>
                  <a:lnTo>
                    <a:pt x="1280" y="167"/>
                  </a:lnTo>
                  <a:lnTo>
                    <a:pt x="1203" y="103"/>
                  </a:lnTo>
                  <a:lnTo>
                    <a:pt x="1127" y="64"/>
                  </a:lnTo>
                  <a:lnTo>
                    <a:pt x="1037" y="39"/>
                  </a:lnTo>
                  <a:lnTo>
                    <a:pt x="960" y="13"/>
                  </a:ln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2084675" y="1947138"/>
              <a:ext cx="130525" cy="30075"/>
            </a:xfrm>
            <a:custGeom>
              <a:avLst/>
              <a:gdLst/>
              <a:ahLst/>
              <a:cxnLst/>
              <a:rect l="l" t="t" r="r" b="b"/>
              <a:pathLst>
                <a:path w="5221" h="1203" extrusionOk="0">
                  <a:moveTo>
                    <a:pt x="2418" y="0"/>
                  </a:moveTo>
                  <a:lnTo>
                    <a:pt x="2226" y="13"/>
                  </a:lnTo>
                  <a:lnTo>
                    <a:pt x="2047" y="39"/>
                  </a:lnTo>
                  <a:lnTo>
                    <a:pt x="1868" y="77"/>
                  </a:lnTo>
                  <a:lnTo>
                    <a:pt x="1689" y="115"/>
                  </a:lnTo>
                  <a:lnTo>
                    <a:pt x="1523" y="167"/>
                  </a:lnTo>
                  <a:lnTo>
                    <a:pt x="1343" y="231"/>
                  </a:lnTo>
                  <a:lnTo>
                    <a:pt x="1177" y="295"/>
                  </a:lnTo>
                  <a:lnTo>
                    <a:pt x="1011" y="371"/>
                  </a:lnTo>
                  <a:lnTo>
                    <a:pt x="845" y="461"/>
                  </a:lnTo>
                  <a:lnTo>
                    <a:pt x="691" y="563"/>
                  </a:lnTo>
                  <a:lnTo>
                    <a:pt x="537" y="678"/>
                  </a:lnTo>
                  <a:lnTo>
                    <a:pt x="397" y="794"/>
                  </a:lnTo>
                  <a:lnTo>
                    <a:pt x="256" y="921"/>
                  </a:lnTo>
                  <a:lnTo>
                    <a:pt x="115" y="1049"/>
                  </a:lnTo>
                  <a:lnTo>
                    <a:pt x="0" y="1203"/>
                  </a:lnTo>
                  <a:lnTo>
                    <a:pt x="5220" y="1203"/>
                  </a:lnTo>
                  <a:lnTo>
                    <a:pt x="5092" y="1062"/>
                  </a:lnTo>
                  <a:lnTo>
                    <a:pt x="4952" y="921"/>
                  </a:lnTo>
                  <a:lnTo>
                    <a:pt x="4811" y="794"/>
                  </a:lnTo>
                  <a:lnTo>
                    <a:pt x="4657" y="678"/>
                  </a:lnTo>
                  <a:lnTo>
                    <a:pt x="4504" y="563"/>
                  </a:lnTo>
                  <a:lnTo>
                    <a:pt x="4350" y="474"/>
                  </a:lnTo>
                  <a:lnTo>
                    <a:pt x="4184" y="384"/>
                  </a:lnTo>
                  <a:lnTo>
                    <a:pt x="4018" y="295"/>
                  </a:lnTo>
                  <a:lnTo>
                    <a:pt x="3851" y="231"/>
                  </a:lnTo>
                  <a:lnTo>
                    <a:pt x="3672" y="167"/>
                  </a:lnTo>
                  <a:lnTo>
                    <a:pt x="3506" y="115"/>
                  </a:lnTo>
                  <a:lnTo>
                    <a:pt x="3327" y="77"/>
                  </a:lnTo>
                  <a:lnTo>
                    <a:pt x="3147" y="39"/>
                  </a:lnTo>
                  <a:lnTo>
                    <a:pt x="2956" y="13"/>
                  </a:lnTo>
                  <a:lnTo>
                    <a:pt x="27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1815350" y="1946488"/>
              <a:ext cx="130850" cy="30425"/>
            </a:xfrm>
            <a:custGeom>
              <a:avLst/>
              <a:gdLst/>
              <a:ahLst/>
              <a:cxnLst/>
              <a:rect l="l" t="t" r="r" b="b"/>
              <a:pathLst>
                <a:path w="5234" h="1217" extrusionOk="0">
                  <a:moveTo>
                    <a:pt x="2610" y="1"/>
                  </a:moveTo>
                  <a:lnTo>
                    <a:pt x="2418" y="14"/>
                  </a:lnTo>
                  <a:lnTo>
                    <a:pt x="2239" y="26"/>
                  </a:lnTo>
                  <a:lnTo>
                    <a:pt x="2060" y="52"/>
                  </a:lnTo>
                  <a:lnTo>
                    <a:pt x="1881" y="77"/>
                  </a:lnTo>
                  <a:lnTo>
                    <a:pt x="1702" y="129"/>
                  </a:lnTo>
                  <a:lnTo>
                    <a:pt x="1523" y="180"/>
                  </a:lnTo>
                  <a:lnTo>
                    <a:pt x="1356" y="231"/>
                  </a:lnTo>
                  <a:lnTo>
                    <a:pt x="1190" y="308"/>
                  </a:lnTo>
                  <a:lnTo>
                    <a:pt x="1024" y="385"/>
                  </a:lnTo>
                  <a:lnTo>
                    <a:pt x="857" y="474"/>
                  </a:lnTo>
                  <a:lnTo>
                    <a:pt x="704" y="576"/>
                  </a:lnTo>
                  <a:lnTo>
                    <a:pt x="550" y="679"/>
                  </a:lnTo>
                  <a:lnTo>
                    <a:pt x="410" y="794"/>
                  </a:lnTo>
                  <a:lnTo>
                    <a:pt x="269" y="922"/>
                  </a:lnTo>
                  <a:lnTo>
                    <a:pt x="128" y="1063"/>
                  </a:lnTo>
                  <a:lnTo>
                    <a:pt x="0" y="1203"/>
                  </a:lnTo>
                  <a:lnTo>
                    <a:pt x="5233" y="1216"/>
                  </a:lnTo>
                  <a:lnTo>
                    <a:pt x="5105" y="1075"/>
                  </a:lnTo>
                  <a:lnTo>
                    <a:pt x="4964" y="935"/>
                  </a:lnTo>
                  <a:lnTo>
                    <a:pt x="4824" y="807"/>
                  </a:lnTo>
                  <a:lnTo>
                    <a:pt x="4670" y="692"/>
                  </a:lnTo>
                  <a:lnTo>
                    <a:pt x="4517" y="576"/>
                  </a:lnTo>
                  <a:lnTo>
                    <a:pt x="4363" y="474"/>
                  </a:lnTo>
                  <a:lnTo>
                    <a:pt x="4197" y="385"/>
                  </a:lnTo>
                  <a:lnTo>
                    <a:pt x="4030" y="308"/>
                  </a:lnTo>
                  <a:lnTo>
                    <a:pt x="3864" y="231"/>
                  </a:lnTo>
                  <a:lnTo>
                    <a:pt x="3685" y="180"/>
                  </a:lnTo>
                  <a:lnTo>
                    <a:pt x="3506" y="129"/>
                  </a:lnTo>
                  <a:lnTo>
                    <a:pt x="3327" y="77"/>
                  </a:lnTo>
                  <a:lnTo>
                    <a:pt x="3148" y="52"/>
                  </a:lnTo>
                  <a:lnTo>
                    <a:pt x="2968" y="26"/>
                  </a:lnTo>
                  <a:lnTo>
                    <a:pt x="2789" y="14"/>
                  </a:lnTo>
                  <a:lnTo>
                    <a:pt x="26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2002775" y="2030613"/>
              <a:ext cx="59525" cy="189075"/>
            </a:xfrm>
            <a:custGeom>
              <a:avLst/>
              <a:gdLst/>
              <a:ahLst/>
              <a:cxnLst/>
              <a:rect l="l" t="t" r="r" b="b"/>
              <a:pathLst>
                <a:path w="2381" h="7563" extrusionOk="0">
                  <a:moveTo>
                    <a:pt x="205" y="1"/>
                  </a:moveTo>
                  <a:lnTo>
                    <a:pt x="141" y="4300"/>
                  </a:lnTo>
                  <a:lnTo>
                    <a:pt x="385" y="4338"/>
                  </a:lnTo>
                  <a:lnTo>
                    <a:pt x="576" y="4376"/>
                  </a:lnTo>
                  <a:lnTo>
                    <a:pt x="768" y="4427"/>
                  </a:lnTo>
                  <a:lnTo>
                    <a:pt x="935" y="4491"/>
                  </a:lnTo>
                  <a:lnTo>
                    <a:pt x="1088" y="4568"/>
                  </a:lnTo>
                  <a:lnTo>
                    <a:pt x="1229" y="4658"/>
                  </a:lnTo>
                  <a:lnTo>
                    <a:pt x="1357" y="4747"/>
                  </a:lnTo>
                  <a:lnTo>
                    <a:pt x="1459" y="4837"/>
                  </a:lnTo>
                  <a:lnTo>
                    <a:pt x="1562" y="4939"/>
                  </a:lnTo>
                  <a:lnTo>
                    <a:pt x="1638" y="5054"/>
                  </a:lnTo>
                  <a:lnTo>
                    <a:pt x="1702" y="5170"/>
                  </a:lnTo>
                  <a:lnTo>
                    <a:pt x="1754" y="5285"/>
                  </a:lnTo>
                  <a:lnTo>
                    <a:pt x="1792" y="5400"/>
                  </a:lnTo>
                  <a:lnTo>
                    <a:pt x="1818" y="5528"/>
                  </a:lnTo>
                  <a:lnTo>
                    <a:pt x="1830" y="5643"/>
                  </a:lnTo>
                  <a:lnTo>
                    <a:pt x="1830" y="5771"/>
                  </a:lnTo>
                  <a:lnTo>
                    <a:pt x="1818" y="5886"/>
                  </a:lnTo>
                  <a:lnTo>
                    <a:pt x="1792" y="6001"/>
                  </a:lnTo>
                  <a:lnTo>
                    <a:pt x="1766" y="6116"/>
                  </a:lnTo>
                  <a:lnTo>
                    <a:pt x="1715" y="6231"/>
                  </a:lnTo>
                  <a:lnTo>
                    <a:pt x="1664" y="6347"/>
                  </a:lnTo>
                  <a:lnTo>
                    <a:pt x="1587" y="6449"/>
                  </a:lnTo>
                  <a:lnTo>
                    <a:pt x="1510" y="6551"/>
                  </a:lnTo>
                  <a:lnTo>
                    <a:pt x="1421" y="6641"/>
                  </a:lnTo>
                  <a:lnTo>
                    <a:pt x="1319" y="6718"/>
                  </a:lnTo>
                  <a:lnTo>
                    <a:pt x="1203" y="6794"/>
                  </a:lnTo>
                  <a:lnTo>
                    <a:pt x="1075" y="6871"/>
                  </a:lnTo>
                  <a:lnTo>
                    <a:pt x="935" y="6922"/>
                  </a:lnTo>
                  <a:lnTo>
                    <a:pt x="781" y="6961"/>
                  </a:lnTo>
                  <a:lnTo>
                    <a:pt x="628" y="6999"/>
                  </a:lnTo>
                  <a:lnTo>
                    <a:pt x="449" y="7012"/>
                  </a:lnTo>
                  <a:lnTo>
                    <a:pt x="269" y="7012"/>
                  </a:lnTo>
                  <a:lnTo>
                    <a:pt x="77" y="6999"/>
                  </a:lnTo>
                  <a:lnTo>
                    <a:pt x="1" y="7536"/>
                  </a:lnTo>
                  <a:lnTo>
                    <a:pt x="180" y="7562"/>
                  </a:lnTo>
                  <a:lnTo>
                    <a:pt x="576" y="7562"/>
                  </a:lnTo>
                  <a:lnTo>
                    <a:pt x="768" y="7536"/>
                  </a:lnTo>
                  <a:lnTo>
                    <a:pt x="960" y="7485"/>
                  </a:lnTo>
                  <a:lnTo>
                    <a:pt x="1152" y="7434"/>
                  </a:lnTo>
                  <a:lnTo>
                    <a:pt x="1319" y="7357"/>
                  </a:lnTo>
                  <a:lnTo>
                    <a:pt x="1472" y="7281"/>
                  </a:lnTo>
                  <a:lnTo>
                    <a:pt x="1626" y="7178"/>
                  </a:lnTo>
                  <a:lnTo>
                    <a:pt x="1754" y="7076"/>
                  </a:lnTo>
                  <a:lnTo>
                    <a:pt x="1881" y="6961"/>
                  </a:lnTo>
                  <a:lnTo>
                    <a:pt x="1984" y="6833"/>
                  </a:lnTo>
                  <a:lnTo>
                    <a:pt x="2086" y="6705"/>
                  </a:lnTo>
                  <a:lnTo>
                    <a:pt x="2163" y="6564"/>
                  </a:lnTo>
                  <a:lnTo>
                    <a:pt x="2240" y="6423"/>
                  </a:lnTo>
                  <a:lnTo>
                    <a:pt x="2291" y="6270"/>
                  </a:lnTo>
                  <a:lnTo>
                    <a:pt x="2342" y="6116"/>
                  </a:lnTo>
                  <a:lnTo>
                    <a:pt x="2368" y="5963"/>
                  </a:lnTo>
                  <a:lnTo>
                    <a:pt x="2380" y="5809"/>
                  </a:lnTo>
                  <a:lnTo>
                    <a:pt x="2380" y="5656"/>
                  </a:lnTo>
                  <a:lnTo>
                    <a:pt x="2368" y="5489"/>
                  </a:lnTo>
                  <a:lnTo>
                    <a:pt x="2342" y="5336"/>
                  </a:lnTo>
                  <a:lnTo>
                    <a:pt x="2304" y="5170"/>
                  </a:lnTo>
                  <a:lnTo>
                    <a:pt x="2240" y="5016"/>
                  </a:lnTo>
                  <a:lnTo>
                    <a:pt x="2163" y="4862"/>
                  </a:lnTo>
                  <a:lnTo>
                    <a:pt x="2073" y="4709"/>
                  </a:lnTo>
                  <a:lnTo>
                    <a:pt x="1958" y="4568"/>
                  </a:lnTo>
                  <a:lnTo>
                    <a:pt x="1843" y="4427"/>
                  </a:lnTo>
                  <a:lnTo>
                    <a:pt x="1690" y="4312"/>
                  </a:lnTo>
                  <a:lnTo>
                    <a:pt x="1536" y="4184"/>
                  </a:lnTo>
                  <a:lnTo>
                    <a:pt x="1357" y="4082"/>
                  </a:lnTo>
                  <a:lnTo>
                    <a:pt x="1152" y="3992"/>
                  </a:lnTo>
                  <a:lnTo>
                    <a:pt x="935" y="3903"/>
                  </a:lnTo>
                  <a:lnTo>
                    <a:pt x="704" y="3839"/>
                  </a:lnTo>
                  <a:lnTo>
                    <a:pt x="756" y="13"/>
                  </a:lnTo>
                  <a:lnTo>
                    <a:pt x="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2228925" y="1998313"/>
              <a:ext cx="127325" cy="174675"/>
            </a:xfrm>
            <a:custGeom>
              <a:avLst/>
              <a:gdLst/>
              <a:ahLst/>
              <a:cxnLst/>
              <a:rect l="l" t="t" r="r" b="b"/>
              <a:pathLst>
                <a:path w="5093" h="6987" extrusionOk="0">
                  <a:moveTo>
                    <a:pt x="4645" y="0"/>
                  </a:moveTo>
                  <a:lnTo>
                    <a:pt x="0" y="6679"/>
                  </a:lnTo>
                  <a:lnTo>
                    <a:pt x="448" y="6986"/>
                  </a:lnTo>
                  <a:lnTo>
                    <a:pt x="5093" y="307"/>
                  </a:lnTo>
                  <a:lnTo>
                    <a:pt x="46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1667575" y="1994788"/>
              <a:ext cx="125075" cy="171475"/>
            </a:xfrm>
            <a:custGeom>
              <a:avLst/>
              <a:gdLst/>
              <a:ahLst/>
              <a:cxnLst/>
              <a:rect l="l" t="t" r="r" b="b"/>
              <a:pathLst>
                <a:path w="5003" h="6859" extrusionOk="0">
                  <a:moveTo>
                    <a:pt x="448" y="1"/>
                  </a:moveTo>
                  <a:lnTo>
                    <a:pt x="0" y="321"/>
                  </a:lnTo>
                  <a:lnTo>
                    <a:pt x="4542" y="6858"/>
                  </a:lnTo>
                  <a:lnTo>
                    <a:pt x="5003" y="6539"/>
                  </a:lnTo>
                  <a:lnTo>
                    <a:pt x="4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1737300" y="2089138"/>
              <a:ext cx="549225" cy="415225"/>
            </a:xfrm>
            <a:custGeom>
              <a:avLst/>
              <a:gdLst/>
              <a:ahLst/>
              <a:cxnLst/>
              <a:rect l="l" t="t" r="r" b="b"/>
              <a:pathLst>
                <a:path w="21969" h="16609" extrusionOk="0">
                  <a:moveTo>
                    <a:pt x="141" y="1"/>
                  </a:moveTo>
                  <a:lnTo>
                    <a:pt x="0" y="8432"/>
                  </a:lnTo>
                  <a:lnTo>
                    <a:pt x="0" y="8676"/>
                  </a:lnTo>
                  <a:lnTo>
                    <a:pt x="13" y="8906"/>
                  </a:lnTo>
                  <a:lnTo>
                    <a:pt x="52" y="9149"/>
                  </a:lnTo>
                  <a:lnTo>
                    <a:pt x="90" y="9379"/>
                  </a:lnTo>
                  <a:lnTo>
                    <a:pt x="141" y="9610"/>
                  </a:lnTo>
                  <a:lnTo>
                    <a:pt x="218" y="9840"/>
                  </a:lnTo>
                  <a:lnTo>
                    <a:pt x="295" y="10070"/>
                  </a:lnTo>
                  <a:lnTo>
                    <a:pt x="397" y="10288"/>
                  </a:lnTo>
                  <a:lnTo>
                    <a:pt x="499" y="10492"/>
                  </a:lnTo>
                  <a:lnTo>
                    <a:pt x="614" y="10710"/>
                  </a:lnTo>
                  <a:lnTo>
                    <a:pt x="755" y="10902"/>
                  </a:lnTo>
                  <a:lnTo>
                    <a:pt x="896" y="11106"/>
                  </a:lnTo>
                  <a:lnTo>
                    <a:pt x="1050" y="11286"/>
                  </a:lnTo>
                  <a:lnTo>
                    <a:pt x="1203" y="11477"/>
                  </a:lnTo>
                  <a:lnTo>
                    <a:pt x="1382" y="11644"/>
                  </a:lnTo>
                  <a:lnTo>
                    <a:pt x="1574" y="11810"/>
                  </a:lnTo>
                  <a:lnTo>
                    <a:pt x="4773" y="14497"/>
                  </a:lnTo>
                  <a:lnTo>
                    <a:pt x="5093" y="14740"/>
                  </a:lnTo>
                  <a:lnTo>
                    <a:pt x="5412" y="14970"/>
                  </a:lnTo>
                  <a:lnTo>
                    <a:pt x="5745" y="15188"/>
                  </a:lnTo>
                  <a:lnTo>
                    <a:pt x="6103" y="15393"/>
                  </a:lnTo>
                  <a:lnTo>
                    <a:pt x="6449" y="15584"/>
                  </a:lnTo>
                  <a:lnTo>
                    <a:pt x="6820" y="15751"/>
                  </a:lnTo>
                  <a:lnTo>
                    <a:pt x="7191" y="15904"/>
                  </a:lnTo>
                  <a:lnTo>
                    <a:pt x="7575" y="16045"/>
                  </a:lnTo>
                  <a:lnTo>
                    <a:pt x="7958" y="16173"/>
                  </a:lnTo>
                  <a:lnTo>
                    <a:pt x="8355" y="16288"/>
                  </a:lnTo>
                  <a:lnTo>
                    <a:pt x="8752" y="16378"/>
                  </a:lnTo>
                  <a:lnTo>
                    <a:pt x="9148" y="16454"/>
                  </a:lnTo>
                  <a:lnTo>
                    <a:pt x="9558" y="16518"/>
                  </a:lnTo>
                  <a:lnTo>
                    <a:pt x="9967" y="16557"/>
                  </a:lnTo>
                  <a:lnTo>
                    <a:pt x="10377" y="16595"/>
                  </a:lnTo>
                  <a:lnTo>
                    <a:pt x="10786" y="16608"/>
                  </a:lnTo>
                  <a:lnTo>
                    <a:pt x="11195" y="16608"/>
                  </a:lnTo>
                  <a:lnTo>
                    <a:pt x="11605" y="16582"/>
                  </a:lnTo>
                  <a:lnTo>
                    <a:pt x="12014" y="16557"/>
                  </a:lnTo>
                  <a:lnTo>
                    <a:pt x="12424" y="16506"/>
                  </a:lnTo>
                  <a:lnTo>
                    <a:pt x="12820" y="16442"/>
                  </a:lnTo>
                  <a:lnTo>
                    <a:pt x="13217" y="16365"/>
                  </a:lnTo>
                  <a:lnTo>
                    <a:pt x="13614" y="16263"/>
                  </a:lnTo>
                  <a:lnTo>
                    <a:pt x="14010" y="16160"/>
                  </a:lnTo>
                  <a:lnTo>
                    <a:pt x="14394" y="16032"/>
                  </a:lnTo>
                  <a:lnTo>
                    <a:pt x="14778" y="15879"/>
                  </a:lnTo>
                  <a:lnTo>
                    <a:pt x="15136" y="15725"/>
                  </a:lnTo>
                  <a:lnTo>
                    <a:pt x="15507" y="15546"/>
                  </a:lnTo>
                  <a:lnTo>
                    <a:pt x="15853" y="15354"/>
                  </a:lnTo>
                  <a:lnTo>
                    <a:pt x="16198" y="15149"/>
                  </a:lnTo>
                  <a:lnTo>
                    <a:pt x="16531" y="14932"/>
                  </a:lnTo>
                  <a:lnTo>
                    <a:pt x="16851" y="14689"/>
                  </a:lnTo>
                  <a:lnTo>
                    <a:pt x="20152" y="12117"/>
                  </a:lnTo>
                  <a:lnTo>
                    <a:pt x="20343" y="11951"/>
                  </a:lnTo>
                  <a:lnTo>
                    <a:pt x="20523" y="11785"/>
                  </a:lnTo>
                  <a:lnTo>
                    <a:pt x="20689" y="11618"/>
                  </a:lnTo>
                  <a:lnTo>
                    <a:pt x="20855" y="11426"/>
                  </a:lnTo>
                  <a:lnTo>
                    <a:pt x="20996" y="11247"/>
                  </a:lnTo>
                  <a:lnTo>
                    <a:pt x="21137" y="11042"/>
                  </a:lnTo>
                  <a:lnTo>
                    <a:pt x="21265" y="10838"/>
                  </a:lnTo>
                  <a:lnTo>
                    <a:pt x="21380" y="10633"/>
                  </a:lnTo>
                  <a:lnTo>
                    <a:pt x="21482" y="10416"/>
                  </a:lnTo>
                  <a:lnTo>
                    <a:pt x="21572" y="10198"/>
                  </a:lnTo>
                  <a:lnTo>
                    <a:pt x="21648" y="9968"/>
                  </a:lnTo>
                  <a:lnTo>
                    <a:pt x="21712" y="9737"/>
                  </a:lnTo>
                  <a:lnTo>
                    <a:pt x="21764" y="9507"/>
                  </a:lnTo>
                  <a:lnTo>
                    <a:pt x="21802" y="9277"/>
                  </a:lnTo>
                  <a:lnTo>
                    <a:pt x="21815" y="9034"/>
                  </a:lnTo>
                  <a:lnTo>
                    <a:pt x="21828" y="8791"/>
                  </a:lnTo>
                  <a:lnTo>
                    <a:pt x="21968" y="359"/>
                  </a:lnTo>
                  <a:lnTo>
                    <a:pt x="21469" y="615"/>
                  </a:lnTo>
                  <a:lnTo>
                    <a:pt x="20958" y="858"/>
                  </a:lnTo>
                  <a:lnTo>
                    <a:pt x="20459" y="1076"/>
                  </a:lnTo>
                  <a:lnTo>
                    <a:pt x="19960" y="1280"/>
                  </a:lnTo>
                  <a:lnTo>
                    <a:pt x="19448" y="1472"/>
                  </a:lnTo>
                  <a:lnTo>
                    <a:pt x="18949" y="1651"/>
                  </a:lnTo>
                  <a:lnTo>
                    <a:pt x="18450" y="1805"/>
                  </a:lnTo>
                  <a:lnTo>
                    <a:pt x="17951" y="1959"/>
                  </a:lnTo>
                  <a:lnTo>
                    <a:pt x="17452" y="2086"/>
                  </a:lnTo>
                  <a:lnTo>
                    <a:pt x="16953" y="2202"/>
                  </a:lnTo>
                  <a:lnTo>
                    <a:pt x="16454" y="2317"/>
                  </a:lnTo>
                  <a:lnTo>
                    <a:pt x="15968" y="2406"/>
                  </a:lnTo>
                  <a:lnTo>
                    <a:pt x="15482" y="2496"/>
                  </a:lnTo>
                  <a:lnTo>
                    <a:pt x="14995" y="2560"/>
                  </a:lnTo>
                  <a:lnTo>
                    <a:pt x="14509" y="2624"/>
                  </a:lnTo>
                  <a:lnTo>
                    <a:pt x="14023" y="2662"/>
                  </a:lnTo>
                  <a:lnTo>
                    <a:pt x="13550" y="2701"/>
                  </a:lnTo>
                  <a:lnTo>
                    <a:pt x="13076" y="2739"/>
                  </a:lnTo>
                  <a:lnTo>
                    <a:pt x="12603" y="2752"/>
                  </a:lnTo>
                  <a:lnTo>
                    <a:pt x="12142" y="2765"/>
                  </a:lnTo>
                  <a:lnTo>
                    <a:pt x="11682" y="2765"/>
                  </a:lnTo>
                  <a:lnTo>
                    <a:pt x="11234" y="2752"/>
                  </a:lnTo>
                  <a:lnTo>
                    <a:pt x="10786" y="2739"/>
                  </a:lnTo>
                  <a:lnTo>
                    <a:pt x="10338" y="2713"/>
                  </a:lnTo>
                  <a:lnTo>
                    <a:pt x="9468" y="2637"/>
                  </a:lnTo>
                  <a:lnTo>
                    <a:pt x="8624" y="2534"/>
                  </a:lnTo>
                  <a:lnTo>
                    <a:pt x="7805" y="2419"/>
                  </a:lnTo>
                  <a:lnTo>
                    <a:pt x="7024" y="2278"/>
                  </a:lnTo>
                  <a:lnTo>
                    <a:pt x="6270" y="2125"/>
                  </a:lnTo>
                  <a:lnTo>
                    <a:pt x="5540" y="1959"/>
                  </a:lnTo>
                  <a:lnTo>
                    <a:pt x="4862" y="1779"/>
                  </a:lnTo>
                  <a:lnTo>
                    <a:pt x="4210" y="1587"/>
                  </a:lnTo>
                  <a:lnTo>
                    <a:pt x="3608" y="1408"/>
                  </a:lnTo>
                  <a:lnTo>
                    <a:pt x="3033" y="1216"/>
                  </a:lnTo>
                  <a:lnTo>
                    <a:pt x="2508" y="1025"/>
                  </a:lnTo>
                  <a:lnTo>
                    <a:pt x="2035" y="845"/>
                  </a:lnTo>
                  <a:lnTo>
                    <a:pt x="1612" y="679"/>
                  </a:lnTo>
                  <a:lnTo>
                    <a:pt x="1229" y="513"/>
                  </a:lnTo>
                  <a:lnTo>
                    <a:pt x="640" y="244"/>
                  </a:lnTo>
                  <a:lnTo>
                    <a:pt x="269" y="65"/>
                  </a:lnTo>
                  <a:lnTo>
                    <a:pt x="141" y="1"/>
                  </a:lnTo>
                  <a:close/>
                </a:path>
              </a:pathLst>
            </a:custGeom>
            <a:solidFill>
              <a:srgbClr val="8AD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1730250" y="2077638"/>
              <a:ext cx="563300" cy="433750"/>
            </a:xfrm>
            <a:custGeom>
              <a:avLst/>
              <a:gdLst/>
              <a:ahLst/>
              <a:cxnLst/>
              <a:rect l="l" t="t" r="r" b="b"/>
              <a:pathLst>
                <a:path w="22532" h="17350" extrusionOk="0">
                  <a:moveTo>
                    <a:pt x="154" y="0"/>
                  </a:moveTo>
                  <a:lnTo>
                    <a:pt x="1" y="8892"/>
                  </a:lnTo>
                  <a:lnTo>
                    <a:pt x="1" y="9148"/>
                  </a:lnTo>
                  <a:lnTo>
                    <a:pt x="26" y="9404"/>
                  </a:lnTo>
                  <a:lnTo>
                    <a:pt x="52" y="9647"/>
                  </a:lnTo>
                  <a:lnTo>
                    <a:pt x="103" y="9903"/>
                  </a:lnTo>
                  <a:lnTo>
                    <a:pt x="167" y="10146"/>
                  </a:lnTo>
                  <a:lnTo>
                    <a:pt x="231" y="10389"/>
                  </a:lnTo>
                  <a:lnTo>
                    <a:pt x="321" y="10632"/>
                  </a:lnTo>
                  <a:lnTo>
                    <a:pt x="423" y="10863"/>
                  </a:lnTo>
                  <a:lnTo>
                    <a:pt x="538" y="11093"/>
                  </a:lnTo>
                  <a:lnTo>
                    <a:pt x="666" y="11311"/>
                  </a:lnTo>
                  <a:lnTo>
                    <a:pt x="807" y="11528"/>
                  </a:lnTo>
                  <a:lnTo>
                    <a:pt x="948" y="11733"/>
                  </a:lnTo>
                  <a:lnTo>
                    <a:pt x="1114" y="11925"/>
                  </a:lnTo>
                  <a:lnTo>
                    <a:pt x="1293" y="12117"/>
                  </a:lnTo>
                  <a:lnTo>
                    <a:pt x="1472" y="12309"/>
                  </a:lnTo>
                  <a:lnTo>
                    <a:pt x="1677" y="12475"/>
                  </a:lnTo>
                  <a:lnTo>
                    <a:pt x="4876" y="15162"/>
                  </a:lnTo>
                  <a:lnTo>
                    <a:pt x="5208" y="15430"/>
                  </a:lnTo>
                  <a:lnTo>
                    <a:pt x="5554" y="15673"/>
                  </a:lnTo>
                  <a:lnTo>
                    <a:pt x="5912" y="15904"/>
                  </a:lnTo>
                  <a:lnTo>
                    <a:pt x="6283" y="16121"/>
                  </a:lnTo>
                  <a:lnTo>
                    <a:pt x="6654" y="16313"/>
                  </a:lnTo>
                  <a:lnTo>
                    <a:pt x="7051" y="16492"/>
                  </a:lnTo>
                  <a:lnTo>
                    <a:pt x="7447" y="16659"/>
                  </a:lnTo>
                  <a:lnTo>
                    <a:pt x="7844" y="16799"/>
                  </a:lnTo>
                  <a:lnTo>
                    <a:pt x="8253" y="16927"/>
                  </a:lnTo>
                  <a:lnTo>
                    <a:pt x="8675" y="17042"/>
                  </a:lnTo>
                  <a:lnTo>
                    <a:pt x="9085" y="17132"/>
                  </a:lnTo>
                  <a:lnTo>
                    <a:pt x="9520" y="17209"/>
                  </a:lnTo>
                  <a:lnTo>
                    <a:pt x="9942" y="17273"/>
                  </a:lnTo>
                  <a:lnTo>
                    <a:pt x="10377" y="17311"/>
                  </a:lnTo>
                  <a:lnTo>
                    <a:pt x="10812" y="17337"/>
                  </a:lnTo>
                  <a:lnTo>
                    <a:pt x="11247" y="17349"/>
                  </a:lnTo>
                  <a:lnTo>
                    <a:pt x="11657" y="17337"/>
                  </a:lnTo>
                  <a:lnTo>
                    <a:pt x="12066" y="17311"/>
                  </a:lnTo>
                  <a:lnTo>
                    <a:pt x="12475" y="17273"/>
                  </a:lnTo>
                  <a:lnTo>
                    <a:pt x="12872" y="17222"/>
                  </a:lnTo>
                  <a:lnTo>
                    <a:pt x="13281" y="17158"/>
                  </a:lnTo>
                  <a:lnTo>
                    <a:pt x="13678" y="17068"/>
                  </a:lnTo>
                  <a:lnTo>
                    <a:pt x="14075" y="16966"/>
                  </a:lnTo>
                  <a:lnTo>
                    <a:pt x="14459" y="16851"/>
                  </a:lnTo>
                  <a:lnTo>
                    <a:pt x="14842" y="16723"/>
                  </a:lnTo>
                  <a:lnTo>
                    <a:pt x="15226" y="16569"/>
                  </a:lnTo>
                  <a:lnTo>
                    <a:pt x="15597" y="16416"/>
                  </a:lnTo>
                  <a:lnTo>
                    <a:pt x="15955" y="16236"/>
                  </a:lnTo>
                  <a:lnTo>
                    <a:pt x="16314" y="16044"/>
                  </a:lnTo>
                  <a:lnTo>
                    <a:pt x="16646" y="15827"/>
                  </a:lnTo>
                  <a:lnTo>
                    <a:pt x="16992" y="15609"/>
                  </a:lnTo>
                  <a:lnTo>
                    <a:pt x="17312" y="15366"/>
                  </a:lnTo>
                  <a:lnTo>
                    <a:pt x="20600" y="12795"/>
                  </a:lnTo>
                  <a:lnTo>
                    <a:pt x="20805" y="12628"/>
                  </a:lnTo>
                  <a:lnTo>
                    <a:pt x="20996" y="12449"/>
                  </a:lnTo>
                  <a:lnTo>
                    <a:pt x="21176" y="12257"/>
                  </a:lnTo>
                  <a:lnTo>
                    <a:pt x="21342" y="12065"/>
                  </a:lnTo>
                  <a:lnTo>
                    <a:pt x="21508" y="11861"/>
                  </a:lnTo>
                  <a:lnTo>
                    <a:pt x="21649" y="11656"/>
                  </a:lnTo>
                  <a:lnTo>
                    <a:pt x="21790" y="11439"/>
                  </a:lnTo>
                  <a:lnTo>
                    <a:pt x="21905" y="11208"/>
                  </a:lnTo>
                  <a:lnTo>
                    <a:pt x="22007" y="10991"/>
                  </a:lnTo>
                  <a:lnTo>
                    <a:pt x="22110" y="10748"/>
                  </a:lnTo>
                  <a:lnTo>
                    <a:pt x="22186" y="10505"/>
                  </a:lnTo>
                  <a:lnTo>
                    <a:pt x="22263" y="10261"/>
                  </a:lnTo>
                  <a:lnTo>
                    <a:pt x="22314" y="10018"/>
                  </a:lnTo>
                  <a:lnTo>
                    <a:pt x="22353" y="9762"/>
                  </a:lnTo>
                  <a:lnTo>
                    <a:pt x="22378" y="9507"/>
                  </a:lnTo>
                  <a:lnTo>
                    <a:pt x="22391" y="9251"/>
                  </a:lnTo>
                  <a:lnTo>
                    <a:pt x="22532" y="359"/>
                  </a:lnTo>
                  <a:lnTo>
                    <a:pt x="22122" y="576"/>
                  </a:lnTo>
                  <a:lnTo>
                    <a:pt x="21636" y="819"/>
                  </a:lnTo>
                  <a:lnTo>
                    <a:pt x="21137" y="1062"/>
                  </a:lnTo>
                  <a:lnTo>
                    <a:pt x="20651" y="1267"/>
                  </a:lnTo>
                  <a:lnTo>
                    <a:pt x="20152" y="1472"/>
                  </a:lnTo>
                  <a:lnTo>
                    <a:pt x="19666" y="1664"/>
                  </a:lnTo>
                  <a:lnTo>
                    <a:pt x="19167" y="1830"/>
                  </a:lnTo>
                  <a:lnTo>
                    <a:pt x="18681" y="1984"/>
                  </a:lnTo>
                  <a:lnTo>
                    <a:pt x="18195" y="2137"/>
                  </a:lnTo>
                  <a:lnTo>
                    <a:pt x="17708" y="2265"/>
                  </a:lnTo>
                  <a:lnTo>
                    <a:pt x="17222" y="2380"/>
                  </a:lnTo>
                  <a:lnTo>
                    <a:pt x="16736" y="2482"/>
                  </a:lnTo>
                  <a:lnTo>
                    <a:pt x="16250" y="2572"/>
                  </a:lnTo>
                  <a:lnTo>
                    <a:pt x="15764" y="2662"/>
                  </a:lnTo>
                  <a:lnTo>
                    <a:pt x="15290" y="2726"/>
                  </a:lnTo>
                  <a:lnTo>
                    <a:pt x="14817" y="2790"/>
                  </a:lnTo>
                  <a:lnTo>
                    <a:pt x="14343" y="2828"/>
                  </a:lnTo>
                  <a:lnTo>
                    <a:pt x="13883" y="2866"/>
                  </a:lnTo>
                  <a:lnTo>
                    <a:pt x="13409" y="2905"/>
                  </a:lnTo>
                  <a:lnTo>
                    <a:pt x="12949" y="2917"/>
                  </a:lnTo>
                  <a:lnTo>
                    <a:pt x="12501" y="2930"/>
                  </a:lnTo>
                  <a:lnTo>
                    <a:pt x="12040" y="2930"/>
                  </a:lnTo>
                  <a:lnTo>
                    <a:pt x="11593" y="2917"/>
                  </a:lnTo>
                  <a:lnTo>
                    <a:pt x="11158" y="2905"/>
                  </a:lnTo>
                  <a:lnTo>
                    <a:pt x="10723" y="2879"/>
                  </a:lnTo>
                  <a:lnTo>
                    <a:pt x="9865" y="2815"/>
                  </a:lnTo>
                  <a:lnTo>
                    <a:pt x="9034" y="2713"/>
                  </a:lnTo>
                  <a:lnTo>
                    <a:pt x="8228" y="2598"/>
                  </a:lnTo>
                  <a:lnTo>
                    <a:pt x="7447" y="2470"/>
                  </a:lnTo>
                  <a:lnTo>
                    <a:pt x="6692" y="2316"/>
                  </a:lnTo>
                  <a:lnTo>
                    <a:pt x="5989" y="2150"/>
                  </a:lnTo>
                  <a:lnTo>
                    <a:pt x="5298" y="1984"/>
                  </a:lnTo>
                  <a:lnTo>
                    <a:pt x="4658" y="1804"/>
                  </a:lnTo>
                  <a:lnTo>
                    <a:pt x="4057" y="1612"/>
                  </a:lnTo>
                  <a:lnTo>
                    <a:pt x="3494" y="1433"/>
                  </a:lnTo>
                  <a:lnTo>
                    <a:pt x="2969" y="1241"/>
                  </a:lnTo>
                  <a:lnTo>
                    <a:pt x="2496" y="1062"/>
                  </a:lnTo>
                  <a:lnTo>
                    <a:pt x="2061" y="896"/>
                  </a:lnTo>
                  <a:lnTo>
                    <a:pt x="1677" y="742"/>
                  </a:lnTo>
                  <a:lnTo>
                    <a:pt x="1076" y="474"/>
                  </a:lnTo>
                  <a:lnTo>
                    <a:pt x="692" y="295"/>
                  </a:lnTo>
                  <a:lnTo>
                    <a:pt x="551" y="218"/>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2155350" y="1651913"/>
              <a:ext cx="217525" cy="346100"/>
            </a:xfrm>
            <a:custGeom>
              <a:avLst/>
              <a:gdLst/>
              <a:ahLst/>
              <a:cxnLst/>
              <a:rect l="l" t="t" r="r" b="b"/>
              <a:pathLst>
                <a:path w="8701" h="13844" extrusionOk="0">
                  <a:moveTo>
                    <a:pt x="3941" y="0"/>
                  </a:moveTo>
                  <a:lnTo>
                    <a:pt x="3455" y="26"/>
                  </a:lnTo>
                  <a:lnTo>
                    <a:pt x="2995" y="64"/>
                  </a:lnTo>
                  <a:lnTo>
                    <a:pt x="2585" y="128"/>
                  </a:lnTo>
                  <a:lnTo>
                    <a:pt x="2201" y="218"/>
                  </a:lnTo>
                  <a:lnTo>
                    <a:pt x="1856" y="320"/>
                  </a:lnTo>
                  <a:lnTo>
                    <a:pt x="1536" y="448"/>
                  </a:lnTo>
                  <a:lnTo>
                    <a:pt x="1395" y="512"/>
                  </a:lnTo>
                  <a:lnTo>
                    <a:pt x="1254" y="589"/>
                  </a:lnTo>
                  <a:lnTo>
                    <a:pt x="1127" y="665"/>
                  </a:lnTo>
                  <a:lnTo>
                    <a:pt x="999" y="742"/>
                  </a:lnTo>
                  <a:lnTo>
                    <a:pt x="883" y="832"/>
                  </a:lnTo>
                  <a:lnTo>
                    <a:pt x="781" y="921"/>
                  </a:lnTo>
                  <a:lnTo>
                    <a:pt x="679" y="1011"/>
                  </a:lnTo>
                  <a:lnTo>
                    <a:pt x="589" y="1113"/>
                  </a:lnTo>
                  <a:lnTo>
                    <a:pt x="512" y="1216"/>
                  </a:lnTo>
                  <a:lnTo>
                    <a:pt x="436" y="1331"/>
                  </a:lnTo>
                  <a:lnTo>
                    <a:pt x="359" y="1433"/>
                  </a:lnTo>
                  <a:lnTo>
                    <a:pt x="295" y="1548"/>
                  </a:lnTo>
                  <a:lnTo>
                    <a:pt x="193" y="1791"/>
                  </a:lnTo>
                  <a:lnTo>
                    <a:pt x="103" y="2034"/>
                  </a:lnTo>
                  <a:lnTo>
                    <a:pt x="52" y="2303"/>
                  </a:lnTo>
                  <a:lnTo>
                    <a:pt x="13" y="2572"/>
                  </a:lnTo>
                  <a:lnTo>
                    <a:pt x="1" y="2853"/>
                  </a:lnTo>
                  <a:lnTo>
                    <a:pt x="13" y="3148"/>
                  </a:lnTo>
                  <a:lnTo>
                    <a:pt x="52" y="3455"/>
                  </a:lnTo>
                  <a:lnTo>
                    <a:pt x="103" y="3762"/>
                  </a:lnTo>
                  <a:lnTo>
                    <a:pt x="167" y="4082"/>
                  </a:lnTo>
                  <a:lnTo>
                    <a:pt x="257" y="4414"/>
                  </a:lnTo>
                  <a:lnTo>
                    <a:pt x="359" y="4747"/>
                  </a:lnTo>
                  <a:lnTo>
                    <a:pt x="487" y="5079"/>
                  </a:lnTo>
                  <a:lnTo>
                    <a:pt x="615" y="5412"/>
                  </a:lnTo>
                  <a:lnTo>
                    <a:pt x="768" y="5758"/>
                  </a:lnTo>
                  <a:lnTo>
                    <a:pt x="922" y="6103"/>
                  </a:lnTo>
                  <a:lnTo>
                    <a:pt x="1101" y="6461"/>
                  </a:lnTo>
                  <a:lnTo>
                    <a:pt x="1280" y="6807"/>
                  </a:lnTo>
                  <a:lnTo>
                    <a:pt x="1485" y="7152"/>
                  </a:lnTo>
                  <a:lnTo>
                    <a:pt x="1689" y="7510"/>
                  </a:lnTo>
                  <a:lnTo>
                    <a:pt x="2112" y="8201"/>
                  </a:lnTo>
                  <a:lnTo>
                    <a:pt x="2572" y="8879"/>
                  </a:lnTo>
                  <a:lnTo>
                    <a:pt x="3033" y="9545"/>
                  </a:lnTo>
                  <a:lnTo>
                    <a:pt x="3519" y="10184"/>
                  </a:lnTo>
                  <a:lnTo>
                    <a:pt x="3992" y="10799"/>
                  </a:lnTo>
                  <a:lnTo>
                    <a:pt x="4466" y="11374"/>
                  </a:lnTo>
                  <a:lnTo>
                    <a:pt x="4914" y="11899"/>
                  </a:lnTo>
                  <a:lnTo>
                    <a:pt x="5349" y="12372"/>
                  </a:lnTo>
                  <a:lnTo>
                    <a:pt x="5745" y="12794"/>
                  </a:lnTo>
                  <a:lnTo>
                    <a:pt x="6104" y="13165"/>
                  </a:lnTo>
                  <a:lnTo>
                    <a:pt x="6423" y="13447"/>
                  </a:lnTo>
                  <a:lnTo>
                    <a:pt x="6679" y="13664"/>
                  </a:lnTo>
                  <a:lnTo>
                    <a:pt x="6782" y="13741"/>
                  </a:lnTo>
                  <a:lnTo>
                    <a:pt x="6884" y="13805"/>
                  </a:lnTo>
                  <a:lnTo>
                    <a:pt x="6948" y="13831"/>
                  </a:lnTo>
                  <a:lnTo>
                    <a:pt x="6999" y="13844"/>
                  </a:lnTo>
                  <a:lnTo>
                    <a:pt x="7178" y="13831"/>
                  </a:lnTo>
                  <a:lnTo>
                    <a:pt x="7345" y="13792"/>
                  </a:lnTo>
                  <a:lnTo>
                    <a:pt x="7511" y="13728"/>
                  </a:lnTo>
                  <a:lnTo>
                    <a:pt x="7664" y="13652"/>
                  </a:lnTo>
                  <a:lnTo>
                    <a:pt x="7818" y="13537"/>
                  </a:lnTo>
                  <a:lnTo>
                    <a:pt x="7946" y="13409"/>
                  </a:lnTo>
                  <a:lnTo>
                    <a:pt x="8087" y="13268"/>
                  </a:lnTo>
                  <a:lnTo>
                    <a:pt x="8202" y="13102"/>
                  </a:lnTo>
                  <a:lnTo>
                    <a:pt x="8317" y="12922"/>
                  </a:lnTo>
                  <a:lnTo>
                    <a:pt x="8407" y="12730"/>
                  </a:lnTo>
                  <a:lnTo>
                    <a:pt x="8496" y="12513"/>
                  </a:lnTo>
                  <a:lnTo>
                    <a:pt x="8573" y="12295"/>
                  </a:lnTo>
                  <a:lnTo>
                    <a:pt x="8624" y="12065"/>
                  </a:lnTo>
                  <a:lnTo>
                    <a:pt x="8662" y="11822"/>
                  </a:lnTo>
                  <a:lnTo>
                    <a:pt x="8688" y="11566"/>
                  </a:lnTo>
                  <a:lnTo>
                    <a:pt x="8701" y="11298"/>
                  </a:lnTo>
                  <a:lnTo>
                    <a:pt x="8688" y="10952"/>
                  </a:lnTo>
                  <a:lnTo>
                    <a:pt x="8662" y="10428"/>
                  </a:lnTo>
                  <a:lnTo>
                    <a:pt x="8624" y="9775"/>
                  </a:lnTo>
                  <a:lnTo>
                    <a:pt x="8560" y="9007"/>
                  </a:lnTo>
                  <a:lnTo>
                    <a:pt x="8496" y="8150"/>
                  </a:lnTo>
                  <a:lnTo>
                    <a:pt x="8407" y="7242"/>
                  </a:lnTo>
                  <a:lnTo>
                    <a:pt x="8304" y="6282"/>
                  </a:lnTo>
                  <a:lnTo>
                    <a:pt x="8202" y="5323"/>
                  </a:lnTo>
                  <a:lnTo>
                    <a:pt x="8074" y="4376"/>
                  </a:lnTo>
                  <a:lnTo>
                    <a:pt x="7946" y="3467"/>
                  </a:lnTo>
                  <a:lnTo>
                    <a:pt x="7805" y="2623"/>
                  </a:lnTo>
                  <a:lnTo>
                    <a:pt x="7664" y="1868"/>
                  </a:lnTo>
                  <a:lnTo>
                    <a:pt x="7588" y="1535"/>
                  </a:lnTo>
                  <a:lnTo>
                    <a:pt x="7498" y="1228"/>
                  </a:lnTo>
                  <a:lnTo>
                    <a:pt x="7421" y="960"/>
                  </a:lnTo>
                  <a:lnTo>
                    <a:pt x="7345" y="742"/>
                  </a:lnTo>
                  <a:lnTo>
                    <a:pt x="7255" y="550"/>
                  </a:lnTo>
                  <a:lnTo>
                    <a:pt x="7178" y="410"/>
                  </a:lnTo>
                  <a:lnTo>
                    <a:pt x="7127" y="358"/>
                  </a:lnTo>
                  <a:lnTo>
                    <a:pt x="7089" y="320"/>
                  </a:lnTo>
                  <a:lnTo>
                    <a:pt x="7050" y="294"/>
                  </a:lnTo>
                  <a:lnTo>
                    <a:pt x="6999" y="282"/>
                  </a:lnTo>
                  <a:lnTo>
                    <a:pt x="6308" y="166"/>
                  </a:lnTo>
                  <a:lnTo>
                    <a:pt x="5656" y="90"/>
                  </a:lnTo>
                  <a:lnTo>
                    <a:pt x="5042" y="39"/>
                  </a:lnTo>
                  <a:lnTo>
                    <a:pt x="4479" y="13"/>
                  </a:lnTo>
                  <a:lnTo>
                    <a:pt x="3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1660850" y="1651913"/>
              <a:ext cx="217200" cy="346100"/>
            </a:xfrm>
            <a:custGeom>
              <a:avLst/>
              <a:gdLst/>
              <a:ahLst/>
              <a:cxnLst/>
              <a:rect l="l" t="t" r="r" b="b"/>
              <a:pathLst>
                <a:path w="8688" h="13844" extrusionOk="0">
                  <a:moveTo>
                    <a:pt x="4747" y="0"/>
                  </a:moveTo>
                  <a:lnTo>
                    <a:pt x="4223" y="13"/>
                  </a:lnTo>
                  <a:lnTo>
                    <a:pt x="3647" y="39"/>
                  </a:lnTo>
                  <a:lnTo>
                    <a:pt x="3033" y="90"/>
                  </a:lnTo>
                  <a:lnTo>
                    <a:pt x="2380" y="166"/>
                  </a:lnTo>
                  <a:lnTo>
                    <a:pt x="1689" y="282"/>
                  </a:lnTo>
                  <a:lnTo>
                    <a:pt x="1651" y="294"/>
                  </a:lnTo>
                  <a:lnTo>
                    <a:pt x="1600" y="320"/>
                  </a:lnTo>
                  <a:lnTo>
                    <a:pt x="1561" y="358"/>
                  </a:lnTo>
                  <a:lnTo>
                    <a:pt x="1523" y="410"/>
                  </a:lnTo>
                  <a:lnTo>
                    <a:pt x="1433" y="550"/>
                  </a:lnTo>
                  <a:lnTo>
                    <a:pt x="1357" y="742"/>
                  </a:lnTo>
                  <a:lnTo>
                    <a:pt x="1267" y="960"/>
                  </a:lnTo>
                  <a:lnTo>
                    <a:pt x="1190" y="1228"/>
                  </a:lnTo>
                  <a:lnTo>
                    <a:pt x="1114" y="1535"/>
                  </a:lnTo>
                  <a:lnTo>
                    <a:pt x="1037" y="1868"/>
                  </a:lnTo>
                  <a:lnTo>
                    <a:pt x="883" y="2623"/>
                  </a:lnTo>
                  <a:lnTo>
                    <a:pt x="743" y="3467"/>
                  </a:lnTo>
                  <a:lnTo>
                    <a:pt x="615" y="4376"/>
                  </a:lnTo>
                  <a:lnTo>
                    <a:pt x="499" y="5323"/>
                  </a:lnTo>
                  <a:lnTo>
                    <a:pt x="384" y="6282"/>
                  </a:lnTo>
                  <a:lnTo>
                    <a:pt x="282" y="7242"/>
                  </a:lnTo>
                  <a:lnTo>
                    <a:pt x="205" y="8150"/>
                  </a:lnTo>
                  <a:lnTo>
                    <a:pt x="128" y="9007"/>
                  </a:lnTo>
                  <a:lnTo>
                    <a:pt x="77" y="9775"/>
                  </a:lnTo>
                  <a:lnTo>
                    <a:pt x="26" y="10428"/>
                  </a:lnTo>
                  <a:lnTo>
                    <a:pt x="1" y="10952"/>
                  </a:lnTo>
                  <a:lnTo>
                    <a:pt x="1" y="11298"/>
                  </a:lnTo>
                  <a:lnTo>
                    <a:pt x="1" y="11566"/>
                  </a:lnTo>
                  <a:lnTo>
                    <a:pt x="26" y="11822"/>
                  </a:lnTo>
                  <a:lnTo>
                    <a:pt x="64" y="12065"/>
                  </a:lnTo>
                  <a:lnTo>
                    <a:pt x="128" y="12295"/>
                  </a:lnTo>
                  <a:lnTo>
                    <a:pt x="205" y="12513"/>
                  </a:lnTo>
                  <a:lnTo>
                    <a:pt x="282" y="12730"/>
                  </a:lnTo>
                  <a:lnTo>
                    <a:pt x="384" y="12922"/>
                  </a:lnTo>
                  <a:lnTo>
                    <a:pt x="487" y="13102"/>
                  </a:lnTo>
                  <a:lnTo>
                    <a:pt x="615" y="13268"/>
                  </a:lnTo>
                  <a:lnTo>
                    <a:pt x="743" y="13409"/>
                  </a:lnTo>
                  <a:lnTo>
                    <a:pt x="883" y="13537"/>
                  </a:lnTo>
                  <a:lnTo>
                    <a:pt x="1037" y="13652"/>
                  </a:lnTo>
                  <a:lnTo>
                    <a:pt x="1190" y="13728"/>
                  </a:lnTo>
                  <a:lnTo>
                    <a:pt x="1344" y="13792"/>
                  </a:lnTo>
                  <a:lnTo>
                    <a:pt x="1523" y="13831"/>
                  </a:lnTo>
                  <a:lnTo>
                    <a:pt x="1689" y="13844"/>
                  </a:lnTo>
                  <a:lnTo>
                    <a:pt x="1741" y="13831"/>
                  </a:lnTo>
                  <a:lnTo>
                    <a:pt x="1817" y="13805"/>
                  </a:lnTo>
                  <a:lnTo>
                    <a:pt x="1907" y="13741"/>
                  </a:lnTo>
                  <a:lnTo>
                    <a:pt x="2009" y="13664"/>
                  </a:lnTo>
                  <a:lnTo>
                    <a:pt x="2278" y="13447"/>
                  </a:lnTo>
                  <a:lnTo>
                    <a:pt x="2585" y="13165"/>
                  </a:lnTo>
                  <a:lnTo>
                    <a:pt x="2943" y="12794"/>
                  </a:lnTo>
                  <a:lnTo>
                    <a:pt x="3353" y="12372"/>
                  </a:lnTo>
                  <a:lnTo>
                    <a:pt x="3775" y="11899"/>
                  </a:lnTo>
                  <a:lnTo>
                    <a:pt x="4235" y="11374"/>
                  </a:lnTo>
                  <a:lnTo>
                    <a:pt x="4709" y="10799"/>
                  </a:lnTo>
                  <a:lnTo>
                    <a:pt x="5182" y="10184"/>
                  </a:lnTo>
                  <a:lnTo>
                    <a:pt x="5656" y="9545"/>
                  </a:lnTo>
                  <a:lnTo>
                    <a:pt x="6129" y="8879"/>
                  </a:lnTo>
                  <a:lnTo>
                    <a:pt x="6577" y="8201"/>
                  </a:lnTo>
                  <a:lnTo>
                    <a:pt x="7012" y="7510"/>
                  </a:lnTo>
                  <a:lnTo>
                    <a:pt x="7217" y="7152"/>
                  </a:lnTo>
                  <a:lnTo>
                    <a:pt x="7408" y="6807"/>
                  </a:lnTo>
                  <a:lnTo>
                    <a:pt x="7588" y="6461"/>
                  </a:lnTo>
                  <a:lnTo>
                    <a:pt x="7767" y="6103"/>
                  </a:lnTo>
                  <a:lnTo>
                    <a:pt x="7933" y="5758"/>
                  </a:lnTo>
                  <a:lnTo>
                    <a:pt x="8074" y="5412"/>
                  </a:lnTo>
                  <a:lnTo>
                    <a:pt x="8215" y="5079"/>
                  </a:lnTo>
                  <a:lnTo>
                    <a:pt x="8330" y="4747"/>
                  </a:lnTo>
                  <a:lnTo>
                    <a:pt x="8432" y="4414"/>
                  </a:lnTo>
                  <a:lnTo>
                    <a:pt x="8522" y="4082"/>
                  </a:lnTo>
                  <a:lnTo>
                    <a:pt x="8598" y="3762"/>
                  </a:lnTo>
                  <a:lnTo>
                    <a:pt x="8650" y="3455"/>
                  </a:lnTo>
                  <a:lnTo>
                    <a:pt x="8675" y="3148"/>
                  </a:lnTo>
                  <a:lnTo>
                    <a:pt x="8688" y="2853"/>
                  </a:lnTo>
                  <a:lnTo>
                    <a:pt x="8675" y="2572"/>
                  </a:lnTo>
                  <a:lnTo>
                    <a:pt x="8650" y="2303"/>
                  </a:lnTo>
                  <a:lnTo>
                    <a:pt x="8586" y="2034"/>
                  </a:lnTo>
                  <a:lnTo>
                    <a:pt x="8509" y="1791"/>
                  </a:lnTo>
                  <a:lnTo>
                    <a:pt x="8394" y="1548"/>
                  </a:lnTo>
                  <a:lnTo>
                    <a:pt x="8330" y="1433"/>
                  </a:lnTo>
                  <a:lnTo>
                    <a:pt x="8266" y="1331"/>
                  </a:lnTo>
                  <a:lnTo>
                    <a:pt x="8189" y="1216"/>
                  </a:lnTo>
                  <a:lnTo>
                    <a:pt x="8099" y="1113"/>
                  </a:lnTo>
                  <a:lnTo>
                    <a:pt x="8010" y="1011"/>
                  </a:lnTo>
                  <a:lnTo>
                    <a:pt x="7907" y="921"/>
                  </a:lnTo>
                  <a:lnTo>
                    <a:pt x="7805" y="832"/>
                  </a:lnTo>
                  <a:lnTo>
                    <a:pt x="7690" y="742"/>
                  </a:lnTo>
                  <a:lnTo>
                    <a:pt x="7575" y="665"/>
                  </a:lnTo>
                  <a:lnTo>
                    <a:pt x="7434" y="589"/>
                  </a:lnTo>
                  <a:lnTo>
                    <a:pt x="7306" y="512"/>
                  </a:lnTo>
                  <a:lnTo>
                    <a:pt x="7153" y="448"/>
                  </a:lnTo>
                  <a:lnTo>
                    <a:pt x="6846" y="320"/>
                  </a:lnTo>
                  <a:lnTo>
                    <a:pt x="6500" y="218"/>
                  </a:lnTo>
                  <a:lnTo>
                    <a:pt x="6116" y="128"/>
                  </a:lnTo>
                  <a:lnTo>
                    <a:pt x="5694" y="64"/>
                  </a:lnTo>
                  <a:lnTo>
                    <a:pt x="5233" y="26"/>
                  </a:lnTo>
                  <a:lnTo>
                    <a:pt x="47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1694425" y="1489088"/>
              <a:ext cx="641675" cy="360525"/>
            </a:xfrm>
            <a:custGeom>
              <a:avLst/>
              <a:gdLst/>
              <a:ahLst/>
              <a:cxnLst/>
              <a:rect l="l" t="t" r="r" b="b"/>
              <a:pathLst>
                <a:path w="25667" h="14421" extrusionOk="0">
                  <a:moveTo>
                    <a:pt x="8663" y="1"/>
                  </a:moveTo>
                  <a:lnTo>
                    <a:pt x="7997" y="206"/>
                  </a:lnTo>
                  <a:lnTo>
                    <a:pt x="7358" y="423"/>
                  </a:lnTo>
                  <a:lnTo>
                    <a:pt x="6731" y="679"/>
                  </a:lnTo>
                  <a:lnTo>
                    <a:pt x="6104" y="960"/>
                  </a:lnTo>
                  <a:lnTo>
                    <a:pt x="5503" y="1255"/>
                  </a:lnTo>
                  <a:lnTo>
                    <a:pt x="4914" y="1587"/>
                  </a:lnTo>
                  <a:lnTo>
                    <a:pt x="4338" y="1946"/>
                  </a:lnTo>
                  <a:lnTo>
                    <a:pt x="3788" y="2317"/>
                  </a:lnTo>
                  <a:lnTo>
                    <a:pt x="3238" y="2713"/>
                  </a:lnTo>
                  <a:lnTo>
                    <a:pt x="2726" y="3135"/>
                  </a:lnTo>
                  <a:lnTo>
                    <a:pt x="2214" y="3583"/>
                  </a:lnTo>
                  <a:lnTo>
                    <a:pt x="1728" y="4044"/>
                  </a:lnTo>
                  <a:lnTo>
                    <a:pt x="1268" y="4530"/>
                  </a:lnTo>
                  <a:lnTo>
                    <a:pt x="833" y="5029"/>
                  </a:lnTo>
                  <a:lnTo>
                    <a:pt x="410" y="5554"/>
                  </a:lnTo>
                  <a:lnTo>
                    <a:pt x="1" y="6091"/>
                  </a:lnTo>
                  <a:lnTo>
                    <a:pt x="270" y="6552"/>
                  </a:lnTo>
                  <a:lnTo>
                    <a:pt x="538" y="6999"/>
                  </a:lnTo>
                  <a:lnTo>
                    <a:pt x="820" y="7434"/>
                  </a:lnTo>
                  <a:lnTo>
                    <a:pt x="1114" y="7869"/>
                  </a:lnTo>
                  <a:lnTo>
                    <a:pt x="1421" y="8279"/>
                  </a:lnTo>
                  <a:lnTo>
                    <a:pt x="1741" y="8688"/>
                  </a:lnTo>
                  <a:lnTo>
                    <a:pt x="2061" y="9085"/>
                  </a:lnTo>
                  <a:lnTo>
                    <a:pt x="2393" y="9469"/>
                  </a:lnTo>
                  <a:lnTo>
                    <a:pt x="2739" y="9827"/>
                  </a:lnTo>
                  <a:lnTo>
                    <a:pt x="3084" y="10185"/>
                  </a:lnTo>
                  <a:lnTo>
                    <a:pt x="3443" y="10543"/>
                  </a:lnTo>
                  <a:lnTo>
                    <a:pt x="3814" y="10876"/>
                  </a:lnTo>
                  <a:lnTo>
                    <a:pt x="4185" y="11196"/>
                  </a:lnTo>
                  <a:lnTo>
                    <a:pt x="4569" y="11503"/>
                  </a:lnTo>
                  <a:lnTo>
                    <a:pt x="4965" y="11784"/>
                  </a:lnTo>
                  <a:lnTo>
                    <a:pt x="5362" y="12066"/>
                  </a:lnTo>
                  <a:lnTo>
                    <a:pt x="5758" y="12335"/>
                  </a:lnTo>
                  <a:lnTo>
                    <a:pt x="6181" y="12590"/>
                  </a:lnTo>
                  <a:lnTo>
                    <a:pt x="6590" y="12821"/>
                  </a:lnTo>
                  <a:lnTo>
                    <a:pt x="7025" y="13038"/>
                  </a:lnTo>
                  <a:lnTo>
                    <a:pt x="7460" y="13243"/>
                  </a:lnTo>
                  <a:lnTo>
                    <a:pt x="7895" y="13435"/>
                  </a:lnTo>
                  <a:lnTo>
                    <a:pt x="8343" y="13614"/>
                  </a:lnTo>
                  <a:lnTo>
                    <a:pt x="8791" y="13768"/>
                  </a:lnTo>
                  <a:lnTo>
                    <a:pt x="9251" y="13908"/>
                  </a:lnTo>
                  <a:lnTo>
                    <a:pt x="9712" y="14036"/>
                  </a:lnTo>
                  <a:lnTo>
                    <a:pt x="10172" y="14139"/>
                  </a:lnTo>
                  <a:lnTo>
                    <a:pt x="10646" y="14241"/>
                  </a:lnTo>
                  <a:lnTo>
                    <a:pt x="11119" y="14305"/>
                  </a:lnTo>
                  <a:lnTo>
                    <a:pt x="11605" y="14369"/>
                  </a:lnTo>
                  <a:lnTo>
                    <a:pt x="12092" y="14407"/>
                  </a:lnTo>
                  <a:lnTo>
                    <a:pt x="12578" y="14420"/>
                  </a:lnTo>
                  <a:lnTo>
                    <a:pt x="13090" y="14420"/>
                  </a:lnTo>
                  <a:lnTo>
                    <a:pt x="13589" y="14407"/>
                  </a:lnTo>
                  <a:lnTo>
                    <a:pt x="14088" y="14369"/>
                  </a:lnTo>
                  <a:lnTo>
                    <a:pt x="14587" y="14305"/>
                  </a:lnTo>
                  <a:lnTo>
                    <a:pt x="15073" y="14228"/>
                  </a:lnTo>
                  <a:lnTo>
                    <a:pt x="15559" y="14139"/>
                  </a:lnTo>
                  <a:lnTo>
                    <a:pt x="16032" y="14023"/>
                  </a:lnTo>
                  <a:lnTo>
                    <a:pt x="16518" y="13883"/>
                  </a:lnTo>
                  <a:lnTo>
                    <a:pt x="16979" y="13742"/>
                  </a:lnTo>
                  <a:lnTo>
                    <a:pt x="17440" y="13576"/>
                  </a:lnTo>
                  <a:lnTo>
                    <a:pt x="17900" y="13384"/>
                  </a:lnTo>
                  <a:lnTo>
                    <a:pt x="18348" y="13179"/>
                  </a:lnTo>
                  <a:lnTo>
                    <a:pt x="18796" y="12961"/>
                  </a:lnTo>
                  <a:lnTo>
                    <a:pt x="19231" y="12731"/>
                  </a:lnTo>
                  <a:lnTo>
                    <a:pt x="19666" y="12488"/>
                  </a:lnTo>
                  <a:lnTo>
                    <a:pt x="20088" y="12219"/>
                  </a:lnTo>
                  <a:lnTo>
                    <a:pt x="20510" y="11938"/>
                  </a:lnTo>
                  <a:lnTo>
                    <a:pt x="20907" y="11644"/>
                  </a:lnTo>
                  <a:lnTo>
                    <a:pt x="21316" y="11337"/>
                  </a:lnTo>
                  <a:lnTo>
                    <a:pt x="21700" y="11004"/>
                  </a:lnTo>
                  <a:lnTo>
                    <a:pt x="22084" y="10671"/>
                  </a:lnTo>
                  <a:lnTo>
                    <a:pt x="22455" y="10313"/>
                  </a:lnTo>
                  <a:lnTo>
                    <a:pt x="22826" y="9955"/>
                  </a:lnTo>
                  <a:lnTo>
                    <a:pt x="23184" y="9571"/>
                  </a:lnTo>
                  <a:lnTo>
                    <a:pt x="23530" y="9174"/>
                  </a:lnTo>
                  <a:lnTo>
                    <a:pt x="23862" y="8778"/>
                  </a:lnTo>
                  <a:lnTo>
                    <a:pt x="24195" y="8356"/>
                  </a:lnTo>
                  <a:lnTo>
                    <a:pt x="24502" y="7933"/>
                  </a:lnTo>
                  <a:lnTo>
                    <a:pt x="24809" y="7485"/>
                  </a:lnTo>
                  <a:lnTo>
                    <a:pt x="25104" y="7038"/>
                  </a:lnTo>
                  <a:lnTo>
                    <a:pt x="25385" y="6577"/>
                  </a:lnTo>
                  <a:lnTo>
                    <a:pt x="25666" y="6091"/>
                  </a:lnTo>
                  <a:lnTo>
                    <a:pt x="25270" y="5554"/>
                  </a:lnTo>
                  <a:lnTo>
                    <a:pt x="24848" y="5042"/>
                  </a:lnTo>
                  <a:lnTo>
                    <a:pt x="24400" y="4530"/>
                  </a:lnTo>
                  <a:lnTo>
                    <a:pt x="23939" y="4057"/>
                  </a:lnTo>
                  <a:lnTo>
                    <a:pt x="23466" y="3583"/>
                  </a:lnTo>
                  <a:lnTo>
                    <a:pt x="22954" y="3148"/>
                  </a:lnTo>
                  <a:lnTo>
                    <a:pt x="22442" y="2726"/>
                  </a:lnTo>
                  <a:lnTo>
                    <a:pt x="21905" y="2317"/>
                  </a:lnTo>
                  <a:lnTo>
                    <a:pt x="21342" y="1946"/>
                  </a:lnTo>
                  <a:lnTo>
                    <a:pt x="20766" y="1587"/>
                  </a:lnTo>
                  <a:lnTo>
                    <a:pt x="20178" y="1267"/>
                  </a:lnTo>
                  <a:lnTo>
                    <a:pt x="19576" y="960"/>
                  </a:lnTo>
                  <a:lnTo>
                    <a:pt x="18962" y="679"/>
                  </a:lnTo>
                  <a:lnTo>
                    <a:pt x="18322" y="423"/>
                  </a:lnTo>
                  <a:lnTo>
                    <a:pt x="17683" y="206"/>
                  </a:lnTo>
                  <a:lnTo>
                    <a:pt x="170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2634500" y="3276463"/>
              <a:ext cx="423525" cy="733450"/>
            </a:xfrm>
            <a:custGeom>
              <a:avLst/>
              <a:gdLst/>
              <a:ahLst/>
              <a:cxnLst/>
              <a:rect l="l" t="t" r="r" b="b"/>
              <a:pathLst>
                <a:path w="16941" h="29338" extrusionOk="0">
                  <a:moveTo>
                    <a:pt x="12526" y="1"/>
                  </a:moveTo>
                  <a:lnTo>
                    <a:pt x="1" y="4095"/>
                  </a:lnTo>
                  <a:lnTo>
                    <a:pt x="167" y="5144"/>
                  </a:lnTo>
                  <a:lnTo>
                    <a:pt x="333" y="6193"/>
                  </a:lnTo>
                  <a:lnTo>
                    <a:pt x="512" y="7255"/>
                  </a:lnTo>
                  <a:lnTo>
                    <a:pt x="704" y="8330"/>
                  </a:lnTo>
                  <a:lnTo>
                    <a:pt x="896" y="9392"/>
                  </a:lnTo>
                  <a:lnTo>
                    <a:pt x="1114" y="10466"/>
                  </a:lnTo>
                  <a:lnTo>
                    <a:pt x="1549" y="12577"/>
                  </a:lnTo>
                  <a:lnTo>
                    <a:pt x="1997" y="14663"/>
                  </a:lnTo>
                  <a:lnTo>
                    <a:pt x="2457" y="16684"/>
                  </a:lnTo>
                  <a:lnTo>
                    <a:pt x="2918" y="18616"/>
                  </a:lnTo>
                  <a:lnTo>
                    <a:pt x="3366" y="20446"/>
                  </a:lnTo>
                  <a:lnTo>
                    <a:pt x="3801" y="22148"/>
                  </a:lnTo>
                  <a:lnTo>
                    <a:pt x="4197" y="23683"/>
                  </a:lnTo>
                  <a:lnTo>
                    <a:pt x="4568" y="25065"/>
                  </a:lnTo>
                  <a:lnTo>
                    <a:pt x="4888" y="26229"/>
                  </a:lnTo>
                  <a:lnTo>
                    <a:pt x="5349" y="27892"/>
                  </a:lnTo>
                  <a:lnTo>
                    <a:pt x="5528" y="28481"/>
                  </a:lnTo>
                  <a:lnTo>
                    <a:pt x="6014" y="28596"/>
                  </a:lnTo>
                  <a:lnTo>
                    <a:pt x="6564" y="28724"/>
                  </a:lnTo>
                  <a:lnTo>
                    <a:pt x="7293" y="28865"/>
                  </a:lnTo>
                  <a:lnTo>
                    <a:pt x="8138" y="29005"/>
                  </a:lnTo>
                  <a:lnTo>
                    <a:pt x="8611" y="29082"/>
                  </a:lnTo>
                  <a:lnTo>
                    <a:pt x="9097" y="29146"/>
                  </a:lnTo>
                  <a:lnTo>
                    <a:pt x="9609" y="29210"/>
                  </a:lnTo>
                  <a:lnTo>
                    <a:pt x="10121" y="29261"/>
                  </a:lnTo>
                  <a:lnTo>
                    <a:pt x="10646" y="29300"/>
                  </a:lnTo>
                  <a:lnTo>
                    <a:pt x="11183" y="29325"/>
                  </a:lnTo>
                  <a:lnTo>
                    <a:pt x="11708" y="29338"/>
                  </a:lnTo>
                  <a:lnTo>
                    <a:pt x="12232" y="29325"/>
                  </a:lnTo>
                  <a:lnTo>
                    <a:pt x="12757" y="29312"/>
                  </a:lnTo>
                  <a:lnTo>
                    <a:pt x="13268" y="29261"/>
                  </a:lnTo>
                  <a:lnTo>
                    <a:pt x="13755" y="29197"/>
                  </a:lnTo>
                  <a:lnTo>
                    <a:pt x="14228" y="29108"/>
                  </a:lnTo>
                  <a:lnTo>
                    <a:pt x="14458" y="29056"/>
                  </a:lnTo>
                  <a:lnTo>
                    <a:pt x="14676" y="28992"/>
                  </a:lnTo>
                  <a:lnTo>
                    <a:pt x="14893" y="28928"/>
                  </a:lnTo>
                  <a:lnTo>
                    <a:pt x="15098" y="28852"/>
                  </a:lnTo>
                  <a:lnTo>
                    <a:pt x="15290" y="28762"/>
                  </a:lnTo>
                  <a:lnTo>
                    <a:pt x="15482" y="28673"/>
                  </a:lnTo>
                  <a:lnTo>
                    <a:pt x="15661" y="28570"/>
                  </a:lnTo>
                  <a:lnTo>
                    <a:pt x="15827" y="28468"/>
                  </a:lnTo>
                  <a:lnTo>
                    <a:pt x="15994" y="28353"/>
                  </a:lnTo>
                  <a:lnTo>
                    <a:pt x="16147" y="28225"/>
                  </a:lnTo>
                  <a:lnTo>
                    <a:pt x="16275" y="28084"/>
                  </a:lnTo>
                  <a:lnTo>
                    <a:pt x="16403" y="27943"/>
                  </a:lnTo>
                  <a:lnTo>
                    <a:pt x="16518" y="27790"/>
                  </a:lnTo>
                  <a:lnTo>
                    <a:pt x="16621" y="27623"/>
                  </a:lnTo>
                  <a:lnTo>
                    <a:pt x="16710" y="27444"/>
                  </a:lnTo>
                  <a:lnTo>
                    <a:pt x="16787" y="27265"/>
                  </a:lnTo>
                  <a:lnTo>
                    <a:pt x="16851" y="27073"/>
                  </a:lnTo>
                  <a:lnTo>
                    <a:pt x="16889" y="26869"/>
                  </a:lnTo>
                  <a:lnTo>
                    <a:pt x="16915" y="26651"/>
                  </a:lnTo>
                  <a:lnTo>
                    <a:pt x="16940" y="26421"/>
                  </a:lnTo>
                  <a:lnTo>
                    <a:pt x="16940" y="25871"/>
                  </a:lnTo>
                  <a:lnTo>
                    <a:pt x="16940" y="25282"/>
                  </a:lnTo>
                  <a:lnTo>
                    <a:pt x="16928" y="24668"/>
                  </a:lnTo>
                  <a:lnTo>
                    <a:pt x="16915" y="24041"/>
                  </a:lnTo>
                  <a:lnTo>
                    <a:pt x="16889" y="23376"/>
                  </a:lnTo>
                  <a:lnTo>
                    <a:pt x="16838" y="22685"/>
                  </a:lnTo>
                  <a:lnTo>
                    <a:pt x="16800" y="21968"/>
                  </a:lnTo>
                  <a:lnTo>
                    <a:pt x="16736" y="21239"/>
                  </a:lnTo>
                  <a:lnTo>
                    <a:pt x="16595" y="19704"/>
                  </a:lnTo>
                  <a:lnTo>
                    <a:pt x="16403" y="18104"/>
                  </a:lnTo>
                  <a:lnTo>
                    <a:pt x="16186" y="16428"/>
                  </a:lnTo>
                  <a:lnTo>
                    <a:pt x="15917" y="14701"/>
                  </a:lnTo>
                  <a:lnTo>
                    <a:pt x="15623" y="12936"/>
                  </a:lnTo>
                  <a:lnTo>
                    <a:pt x="15290" y="11119"/>
                  </a:lnTo>
                  <a:lnTo>
                    <a:pt x="15111" y="10198"/>
                  </a:lnTo>
                  <a:lnTo>
                    <a:pt x="14919" y="9276"/>
                  </a:lnTo>
                  <a:lnTo>
                    <a:pt x="14714" y="8355"/>
                  </a:lnTo>
                  <a:lnTo>
                    <a:pt x="14509" y="7421"/>
                  </a:lnTo>
                  <a:lnTo>
                    <a:pt x="14292" y="6487"/>
                  </a:lnTo>
                  <a:lnTo>
                    <a:pt x="14062" y="5553"/>
                  </a:lnTo>
                  <a:lnTo>
                    <a:pt x="13831" y="4619"/>
                  </a:lnTo>
                  <a:lnTo>
                    <a:pt x="13588" y="3685"/>
                  </a:lnTo>
                  <a:lnTo>
                    <a:pt x="13332" y="2764"/>
                  </a:lnTo>
                  <a:lnTo>
                    <a:pt x="13077" y="1830"/>
                  </a:lnTo>
                  <a:lnTo>
                    <a:pt x="12808" y="909"/>
                  </a:lnTo>
                  <a:lnTo>
                    <a:pt x="12526" y="1"/>
                  </a:lnTo>
                  <a:close/>
                </a:path>
              </a:pathLst>
            </a:custGeom>
            <a:solidFill>
              <a:srgbClr val="B1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2634500" y="3276463"/>
              <a:ext cx="387375" cy="353800"/>
            </a:xfrm>
            <a:custGeom>
              <a:avLst/>
              <a:gdLst/>
              <a:ahLst/>
              <a:cxnLst/>
              <a:rect l="l" t="t" r="r" b="b"/>
              <a:pathLst>
                <a:path w="15495" h="14152" extrusionOk="0">
                  <a:moveTo>
                    <a:pt x="12526" y="1"/>
                  </a:moveTo>
                  <a:lnTo>
                    <a:pt x="1" y="4095"/>
                  </a:lnTo>
                  <a:lnTo>
                    <a:pt x="384" y="6692"/>
                  </a:lnTo>
                  <a:lnTo>
                    <a:pt x="768" y="9264"/>
                  </a:lnTo>
                  <a:lnTo>
                    <a:pt x="1523" y="14151"/>
                  </a:lnTo>
                  <a:lnTo>
                    <a:pt x="15495" y="12232"/>
                  </a:lnTo>
                  <a:lnTo>
                    <a:pt x="15213" y="10722"/>
                  </a:lnTo>
                  <a:lnTo>
                    <a:pt x="14906" y="9200"/>
                  </a:lnTo>
                  <a:lnTo>
                    <a:pt x="14561" y="7664"/>
                  </a:lnTo>
                  <a:lnTo>
                    <a:pt x="14202" y="6129"/>
                  </a:lnTo>
                  <a:lnTo>
                    <a:pt x="13819" y="4581"/>
                  </a:lnTo>
                  <a:lnTo>
                    <a:pt x="13409" y="3046"/>
                  </a:lnTo>
                  <a:lnTo>
                    <a:pt x="12987" y="1510"/>
                  </a:lnTo>
                  <a:lnTo>
                    <a:pt x="12526" y="1"/>
                  </a:lnTo>
                  <a:close/>
                </a:path>
              </a:pathLst>
            </a:custGeom>
            <a:solidFill>
              <a:srgbClr val="8A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2594200" y="2725988"/>
              <a:ext cx="452300" cy="883475"/>
            </a:xfrm>
            <a:custGeom>
              <a:avLst/>
              <a:gdLst/>
              <a:ahLst/>
              <a:cxnLst/>
              <a:rect l="l" t="t" r="r" b="b"/>
              <a:pathLst>
                <a:path w="18092" h="35339" extrusionOk="0">
                  <a:moveTo>
                    <a:pt x="1766" y="0"/>
                  </a:moveTo>
                  <a:lnTo>
                    <a:pt x="1293" y="26"/>
                  </a:lnTo>
                  <a:lnTo>
                    <a:pt x="1229" y="52"/>
                  </a:lnTo>
                  <a:lnTo>
                    <a:pt x="1178" y="103"/>
                  </a:lnTo>
                  <a:lnTo>
                    <a:pt x="1114" y="180"/>
                  </a:lnTo>
                  <a:lnTo>
                    <a:pt x="1050" y="295"/>
                  </a:lnTo>
                  <a:lnTo>
                    <a:pt x="999" y="435"/>
                  </a:lnTo>
                  <a:lnTo>
                    <a:pt x="947" y="602"/>
                  </a:lnTo>
                  <a:lnTo>
                    <a:pt x="883" y="794"/>
                  </a:lnTo>
                  <a:lnTo>
                    <a:pt x="832" y="1011"/>
                  </a:lnTo>
                  <a:lnTo>
                    <a:pt x="743" y="1536"/>
                  </a:lnTo>
                  <a:lnTo>
                    <a:pt x="640" y="2163"/>
                  </a:lnTo>
                  <a:lnTo>
                    <a:pt x="551" y="2879"/>
                  </a:lnTo>
                  <a:lnTo>
                    <a:pt x="474" y="3685"/>
                  </a:lnTo>
                  <a:lnTo>
                    <a:pt x="397" y="4568"/>
                  </a:lnTo>
                  <a:lnTo>
                    <a:pt x="333" y="5528"/>
                  </a:lnTo>
                  <a:lnTo>
                    <a:pt x="269" y="6564"/>
                  </a:lnTo>
                  <a:lnTo>
                    <a:pt x="218" y="7677"/>
                  </a:lnTo>
                  <a:lnTo>
                    <a:pt x="167" y="8841"/>
                  </a:lnTo>
                  <a:lnTo>
                    <a:pt x="116" y="10057"/>
                  </a:lnTo>
                  <a:lnTo>
                    <a:pt x="90" y="11323"/>
                  </a:lnTo>
                  <a:lnTo>
                    <a:pt x="52" y="12641"/>
                  </a:lnTo>
                  <a:lnTo>
                    <a:pt x="13" y="15379"/>
                  </a:lnTo>
                  <a:lnTo>
                    <a:pt x="1" y="18245"/>
                  </a:lnTo>
                  <a:lnTo>
                    <a:pt x="13" y="21175"/>
                  </a:lnTo>
                  <a:lnTo>
                    <a:pt x="65" y="24118"/>
                  </a:lnTo>
                  <a:lnTo>
                    <a:pt x="128" y="27060"/>
                  </a:lnTo>
                  <a:lnTo>
                    <a:pt x="180" y="28506"/>
                  </a:lnTo>
                  <a:lnTo>
                    <a:pt x="231" y="29939"/>
                  </a:lnTo>
                  <a:lnTo>
                    <a:pt x="282" y="31347"/>
                  </a:lnTo>
                  <a:lnTo>
                    <a:pt x="346" y="32716"/>
                  </a:lnTo>
                  <a:lnTo>
                    <a:pt x="423" y="34046"/>
                  </a:lnTo>
                  <a:lnTo>
                    <a:pt x="512" y="35338"/>
                  </a:lnTo>
                  <a:lnTo>
                    <a:pt x="18092" y="31718"/>
                  </a:lnTo>
                  <a:lnTo>
                    <a:pt x="17913" y="30451"/>
                  </a:lnTo>
                  <a:lnTo>
                    <a:pt x="17708" y="29159"/>
                  </a:lnTo>
                  <a:lnTo>
                    <a:pt x="17478" y="27828"/>
                  </a:lnTo>
                  <a:lnTo>
                    <a:pt x="17247" y="26485"/>
                  </a:lnTo>
                  <a:lnTo>
                    <a:pt x="16979" y="25129"/>
                  </a:lnTo>
                  <a:lnTo>
                    <a:pt x="16697" y="23760"/>
                  </a:lnTo>
                  <a:lnTo>
                    <a:pt x="16403" y="22391"/>
                  </a:lnTo>
                  <a:lnTo>
                    <a:pt x="16083" y="21022"/>
                  </a:lnTo>
                  <a:lnTo>
                    <a:pt x="15738" y="19653"/>
                  </a:lnTo>
                  <a:lnTo>
                    <a:pt x="15379" y="18296"/>
                  </a:lnTo>
                  <a:lnTo>
                    <a:pt x="14996" y="16953"/>
                  </a:lnTo>
                  <a:lnTo>
                    <a:pt x="14586" y="15622"/>
                  </a:lnTo>
                  <a:lnTo>
                    <a:pt x="14164" y="14317"/>
                  </a:lnTo>
                  <a:lnTo>
                    <a:pt x="13934" y="13678"/>
                  </a:lnTo>
                  <a:lnTo>
                    <a:pt x="13703" y="13038"/>
                  </a:lnTo>
                  <a:lnTo>
                    <a:pt x="13473" y="12411"/>
                  </a:lnTo>
                  <a:lnTo>
                    <a:pt x="13243" y="11797"/>
                  </a:lnTo>
                  <a:lnTo>
                    <a:pt x="12987" y="11183"/>
                  </a:lnTo>
                  <a:lnTo>
                    <a:pt x="12744" y="10581"/>
                  </a:lnTo>
                  <a:lnTo>
                    <a:pt x="12488" y="9993"/>
                  </a:lnTo>
                  <a:lnTo>
                    <a:pt x="12219" y="9417"/>
                  </a:lnTo>
                  <a:lnTo>
                    <a:pt x="11951" y="8854"/>
                  </a:lnTo>
                  <a:lnTo>
                    <a:pt x="11669" y="8291"/>
                  </a:lnTo>
                  <a:lnTo>
                    <a:pt x="11388" y="7754"/>
                  </a:lnTo>
                  <a:lnTo>
                    <a:pt x="11106" y="7229"/>
                  </a:lnTo>
                  <a:lnTo>
                    <a:pt x="10812" y="6705"/>
                  </a:lnTo>
                  <a:lnTo>
                    <a:pt x="10518" y="6206"/>
                  </a:lnTo>
                  <a:lnTo>
                    <a:pt x="10210" y="5720"/>
                  </a:lnTo>
                  <a:lnTo>
                    <a:pt x="9891" y="5246"/>
                  </a:lnTo>
                  <a:lnTo>
                    <a:pt x="9571" y="4798"/>
                  </a:lnTo>
                  <a:lnTo>
                    <a:pt x="9251" y="4363"/>
                  </a:lnTo>
                  <a:lnTo>
                    <a:pt x="8918" y="3941"/>
                  </a:lnTo>
                  <a:lnTo>
                    <a:pt x="8573" y="3545"/>
                  </a:lnTo>
                  <a:lnTo>
                    <a:pt x="8227" y="3161"/>
                  </a:lnTo>
                  <a:lnTo>
                    <a:pt x="7882" y="2790"/>
                  </a:lnTo>
                  <a:lnTo>
                    <a:pt x="7524" y="2444"/>
                  </a:lnTo>
                  <a:lnTo>
                    <a:pt x="7153" y="2124"/>
                  </a:lnTo>
                  <a:lnTo>
                    <a:pt x="6782" y="1817"/>
                  </a:lnTo>
                  <a:lnTo>
                    <a:pt x="6398" y="1536"/>
                  </a:lnTo>
                  <a:lnTo>
                    <a:pt x="6014" y="1280"/>
                  </a:lnTo>
                  <a:lnTo>
                    <a:pt x="5617" y="1037"/>
                  </a:lnTo>
                  <a:lnTo>
                    <a:pt x="5221" y="819"/>
                  </a:lnTo>
                  <a:lnTo>
                    <a:pt x="4811" y="627"/>
                  </a:lnTo>
                  <a:lnTo>
                    <a:pt x="4402" y="461"/>
                  </a:lnTo>
                  <a:lnTo>
                    <a:pt x="3980" y="320"/>
                  </a:lnTo>
                  <a:lnTo>
                    <a:pt x="3545" y="205"/>
                  </a:lnTo>
                  <a:lnTo>
                    <a:pt x="3110" y="116"/>
                  </a:lnTo>
                  <a:lnTo>
                    <a:pt x="2675" y="52"/>
                  </a:lnTo>
                  <a:lnTo>
                    <a:pt x="2214" y="13"/>
                  </a:lnTo>
                  <a:lnTo>
                    <a:pt x="17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2763400" y="3753063"/>
              <a:ext cx="319575" cy="1284250"/>
            </a:xfrm>
            <a:custGeom>
              <a:avLst/>
              <a:gdLst/>
              <a:ahLst/>
              <a:cxnLst/>
              <a:rect l="l" t="t" r="r" b="b"/>
              <a:pathLst>
                <a:path w="12783" h="51370" extrusionOk="0">
                  <a:moveTo>
                    <a:pt x="9187" y="0"/>
                  </a:moveTo>
                  <a:lnTo>
                    <a:pt x="8970" y="13"/>
                  </a:lnTo>
                  <a:lnTo>
                    <a:pt x="8765" y="38"/>
                  </a:lnTo>
                  <a:lnTo>
                    <a:pt x="8547" y="77"/>
                  </a:lnTo>
                  <a:lnTo>
                    <a:pt x="8317" y="115"/>
                  </a:lnTo>
                  <a:lnTo>
                    <a:pt x="8087" y="179"/>
                  </a:lnTo>
                  <a:lnTo>
                    <a:pt x="7857" y="243"/>
                  </a:lnTo>
                  <a:lnTo>
                    <a:pt x="7613" y="320"/>
                  </a:lnTo>
                  <a:lnTo>
                    <a:pt x="7140" y="486"/>
                  </a:lnTo>
                  <a:lnTo>
                    <a:pt x="6641" y="691"/>
                  </a:lnTo>
                  <a:lnTo>
                    <a:pt x="6142" y="934"/>
                  </a:lnTo>
                  <a:lnTo>
                    <a:pt x="5643" y="1190"/>
                  </a:lnTo>
                  <a:lnTo>
                    <a:pt x="5131" y="1471"/>
                  </a:lnTo>
                  <a:lnTo>
                    <a:pt x="4632" y="1778"/>
                  </a:lnTo>
                  <a:lnTo>
                    <a:pt x="4146" y="2098"/>
                  </a:lnTo>
                  <a:lnTo>
                    <a:pt x="3660" y="2431"/>
                  </a:lnTo>
                  <a:lnTo>
                    <a:pt x="3199" y="2776"/>
                  </a:lnTo>
                  <a:lnTo>
                    <a:pt x="2752" y="3135"/>
                  </a:lnTo>
                  <a:lnTo>
                    <a:pt x="2329" y="3493"/>
                  </a:lnTo>
                  <a:lnTo>
                    <a:pt x="1920" y="3864"/>
                  </a:lnTo>
                  <a:lnTo>
                    <a:pt x="1549" y="4222"/>
                  </a:lnTo>
                  <a:lnTo>
                    <a:pt x="1203" y="4580"/>
                  </a:lnTo>
                  <a:lnTo>
                    <a:pt x="896" y="4926"/>
                  </a:lnTo>
                  <a:lnTo>
                    <a:pt x="640" y="5271"/>
                  </a:lnTo>
                  <a:lnTo>
                    <a:pt x="410" y="5604"/>
                  </a:lnTo>
                  <a:lnTo>
                    <a:pt x="308" y="5758"/>
                  </a:lnTo>
                  <a:lnTo>
                    <a:pt x="231" y="5924"/>
                  </a:lnTo>
                  <a:lnTo>
                    <a:pt x="154" y="6065"/>
                  </a:lnTo>
                  <a:lnTo>
                    <a:pt x="103" y="6218"/>
                  </a:lnTo>
                  <a:lnTo>
                    <a:pt x="52" y="6359"/>
                  </a:lnTo>
                  <a:lnTo>
                    <a:pt x="26" y="6487"/>
                  </a:lnTo>
                  <a:lnTo>
                    <a:pt x="1" y="6615"/>
                  </a:lnTo>
                  <a:lnTo>
                    <a:pt x="1" y="6743"/>
                  </a:lnTo>
                  <a:lnTo>
                    <a:pt x="39" y="7728"/>
                  </a:lnTo>
                  <a:lnTo>
                    <a:pt x="103" y="8854"/>
                  </a:lnTo>
                  <a:lnTo>
                    <a:pt x="257" y="11464"/>
                  </a:lnTo>
                  <a:lnTo>
                    <a:pt x="474" y="14496"/>
                  </a:lnTo>
                  <a:lnTo>
                    <a:pt x="730" y="17848"/>
                  </a:lnTo>
                  <a:lnTo>
                    <a:pt x="1024" y="21431"/>
                  </a:lnTo>
                  <a:lnTo>
                    <a:pt x="1331" y="25167"/>
                  </a:lnTo>
                  <a:lnTo>
                    <a:pt x="1664" y="28954"/>
                  </a:lnTo>
                  <a:lnTo>
                    <a:pt x="1997" y="32728"/>
                  </a:lnTo>
                  <a:lnTo>
                    <a:pt x="2649" y="39829"/>
                  </a:lnTo>
                  <a:lnTo>
                    <a:pt x="3199" y="45765"/>
                  </a:lnTo>
                  <a:lnTo>
                    <a:pt x="3737" y="51369"/>
                  </a:lnTo>
                  <a:lnTo>
                    <a:pt x="10684" y="51369"/>
                  </a:lnTo>
                  <a:lnTo>
                    <a:pt x="10863" y="49744"/>
                  </a:lnTo>
                  <a:lnTo>
                    <a:pt x="11068" y="47864"/>
                  </a:lnTo>
                  <a:lnTo>
                    <a:pt x="11298" y="45369"/>
                  </a:lnTo>
                  <a:lnTo>
                    <a:pt x="11580" y="42375"/>
                  </a:lnTo>
                  <a:lnTo>
                    <a:pt x="11708" y="40712"/>
                  </a:lnTo>
                  <a:lnTo>
                    <a:pt x="11848" y="38959"/>
                  </a:lnTo>
                  <a:lnTo>
                    <a:pt x="11989" y="37116"/>
                  </a:lnTo>
                  <a:lnTo>
                    <a:pt x="12130" y="35210"/>
                  </a:lnTo>
                  <a:lnTo>
                    <a:pt x="12258" y="33240"/>
                  </a:lnTo>
                  <a:lnTo>
                    <a:pt x="12373" y="31218"/>
                  </a:lnTo>
                  <a:lnTo>
                    <a:pt x="12488" y="29158"/>
                  </a:lnTo>
                  <a:lnTo>
                    <a:pt x="12578" y="27073"/>
                  </a:lnTo>
                  <a:lnTo>
                    <a:pt x="12654" y="24975"/>
                  </a:lnTo>
                  <a:lnTo>
                    <a:pt x="12718" y="22864"/>
                  </a:lnTo>
                  <a:lnTo>
                    <a:pt x="12770" y="20765"/>
                  </a:lnTo>
                  <a:lnTo>
                    <a:pt x="12782" y="18693"/>
                  </a:lnTo>
                  <a:lnTo>
                    <a:pt x="12782" y="16645"/>
                  </a:lnTo>
                  <a:lnTo>
                    <a:pt x="12744" y="14637"/>
                  </a:lnTo>
                  <a:lnTo>
                    <a:pt x="12718" y="13652"/>
                  </a:lnTo>
                  <a:lnTo>
                    <a:pt x="12693" y="12679"/>
                  </a:lnTo>
                  <a:lnTo>
                    <a:pt x="12654" y="11720"/>
                  </a:lnTo>
                  <a:lnTo>
                    <a:pt x="12603" y="10786"/>
                  </a:lnTo>
                  <a:lnTo>
                    <a:pt x="12539" y="9864"/>
                  </a:lnTo>
                  <a:lnTo>
                    <a:pt x="12475" y="8956"/>
                  </a:lnTo>
                  <a:lnTo>
                    <a:pt x="12399" y="8086"/>
                  </a:lnTo>
                  <a:lnTo>
                    <a:pt x="12322" y="7229"/>
                  </a:lnTo>
                  <a:lnTo>
                    <a:pt x="12219" y="6397"/>
                  </a:lnTo>
                  <a:lnTo>
                    <a:pt x="12117" y="5591"/>
                  </a:lnTo>
                  <a:lnTo>
                    <a:pt x="12002" y="4811"/>
                  </a:lnTo>
                  <a:lnTo>
                    <a:pt x="11874" y="4056"/>
                  </a:lnTo>
                  <a:lnTo>
                    <a:pt x="11746" y="3339"/>
                  </a:lnTo>
                  <a:lnTo>
                    <a:pt x="11605" y="2648"/>
                  </a:lnTo>
                  <a:lnTo>
                    <a:pt x="11439" y="1983"/>
                  </a:lnTo>
                  <a:lnTo>
                    <a:pt x="11273" y="1369"/>
                  </a:lnTo>
                  <a:lnTo>
                    <a:pt x="11209" y="1164"/>
                  </a:lnTo>
                  <a:lnTo>
                    <a:pt x="11132" y="985"/>
                  </a:lnTo>
                  <a:lnTo>
                    <a:pt x="11042" y="832"/>
                  </a:lnTo>
                  <a:lnTo>
                    <a:pt x="10940" y="678"/>
                  </a:lnTo>
                  <a:lnTo>
                    <a:pt x="10825" y="550"/>
                  </a:lnTo>
                  <a:lnTo>
                    <a:pt x="10710" y="435"/>
                  </a:lnTo>
                  <a:lnTo>
                    <a:pt x="10569" y="333"/>
                  </a:lnTo>
                  <a:lnTo>
                    <a:pt x="10428" y="243"/>
                  </a:lnTo>
                  <a:lnTo>
                    <a:pt x="10275" y="166"/>
                  </a:lnTo>
                  <a:lnTo>
                    <a:pt x="10108" y="115"/>
                  </a:lnTo>
                  <a:lnTo>
                    <a:pt x="9942" y="64"/>
                  </a:lnTo>
                  <a:lnTo>
                    <a:pt x="9763" y="26"/>
                  </a:lnTo>
                  <a:lnTo>
                    <a:pt x="9571" y="13"/>
                  </a:lnTo>
                  <a:lnTo>
                    <a:pt x="9379" y="0"/>
                  </a:lnTo>
                  <a:close/>
                </a:path>
              </a:pathLst>
            </a:custGeom>
            <a:solidFill>
              <a:srgbClr val="B1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2813625" y="4805063"/>
              <a:ext cx="263275" cy="338425"/>
            </a:xfrm>
            <a:custGeom>
              <a:avLst/>
              <a:gdLst/>
              <a:ahLst/>
              <a:cxnLst/>
              <a:rect l="l" t="t" r="r" b="b"/>
              <a:pathLst>
                <a:path w="10531" h="13537" extrusionOk="0">
                  <a:moveTo>
                    <a:pt x="0" y="1"/>
                  </a:moveTo>
                  <a:lnTo>
                    <a:pt x="538" y="13537"/>
                  </a:lnTo>
                  <a:lnTo>
                    <a:pt x="9417" y="13537"/>
                  </a:lnTo>
                  <a:lnTo>
                    <a:pt x="10530" y="124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947575" y="3257263"/>
              <a:ext cx="406875" cy="705000"/>
            </a:xfrm>
            <a:custGeom>
              <a:avLst/>
              <a:gdLst/>
              <a:ahLst/>
              <a:cxnLst/>
              <a:rect l="l" t="t" r="r" b="b"/>
              <a:pathLst>
                <a:path w="16275" h="28200" extrusionOk="0">
                  <a:moveTo>
                    <a:pt x="4248" y="1"/>
                  </a:moveTo>
                  <a:lnTo>
                    <a:pt x="3979" y="884"/>
                  </a:lnTo>
                  <a:lnTo>
                    <a:pt x="3723" y="1766"/>
                  </a:lnTo>
                  <a:lnTo>
                    <a:pt x="3467" y="2662"/>
                  </a:lnTo>
                  <a:lnTo>
                    <a:pt x="3224" y="3558"/>
                  </a:lnTo>
                  <a:lnTo>
                    <a:pt x="2994" y="4453"/>
                  </a:lnTo>
                  <a:lnTo>
                    <a:pt x="2764" y="5349"/>
                  </a:lnTo>
                  <a:lnTo>
                    <a:pt x="2546" y="6244"/>
                  </a:lnTo>
                  <a:lnTo>
                    <a:pt x="2341" y="7140"/>
                  </a:lnTo>
                  <a:lnTo>
                    <a:pt x="2137" y="8036"/>
                  </a:lnTo>
                  <a:lnTo>
                    <a:pt x="1945" y="8931"/>
                  </a:lnTo>
                  <a:lnTo>
                    <a:pt x="1587" y="10697"/>
                  </a:lnTo>
                  <a:lnTo>
                    <a:pt x="1267" y="12437"/>
                  </a:lnTo>
                  <a:lnTo>
                    <a:pt x="985" y="14139"/>
                  </a:lnTo>
                  <a:lnTo>
                    <a:pt x="729" y="15802"/>
                  </a:lnTo>
                  <a:lnTo>
                    <a:pt x="512" y="17401"/>
                  </a:lnTo>
                  <a:lnTo>
                    <a:pt x="345" y="18949"/>
                  </a:lnTo>
                  <a:lnTo>
                    <a:pt x="205" y="20421"/>
                  </a:lnTo>
                  <a:lnTo>
                    <a:pt x="90" y="21802"/>
                  </a:lnTo>
                  <a:lnTo>
                    <a:pt x="51" y="22468"/>
                  </a:lnTo>
                  <a:lnTo>
                    <a:pt x="26" y="23107"/>
                  </a:lnTo>
                  <a:lnTo>
                    <a:pt x="13" y="23722"/>
                  </a:lnTo>
                  <a:lnTo>
                    <a:pt x="0" y="24310"/>
                  </a:lnTo>
                  <a:lnTo>
                    <a:pt x="0" y="24860"/>
                  </a:lnTo>
                  <a:lnTo>
                    <a:pt x="13" y="25398"/>
                  </a:lnTo>
                  <a:lnTo>
                    <a:pt x="26" y="25615"/>
                  </a:lnTo>
                  <a:lnTo>
                    <a:pt x="51" y="25820"/>
                  </a:lnTo>
                  <a:lnTo>
                    <a:pt x="90" y="26025"/>
                  </a:lnTo>
                  <a:lnTo>
                    <a:pt x="154" y="26216"/>
                  </a:lnTo>
                  <a:lnTo>
                    <a:pt x="218" y="26383"/>
                  </a:lnTo>
                  <a:lnTo>
                    <a:pt x="307" y="26549"/>
                  </a:lnTo>
                  <a:lnTo>
                    <a:pt x="409" y="26715"/>
                  </a:lnTo>
                  <a:lnTo>
                    <a:pt x="512" y="26856"/>
                  </a:lnTo>
                  <a:lnTo>
                    <a:pt x="640" y="26997"/>
                  </a:lnTo>
                  <a:lnTo>
                    <a:pt x="768" y="27125"/>
                  </a:lnTo>
                  <a:lnTo>
                    <a:pt x="908" y="27253"/>
                  </a:lnTo>
                  <a:lnTo>
                    <a:pt x="1062" y="27368"/>
                  </a:lnTo>
                  <a:lnTo>
                    <a:pt x="1228" y="27470"/>
                  </a:lnTo>
                  <a:lnTo>
                    <a:pt x="1407" y="27560"/>
                  </a:lnTo>
                  <a:lnTo>
                    <a:pt x="1587" y="27649"/>
                  </a:lnTo>
                  <a:lnTo>
                    <a:pt x="1778" y="27726"/>
                  </a:lnTo>
                  <a:lnTo>
                    <a:pt x="1970" y="27803"/>
                  </a:lnTo>
                  <a:lnTo>
                    <a:pt x="2175" y="27867"/>
                  </a:lnTo>
                  <a:lnTo>
                    <a:pt x="2393" y="27931"/>
                  </a:lnTo>
                  <a:lnTo>
                    <a:pt x="2610" y="27982"/>
                  </a:lnTo>
                  <a:lnTo>
                    <a:pt x="3058" y="28072"/>
                  </a:lnTo>
                  <a:lnTo>
                    <a:pt x="3531" y="28136"/>
                  </a:lnTo>
                  <a:lnTo>
                    <a:pt x="4017" y="28174"/>
                  </a:lnTo>
                  <a:lnTo>
                    <a:pt x="4516" y="28200"/>
                  </a:lnTo>
                  <a:lnTo>
                    <a:pt x="5028" y="28200"/>
                  </a:lnTo>
                  <a:lnTo>
                    <a:pt x="5540" y="28187"/>
                  </a:lnTo>
                  <a:lnTo>
                    <a:pt x="6052" y="28161"/>
                  </a:lnTo>
                  <a:lnTo>
                    <a:pt x="6551" y="28123"/>
                  </a:lnTo>
                  <a:lnTo>
                    <a:pt x="7050" y="28072"/>
                  </a:lnTo>
                  <a:lnTo>
                    <a:pt x="7536" y="28020"/>
                  </a:lnTo>
                  <a:lnTo>
                    <a:pt x="8009" y="27956"/>
                  </a:lnTo>
                  <a:lnTo>
                    <a:pt x="8457" y="27880"/>
                  </a:lnTo>
                  <a:lnTo>
                    <a:pt x="9276" y="27739"/>
                  </a:lnTo>
                  <a:lnTo>
                    <a:pt x="9980" y="27611"/>
                  </a:lnTo>
                  <a:lnTo>
                    <a:pt x="10504" y="27496"/>
                  </a:lnTo>
                  <a:lnTo>
                    <a:pt x="10978" y="27381"/>
                  </a:lnTo>
                  <a:lnTo>
                    <a:pt x="11144" y="26805"/>
                  </a:lnTo>
                  <a:lnTo>
                    <a:pt x="11592" y="25218"/>
                  </a:lnTo>
                  <a:lnTo>
                    <a:pt x="11899" y="24093"/>
                  </a:lnTo>
                  <a:lnTo>
                    <a:pt x="12244" y="22775"/>
                  </a:lnTo>
                  <a:lnTo>
                    <a:pt x="12641" y="21291"/>
                  </a:lnTo>
                  <a:lnTo>
                    <a:pt x="13050" y="19653"/>
                  </a:lnTo>
                  <a:lnTo>
                    <a:pt x="13485" y="17900"/>
                  </a:lnTo>
                  <a:lnTo>
                    <a:pt x="13920" y="16045"/>
                  </a:lnTo>
                  <a:lnTo>
                    <a:pt x="14368" y="14100"/>
                  </a:lnTo>
                  <a:lnTo>
                    <a:pt x="14803" y="12092"/>
                  </a:lnTo>
                  <a:lnTo>
                    <a:pt x="15213" y="10057"/>
                  </a:lnTo>
                  <a:lnTo>
                    <a:pt x="15417" y="9034"/>
                  </a:lnTo>
                  <a:lnTo>
                    <a:pt x="15609" y="8010"/>
                  </a:lnTo>
                  <a:lnTo>
                    <a:pt x="15788" y="6974"/>
                  </a:lnTo>
                  <a:lnTo>
                    <a:pt x="15967" y="5963"/>
                  </a:lnTo>
                  <a:lnTo>
                    <a:pt x="16134" y="4939"/>
                  </a:lnTo>
                  <a:lnTo>
                    <a:pt x="16274" y="3942"/>
                  </a:lnTo>
                  <a:lnTo>
                    <a:pt x="4248" y="1"/>
                  </a:lnTo>
                  <a:close/>
                </a:path>
              </a:pathLst>
            </a:custGeom>
            <a:solidFill>
              <a:srgbClr val="B1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982425" y="3257263"/>
              <a:ext cx="372025" cy="340050"/>
            </a:xfrm>
            <a:custGeom>
              <a:avLst/>
              <a:gdLst/>
              <a:ahLst/>
              <a:cxnLst/>
              <a:rect l="l" t="t" r="r" b="b"/>
              <a:pathLst>
                <a:path w="14881" h="13602" extrusionOk="0">
                  <a:moveTo>
                    <a:pt x="2854" y="1"/>
                  </a:moveTo>
                  <a:lnTo>
                    <a:pt x="2419" y="1459"/>
                  </a:lnTo>
                  <a:lnTo>
                    <a:pt x="1997" y="2931"/>
                  </a:lnTo>
                  <a:lnTo>
                    <a:pt x="1600" y="4415"/>
                  </a:lnTo>
                  <a:lnTo>
                    <a:pt x="1242" y="5899"/>
                  </a:lnTo>
                  <a:lnTo>
                    <a:pt x="896" y="7370"/>
                  </a:lnTo>
                  <a:lnTo>
                    <a:pt x="564" y="8855"/>
                  </a:lnTo>
                  <a:lnTo>
                    <a:pt x="269" y="10313"/>
                  </a:lnTo>
                  <a:lnTo>
                    <a:pt x="1" y="11759"/>
                  </a:lnTo>
                  <a:lnTo>
                    <a:pt x="13435" y="13601"/>
                  </a:lnTo>
                  <a:lnTo>
                    <a:pt x="14151" y="8906"/>
                  </a:lnTo>
                  <a:lnTo>
                    <a:pt x="14522" y="6436"/>
                  </a:lnTo>
                  <a:lnTo>
                    <a:pt x="14880" y="3942"/>
                  </a:lnTo>
                  <a:lnTo>
                    <a:pt x="2854" y="1"/>
                  </a:lnTo>
                  <a:close/>
                </a:path>
              </a:pathLst>
            </a:custGeom>
            <a:solidFill>
              <a:srgbClr val="8A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958450" y="2728538"/>
              <a:ext cx="435025" cy="848925"/>
            </a:xfrm>
            <a:custGeom>
              <a:avLst/>
              <a:gdLst/>
              <a:ahLst/>
              <a:cxnLst/>
              <a:rect l="l" t="t" r="r" b="b"/>
              <a:pathLst>
                <a:path w="17401" h="33957" extrusionOk="0">
                  <a:moveTo>
                    <a:pt x="15264" y="1"/>
                  </a:moveTo>
                  <a:lnTo>
                    <a:pt x="14829" y="39"/>
                  </a:lnTo>
                  <a:lnTo>
                    <a:pt x="14406" y="103"/>
                  </a:lnTo>
                  <a:lnTo>
                    <a:pt x="13984" y="193"/>
                  </a:lnTo>
                  <a:lnTo>
                    <a:pt x="13575" y="308"/>
                  </a:lnTo>
                  <a:lnTo>
                    <a:pt x="13165" y="436"/>
                  </a:lnTo>
                  <a:lnTo>
                    <a:pt x="12769" y="602"/>
                  </a:lnTo>
                  <a:lnTo>
                    <a:pt x="12372" y="781"/>
                  </a:lnTo>
                  <a:lnTo>
                    <a:pt x="11988" y="986"/>
                  </a:lnTo>
                  <a:lnTo>
                    <a:pt x="11617" y="1216"/>
                  </a:lnTo>
                  <a:lnTo>
                    <a:pt x="11246" y="1472"/>
                  </a:lnTo>
                  <a:lnTo>
                    <a:pt x="10875" y="1741"/>
                  </a:lnTo>
                  <a:lnTo>
                    <a:pt x="10517" y="2035"/>
                  </a:lnTo>
                  <a:lnTo>
                    <a:pt x="10172" y="2342"/>
                  </a:lnTo>
                  <a:lnTo>
                    <a:pt x="9826" y="2675"/>
                  </a:lnTo>
                  <a:lnTo>
                    <a:pt x="9481" y="3020"/>
                  </a:lnTo>
                  <a:lnTo>
                    <a:pt x="9161" y="3391"/>
                  </a:lnTo>
                  <a:lnTo>
                    <a:pt x="8828" y="3775"/>
                  </a:lnTo>
                  <a:lnTo>
                    <a:pt x="8508" y="4185"/>
                  </a:lnTo>
                  <a:lnTo>
                    <a:pt x="8201" y="4607"/>
                  </a:lnTo>
                  <a:lnTo>
                    <a:pt x="7894" y="5042"/>
                  </a:lnTo>
                  <a:lnTo>
                    <a:pt x="7587" y="5490"/>
                  </a:lnTo>
                  <a:lnTo>
                    <a:pt x="7293" y="5963"/>
                  </a:lnTo>
                  <a:lnTo>
                    <a:pt x="7011" y="6436"/>
                  </a:lnTo>
                  <a:lnTo>
                    <a:pt x="6730" y="6935"/>
                  </a:lnTo>
                  <a:lnTo>
                    <a:pt x="6448" y="7447"/>
                  </a:lnTo>
                  <a:lnTo>
                    <a:pt x="6180" y="7959"/>
                  </a:lnTo>
                  <a:lnTo>
                    <a:pt x="5911" y="8496"/>
                  </a:lnTo>
                  <a:lnTo>
                    <a:pt x="5655" y="9046"/>
                  </a:lnTo>
                  <a:lnTo>
                    <a:pt x="5399" y="9597"/>
                  </a:lnTo>
                  <a:lnTo>
                    <a:pt x="5156" y="10160"/>
                  </a:lnTo>
                  <a:lnTo>
                    <a:pt x="4913" y="10735"/>
                  </a:lnTo>
                  <a:lnTo>
                    <a:pt x="4683" y="11324"/>
                  </a:lnTo>
                  <a:lnTo>
                    <a:pt x="4452" y="11925"/>
                  </a:lnTo>
                  <a:lnTo>
                    <a:pt x="4222" y="12526"/>
                  </a:lnTo>
                  <a:lnTo>
                    <a:pt x="3787" y="13755"/>
                  </a:lnTo>
                  <a:lnTo>
                    <a:pt x="3378" y="15009"/>
                  </a:lnTo>
                  <a:lnTo>
                    <a:pt x="2994" y="16275"/>
                  </a:lnTo>
                  <a:lnTo>
                    <a:pt x="2623" y="17580"/>
                  </a:lnTo>
                  <a:lnTo>
                    <a:pt x="2277" y="18885"/>
                  </a:lnTo>
                  <a:lnTo>
                    <a:pt x="1945" y="20190"/>
                  </a:lnTo>
                  <a:lnTo>
                    <a:pt x="1638" y="21508"/>
                  </a:lnTo>
                  <a:lnTo>
                    <a:pt x="1343" y="22826"/>
                  </a:lnTo>
                  <a:lnTo>
                    <a:pt x="1075" y="24144"/>
                  </a:lnTo>
                  <a:lnTo>
                    <a:pt x="832" y="25449"/>
                  </a:lnTo>
                  <a:lnTo>
                    <a:pt x="601" y="26741"/>
                  </a:lnTo>
                  <a:lnTo>
                    <a:pt x="384" y="28008"/>
                  </a:lnTo>
                  <a:lnTo>
                    <a:pt x="179" y="29261"/>
                  </a:lnTo>
                  <a:lnTo>
                    <a:pt x="0" y="30477"/>
                  </a:lnTo>
                  <a:lnTo>
                    <a:pt x="16914" y="33957"/>
                  </a:lnTo>
                  <a:lnTo>
                    <a:pt x="16991" y="32716"/>
                  </a:lnTo>
                  <a:lnTo>
                    <a:pt x="17055" y="31437"/>
                  </a:lnTo>
                  <a:lnTo>
                    <a:pt x="17119" y="30119"/>
                  </a:lnTo>
                  <a:lnTo>
                    <a:pt x="17183" y="28762"/>
                  </a:lnTo>
                  <a:lnTo>
                    <a:pt x="17272" y="25999"/>
                  </a:lnTo>
                  <a:lnTo>
                    <a:pt x="17336" y="23171"/>
                  </a:lnTo>
                  <a:lnTo>
                    <a:pt x="17388" y="20344"/>
                  </a:lnTo>
                  <a:lnTo>
                    <a:pt x="17400" y="17529"/>
                  </a:lnTo>
                  <a:lnTo>
                    <a:pt x="17388" y="14778"/>
                  </a:lnTo>
                  <a:lnTo>
                    <a:pt x="17349" y="12143"/>
                  </a:lnTo>
                  <a:lnTo>
                    <a:pt x="17285" y="9661"/>
                  </a:lnTo>
                  <a:lnTo>
                    <a:pt x="17234" y="8483"/>
                  </a:lnTo>
                  <a:lnTo>
                    <a:pt x="17196" y="7370"/>
                  </a:lnTo>
                  <a:lnTo>
                    <a:pt x="17144" y="6308"/>
                  </a:lnTo>
                  <a:lnTo>
                    <a:pt x="17081" y="5310"/>
                  </a:lnTo>
                  <a:lnTo>
                    <a:pt x="17017" y="4376"/>
                  </a:lnTo>
                  <a:lnTo>
                    <a:pt x="16940" y="3532"/>
                  </a:lnTo>
                  <a:lnTo>
                    <a:pt x="16863" y="2752"/>
                  </a:lnTo>
                  <a:lnTo>
                    <a:pt x="16773" y="2074"/>
                  </a:lnTo>
                  <a:lnTo>
                    <a:pt x="16684" y="1472"/>
                  </a:lnTo>
                  <a:lnTo>
                    <a:pt x="16594" y="973"/>
                  </a:lnTo>
                  <a:lnTo>
                    <a:pt x="16543" y="756"/>
                  </a:lnTo>
                  <a:lnTo>
                    <a:pt x="16492" y="564"/>
                  </a:lnTo>
                  <a:lnTo>
                    <a:pt x="16441" y="410"/>
                  </a:lnTo>
                  <a:lnTo>
                    <a:pt x="16390" y="270"/>
                  </a:lnTo>
                  <a:lnTo>
                    <a:pt x="16326" y="167"/>
                  </a:lnTo>
                  <a:lnTo>
                    <a:pt x="16274" y="90"/>
                  </a:lnTo>
                  <a:lnTo>
                    <a:pt x="16211" y="39"/>
                  </a:lnTo>
                  <a:lnTo>
                    <a:pt x="16147" y="14"/>
                  </a:lnTo>
                  <a:lnTo>
                    <a:pt x="156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1038400" y="2978038"/>
              <a:ext cx="1099375" cy="983275"/>
            </a:xfrm>
            <a:custGeom>
              <a:avLst/>
              <a:gdLst/>
              <a:ahLst/>
              <a:cxnLst/>
              <a:rect l="l" t="t" r="r" b="b"/>
              <a:pathLst>
                <a:path w="43975" h="39331" extrusionOk="0">
                  <a:moveTo>
                    <a:pt x="1" y="0"/>
                  </a:moveTo>
                  <a:lnTo>
                    <a:pt x="14318" y="39330"/>
                  </a:lnTo>
                  <a:lnTo>
                    <a:pt x="43975" y="39330"/>
                  </a:lnTo>
                  <a:lnTo>
                    <a:pt x="29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1064625" y="3576813"/>
              <a:ext cx="791675" cy="373625"/>
            </a:xfrm>
            <a:custGeom>
              <a:avLst/>
              <a:gdLst/>
              <a:ahLst/>
              <a:cxnLst/>
              <a:rect l="l" t="t" r="r" b="b"/>
              <a:pathLst>
                <a:path w="31667" h="14945" extrusionOk="0">
                  <a:moveTo>
                    <a:pt x="31667" y="0"/>
                  </a:moveTo>
                  <a:lnTo>
                    <a:pt x="935" y="2431"/>
                  </a:lnTo>
                  <a:lnTo>
                    <a:pt x="845" y="2943"/>
                  </a:lnTo>
                  <a:lnTo>
                    <a:pt x="730" y="3519"/>
                  </a:lnTo>
                  <a:lnTo>
                    <a:pt x="602" y="4286"/>
                  </a:lnTo>
                  <a:lnTo>
                    <a:pt x="461" y="5195"/>
                  </a:lnTo>
                  <a:lnTo>
                    <a:pt x="333" y="6206"/>
                  </a:lnTo>
                  <a:lnTo>
                    <a:pt x="205" y="7293"/>
                  </a:lnTo>
                  <a:lnTo>
                    <a:pt x="141" y="7856"/>
                  </a:lnTo>
                  <a:lnTo>
                    <a:pt x="103" y="8419"/>
                  </a:lnTo>
                  <a:lnTo>
                    <a:pt x="52" y="8982"/>
                  </a:lnTo>
                  <a:lnTo>
                    <a:pt x="26" y="9558"/>
                  </a:lnTo>
                  <a:lnTo>
                    <a:pt x="14" y="10108"/>
                  </a:lnTo>
                  <a:lnTo>
                    <a:pt x="1" y="10658"/>
                  </a:lnTo>
                  <a:lnTo>
                    <a:pt x="14" y="11195"/>
                  </a:lnTo>
                  <a:lnTo>
                    <a:pt x="39" y="11707"/>
                  </a:lnTo>
                  <a:lnTo>
                    <a:pt x="90" y="12193"/>
                  </a:lnTo>
                  <a:lnTo>
                    <a:pt x="154" y="12654"/>
                  </a:lnTo>
                  <a:lnTo>
                    <a:pt x="231" y="13089"/>
                  </a:lnTo>
                  <a:lnTo>
                    <a:pt x="282" y="13294"/>
                  </a:lnTo>
                  <a:lnTo>
                    <a:pt x="333" y="13486"/>
                  </a:lnTo>
                  <a:lnTo>
                    <a:pt x="397" y="13665"/>
                  </a:lnTo>
                  <a:lnTo>
                    <a:pt x="461" y="13831"/>
                  </a:lnTo>
                  <a:lnTo>
                    <a:pt x="538" y="13997"/>
                  </a:lnTo>
                  <a:lnTo>
                    <a:pt x="615" y="14151"/>
                  </a:lnTo>
                  <a:lnTo>
                    <a:pt x="704" y="14279"/>
                  </a:lnTo>
                  <a:lnTo>
                    <a:pt x="794" y="14407"/>
                  </a:lnTo>
                  <a:lnTo>
                    <a:pt x="896" y="14509"/>
                  </a:lnTo>
                  <a:lnTo>
                    <a:pt x="999" y="14612"/>
                  </a:lnTo>
                  <a:lnTo>
                    <a:pt x="1114" y="14688"/>
                  </a:lnTo>
                  <a:lnTo>
                    <a:pt x="1229" y="14765"/>
                  </a:lnTo>
                  <a:lnTo>
                    <a:pt x="1357" y="14816"/>
                  </a:lnTo>
                  <a:lnTo>
                    <a:pt x="1498" y="14842"/>
                  </a:lnTo>
                  <a:lnTo>
                    <a:pt x="1792" y="14893"/>
                  </a:lnTo>
                  <a:lnTo>
                    <a:pt x="2099" y="14931"/>
                  </a:lnTo>
                  <a:lnTo>
                    <a:pt x="2444" y="14944"/>
                  </a:lnTo>
                  <a:lnTo>
                    <a:pt x="2803" y="14944"/>
                  </a:lnTo>
                  <a:lnTo>
                    <a:pt x="3187" y="14931"/>
                  </a:lnTo>
                  <a:lnTo>
                    <a:pt x="3583" y="14919"/>
                  </a:lnTo>
                  <a:lnTo>
                    <a:pt x="4005" y="14880"/>
                  </a:lnTo>
                  <a:lnTo>
                    <a:pt x="4453" y="14829"/>
                  </a:lnTo>
                  <a:lnTo>
                    <a:pt x="4914" y="14778"/>
                  </a:lnTo>
                  <a:lnTo>
                    <a:pt x="5387" y="14701"/>
                  </a:lnTo>
                  <a:lnTo>
                    <a:pt x="6385" y="14535"/>
                  </a:lnTo>
                  <a:lnTo>
                    <a:pt x="7447" y="14317"/>
                  </a:lnTo>
                  <a:lnTo>
                    <a:pt x="8560" y="14074"/>
                  </a:lnTo>
                  <a:lnTo>
                    <a:pt x="9699" y="13793"/>
                  </a:lnTo>
                  <a:lnTo>
                    <a:pt x="10889" y="13486"/>
                  </a:lnTo>
                  <a:lnTo>
                    <a:pt x="12104" y="13153"/>
                  </a:lnTo>
                  <a:lnTo>
                    <a:pt x="13333" y="12795"/>
                  </a:lnTo>
                  <a:lnTo>
                    <a:pt x="14574" y="12424"/>
                  </a:lnTo>
                  <a:lnTo>
                    <a:pt x="15827" y="12040"/>
                  </a:lnTo>
                  <a:lnTo>
                    <a:pt x="17081" y="11643"/>
                  </a:lnTo>
                  <a:lnTo>
                    <a:pt x="18310" y="11247"/>
                  </a:lnTo>
                  <a:lnTo>
                    <a:pt x="19538" y="10837"/>
                  </a:lnTo>
                  <a:lnTo>
                    <a:pt x="20728" y="10428"/>
                  </a:lnTo>
                  <a:lnTo>
                    <a:pt x="23018" y="9635"/>
                  </a:lnTo>
                  <a:lnTo>
                    <a:pt x="25116" y="8880"/>
                  </a:lnTo>
                  <a:lnTo>
                    <a:pt x="26959" y="8189"/>
                  </a:lnTo>
                  <a:lnTo>
                    <a:pt x="28507" y="7613"/>
                  </a:lnTo>
                  <a:lnTo>
                    <a:pt x="29684" y="7165"/>
                  </a:lnTo>
                  <a:lnTo>
                    <a:pt x="30695" y="6769"/>
                  </a:lnTo>
                  <a:lnTo>
                    <a:pt x="31667" y="0"/>
                  </a:lnTo>
                  <a:close/>
                </a:path>
              </a:pathLst>
            </a:custGeom>
            <a:solidFill>
              <a:srgbClr val="B1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1776950" y="3408563"/>
              <a:ext cx="306450" cy="356350"/>
            </a:xfrm>
            <a:custGeom>
              <a:avLst/>
              <a:gdLst/>
              <a:ahLst/>
              <a:cxnLst/>
              <a:rect l="l" t="t" r="r" b="b"/>
              <a:pathLst>
                <a:path w="12258" h="14254" extrusionOk="0">
                  <a:moveTo>
                    <a:pt x="7370" y="1"/>
                  </a:moveTo>
                  <a:lnTo>
                    <a:pt x="6500" y="410"/>
                  </a:lnTo>
                  <a:lnTo>
                    <a:pt x="5605" y="832"/>
                  </a:lnTo>
                  <a:lnTo>
                    <a:pt x="4543" y="1357"/>
                  </a:lnTo>
                  <a:lnTo>
                    <a:pt x="3993" y="1651"/>
                  </a:lnTo>
                  <a:lnTo>
                    <a:pt x="3443" y="1933"/>
                  </a:lnTo>
                  <a:lnTo>
                    <a:pt x="2918" y="2227"/>
                  </a:lnTo>
                  <a:lnTo>
                    <a:pt x="2419" y="2508"/>
                  </a:lnTo>
                  <a:lnTo>
                    <a:pt x="1971" y="2790"/>
                  </a:lnTo>
                  <a:lnTo>
                    <a:pt x="1587" y="3046"/>
                  </a:lnTo>
                  <a:lnTo>
                    <a:pt x="1421" y="3174"/>
                  </a:lnTo>
                  <a:lnTo>
                    <a:pt x="1280" y="3289"/>
                  </a:lnTo>
                  <a:lnTo>
                    <a:pt x="1165" y="3391"/>
                  </a:lnTo>
                  <a:lnTo>
                    <a:pt x="1063" y="3493"/>
                  </a:lnTo>
                  <a:lnTo>
                    <a:pt x="973" y="3621"/>
                  </a:lnTo>
                  <a:lnTo>
                    <a:pt x="871" y="3775"/>
                  </a:lnTo>
                  <a:lnTo>
                    <a:pt x="781" y="3928"/>
                  </a:lnTo>
                  <a:lnTo>
                    <a:pt x="705" y="4095"/>
                  </a:lnTo>
                  <a:lnTo>
                    <a:pt x="628" y="4287"/>
                  </a:lnTo>
                  <a:lnTo>
                    <a:pt x="551" y="4466"/>
                  </a:lnTo>
                  <a:lnTo>
                    <a:pt x="436" y="4875"/>
                  </a:lnTo>
                  <a:lnTo>
                    <a:pt x="334" y="5297"/>
                  </a:lnTo>
                  <a:lnTo>
                    <a:pt x="244" y="5745"/>
                  </a:lnTo>
                  <a:lnTo>
                    <a:pt x="167" y="6180"/>
                  </a:lnTo>
                  <a:lnTo>
                    <a:pt x="116" y="6615"/>
                  </a:lnTo>
                  <a:lnTo>
                    <a:pt x="78" y="7037"/>
                  </a:lnTo>
                  <a:lnTo>
                    <a:pt x="39" y="7434"/>
                  </a:lnTo>
                  <a:lnTo>
                    <a:pt x="14" y="8125"/>
                  </a:lnTo>
                  <a:lnTo>
                    <a:pt x="1" y="8586"/>
                  </a:lnTo>
                  <a:lnTo>
                    <a:pt x="1" y="8752"/>
                  </a:lnTo>
                  <a:lnTo>
                    <a:pt x="257" y="9353"/>
                  </a:lnTo>
                  <a:lnTo>
                    <a:pt x="538" y="10006"/>
                  </a:lnTo>
                  <a:lnTo>
                    <a:pt x="845" y="10799"/>
                  </a:lnTo>
                  <a:lnTo>
                    <a:pt x="999" y="11247"/>
                  </a:lnTo>
                  <a:lnTo>
                    <a:pt x="1165" y="11695"/>
                  </a:lnTo>
                  <a:lnTo>
                    <a:pt x="1306" y="12155"/>
                  </a:lnTo>
                  <a:lnTo>
                    <a:pt x="1447" y="12603"/>
                  </a:lnTo>
                  <a:lnTo>
                    <a:pt x="1562" y="13051"/>
                  </a:lnTo>
                  <a:lnTo>
                    <a:pt x="1664" y="13486"/>
                  </a:lnTo>
                  <a:lnTo>
                    <a:pt x="1728" y="13882"/>
                  </a:lnTo>
                  <a:lnTo>
                    <a:pt x="1754" y="14074"/>
                  </a:lnTo>
                  <a:lnTo>
                    <a:pt x="1766" y="14253"/>
                  </a:lnTo>
                  <a:lnTo>
                    <a:pt x="2406" y="14062"/>
                  </a:lnTo>
                  <a:lnTo>
                    <a:pt x="3072" y="13857"/>
                  </a:lnTo>
                  <a:lnTo>
                    <a:pt x="3750" y="13627"/>
                  </a:lnTo>
                  <a:lnTo>
                    <a:pt x="4453" y="13371"/>
                  </a:lnTo>
                  <a:lnTo>
                    <a:pt x="5157" y="13102"/>
                  </a:lnTo>
                  <a:lnTo>
                    <a:pt x="5873" y="12820"/>
                  </a:lnTo>
                  <a:lnTo>
                    <a:pt x="6590" y="12513"/>
                  </a:lnTo>
                  <a:lnTo>
                    <a:pt x="7306" y="12194"/>
                  </a:lnTo>
                  <a:lnTo>
                    <a:pt x="8010" y="11861"/>
                  </a:lnTo>
                  <a:lnTo>
                    <a:pt x="8701" y="11503"/>
                  </a:lnTo>
                  <a:lnTo>
                    <a:pt x="9366" y="11132"/>
                  </a:lnTo>
                  <a:lnTo>
                    <a:pt x="10019" y="10735"/>
                  </a:lnTo>
                  <a:lnTo>
                    <a:pt x="10326" y="10530"/>
                  </a:lnTo>
                  <a:lnTo>
                    <a:pt x="10633" y="10326"/>
                  </a:lnTo>
                  <a:lnTo>
                    <a:pt x="10927" y="10121"/>
                  </a:lnTo>
                  <a:lnTo>
                    <a:pt x="11209" y="9903"/>
                  </a:lnTo>
                  <a:lnTo>
                    <a:pt x="11490" y="9686"/>
                  </a:lnTo>
                  <a:lnTo>
                    <a:pt x="11759" y="9456"/>
                  </a:lnTo>
                  <a:lnTo>
                    <a:pt x="12015" y="9238"/>
                  </a:lnTo>
                  <a:lnTo>
                    <a:pt x="12258" y="9008"/>
                  </a:lnTo>
                  <a:lnTo>
                    <a:pt x="12207" y="8688"/>
                  </a:lnTo>
                  <a:lnTo>
                    <a:pt x="12143" y="8355"/>
                  </a:lnTo>
                  <a:lnTo>
                    <a:pt x="12040" y="8010"/>
                  </a:lnTo>
                  <a:lnTo>
                    <a:pt x="11938" y="7664"/>
                  </a:lnTo>
                  <a:lnTo>
                    <a:pt x="11810" y="7306"/>
                  </a:lnTo>
                  <a:lnTo>
                    <a:pt x="11657" y="6935"/>
                  </a:lnTo>
                  <a:lnTo>
                    <a:pt x="11503" y="6564"/>
                  </a:lnTo>
                  <a:lnTo>
                    <a:pt x="11324" y="6193"/>
                  </a:lnTo>
                  <a:lnTo>
                    <a:pt x="11145" y="5822"/>
                  </a:lnTo>
                  <a:lnTo>
                    <a:pt x="10940" y="5438"/>
                  </a:lnTo>
                  <a:lnTo>
                    <a:pt x="10531" y="4696"/>
                  </a:lnTo>
                  <a:lnTo>
                    <a:pt x="10096" y="3967"/>
                  </a:lnTo>
                  <a:lnTo>
                    <a:pt x="9661" y="3250"/>
                  </a:lnTo>
                  <a:lnTo>
                    <a:pt x="9226" y="2585"/>
                  </a:lnTo>
                  <a:lnTo>
                    <a:pt x="8803" y="1971"/>
                  </a:lnTo>
                  <a:lnTo>
                    <a:pt x="8420" y="1421"/>
                  </a:lnTo>
                  <a:lnTo>
                    <a:pt x="8074" y="947"/>
                  </a:lnTo>
                  <a:lnTo>
                    <a:pt x="7562" y="256"/>
                  </a:lnTo>
                  <a:lnTo>
                    <a:pt x="7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1661175" y="3546413"/>
              <a:ext cx="249200" cy="253050"/>
            </a:xfrm>
            <a:custGeom>
              <a:avLst/>
              <a:gdLst/>
              <a:ahLst/>
              <a:cxnLst/>
              <a:rect l="l" t="t" r="r" b="b"/>
              <a:pathLst>
                <a:path w="9968" h="10122" extrusionOk="0">
                  <a:moveTo>
                    <a:pt x="9967" y="1"/>
                  </a:moveTo>
                  <a:lnTo>
                    <a:pt x="0" y="1114"/>
                  </a:lnTo>
                  <a:lnTo>
                    <a:pt x="2521" y="10121"/>
                  </a:lnTo>
                  <a:lnTo>
                    <a:pt x="4120" y="9558"/>
                  </a:lnTo>
                  <a:lnTo>
                    <a:pt x="5336" y="9123"/>
                  </a:lnTo>
                  <a:lnTo>
                    <a:pt x="6397" y="8739"/>
                  </a:lnTo>
                  <a:lnTo>
                    <a:pt x="99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457200" y="1238975"/>
            <a:ext cx="3002400" cy="1120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576262" y="1437634"/>
            <a:ext cx="3064778" cy="648300"/>
            <a:chOff x="576262" y="1437634"/>
            <a:chExt cx="3064778" cy="648300"/>
          </a:xfrm>
        </p:grpSpPr>
        <p:sp>
          <p:nvSpPr>
            <p:cNvPr id="370" name="Google Shape;370;p19"/>
            <p:cNvSpPr txBox="1"/>
            <p:nvPr/>
          </p:nvSpPr>
          <p:spPr>
            <a:xfrm>
              <a:off x="2056140" y="1504384"/>
              <a:ext cx="1584900" cy="5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latin typeface="Roboto"/>
                <a:ea typeface="Roboto"/>
                <a:cs typeface="Roboto"/>
                <a:sym typeface="Roboto"/>
              </a:endParaRPr>
            </a:p>
          </p:txBody>
        </p:sp>
        <p:sp>
          <p:nvSpPr>
            <p:cNvPr id="371" name="Google Shape;371;p19"/>
            <p:cNvSpPr/>
            <p:nvPr/>
          </p:nvSpPr>
          <p:spPr>
            <a:xfrm>
              <a:off x="576262" y="1437634"/>
              <a:ext cx="1497425" cy="648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1"/>
                  </a:solidFill>
                  <a:latin typeface="Fira Sans Extra Condensed"/>
                  <a:cs typeface="Fira Sans Extra Condensed"/>
                  <a:sym typeface="Fira Sans Extra Condensed"/>
                </a:rPr>
                <a:t>Prediction</a:t>
              </a:r>
              <a:endParaRPr dirty="0">
                <a:solidFill>
                  <a:schemeClr val="accent1"/>
                </a:solidFill>
              </a:endParaRPr>
            </a:p>
          </p:txBody>
        </p:sp>
      </p:grpSp>
      <p:sp>
        <p:nvSpPr>
          <p:cNvPr id="372" name="Google Shape;372;p19"/>
          <p:cNvSpPr/>
          <p:nvPr/>
        </p:nvSpPr>
        <p:spPr>
          <a:xfrm>
            <a:off x="457200" y="3135875"/>
            <a:ext cx="3002400" cy="1120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19"/>
          <p:cNvGrpSpPr/>
          <p:nvPr/>
        </p:nvGrpSpPr>
        <p:grpSpPr>
          <a:xfrm>
            <a:off x="570742" y="3364422"/>
            <a:ext cx="3251260" cy="648300"/>
            <a:chOff x="570742" y="3364422"/>
            <a:chExt cx="3251260" cy="648300"/>
          </a:xfrm>
        </p:grpSpPr>
        <p:sp>
          <p:nvSpPr>
            <p:cNvPr id="374" name="Google Shape;374;p19"/>
            <p:cNvSpPr txBox="1"/>
            <p:nvPr/>
          </p:nvSpPr>
          <p:spPr>
            <a:xfrm>
              <a:off x="2237102" y="3446513"/>
              <a:ext cx="1584900" cy="5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K-means</a:t>
              </a:r>
              <a:endParaRPr dirty="0">
                <a:solidFill>
                  <a:schemeClr val="lt1"/>
                </a:solidFill>
                <a:latin typeface="Roboto"/>
                <a:ea typeface="Roboto"/>
                <a:cs typeface="Roboto"/>
                <a:sym typeface="Roboto"/>
              </a:endParaRPr>
            </a:p>
          </p:txBody>
        </p:sp>
        <p:sp>
          <p:nvSpPr>
            <p:cNvPr id="375" name="Google Shape;375;p19"/>
            <p:cNvSpPr/>
            <p:nvPr/>
          </p:nvSpPr>
          <p:spPr>
            <a:xfrm>
              <a:off x="570742" y="3364422"/>
              <a:ext cx="1584891" cy="648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3"/>
                  </a:solidFill>
                  <a:latin typeface="Fira Sans Extra Condensed"/>
                  <a:cs typeface="Fira Sans Extra Condensed"/>
                  <a:sym typeface="Fira Sans Extra Condensed"/>
                </a:rPr>
                <a:t>Clustering</a:t>
              </a:r>
              <a:endParaRPr dirty="0">
                <a:solidFill>
                  <a:schemeClr val="accent3"/>
                </a:solidFill>
              </a:endParaRPr>
            </a:p>
          </p:txBody>
        </p:sp>
      </p:grpSp>
      <p:sp>
        <p:nvSpPr>
          <p:cNvPr id="377" name="Google Shape;377;p19"/>
          <p:cNvSpPr txBox="1"/>
          <p:nvPr/>
        </p:nvSpPr>
        <p:spPr>
          <a:xfrm>
            <a:off x="3877977" y="2954875"/>
            <a:ext cx="1807200" cy="5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K-means</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385" name="Google Shape;385;p19"/>
          <p:cNvCxnSpPr>
            <a:stCxn id="368" idx="2"/>
            <a:endCxn id="372" idx="0"/>
          </p:cNvCxnSpPr>
          <p:nvPr/>
        </p:nvCxnSpPr>
        <p:spPr>
          <a:xfrm>
            <a:off x="1958400" y="2359475"/>
            <a:ext cx="0" cy="776400"/>
          </a:xfrm>
          <a:prstGeom prst="straightConnector1">
            <a:avLst/>
          </a:prstGeom>
          <a:noFill/>
          <a:ln w="9525" cap="flat" cmpd="sng">
            <a:solidFill>
              <a:schemeClr val="dk2"/>
            </a:solidFill>
            <a:prstDash val="dot"/>
            <a:round/>
            <a:headEnd type="none" w="med" len="med"/>
            <a:tailEnd type="triangle" w="med" len="med"/>
          </a:ln>
        </p:spPr>
      </p:cxnSp>
      <p:sp>
        <p:nvSpPr>
          <p:cNvPr id="63" name="Google Shape;265;p18">
            <a:extLst>
              <a:ext uri="{FF2B5EF4-FFF2-40B4-BE49-F238E27FC236}">
                <a16:creationId xmlns:a16="http://schemas.microsoft.com/office/drawing/2014/main" id="{20124A6A-5678-F644-B673-59DC86F33885}"/>
              </a:ext>
            </a:extLst>
          </p:cNvPr>
          <p:cNvSpPr txBox="1"/>
          <p:nvPr/>
        </p:nvSpPr>
        <p:spPr>
          <a:xfrm>
            <a:off x="3918887" y="1972744"/>
            <a:ext cx="2922917" cy="483000"/>
          </a:xfrm>
          <a:prstGeom prst="rect">
            <a:avLst/>
          </a:prstGeom>
          <a:noFill/>
          <a:ln>
            <a:noFill/>
          </a:ln>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altLang="zh-CN" sz="1100" dirty="0">
                <a:sym typeface="Roboto"/>
              </a:rPr>
              <a:t>Missing Value Tolerance</a:t>
            </a:r>
          </a:p>
          <a:p>
            <a:pPr marL="171450" lvl="0" indent="-171450">
              <a:buFont typeface="Arial" panose="020B0604020202020204" pitchFamily="34" charset="0"/>
              <a:buChar char="•"/>
            </a:pPr>
            <a:r>
              <a:rPr lang="en-US" altLang="zh-CN" sz="1100" dirty="0">
                <a:sym typeface="Roboto"/>
              </a:rPr>
              <a:t>Interpretability</a:t>
            </a:r>
          </a:p>
          <a:p>
            <a:pPr marL="171450" lvl="0" indent="-171450">
              <a:buFont typeface="Arial" panose="020B0604020202020204" pitchFamily="34" charset="0"/>
              <a:buChar char="•"/>
            </a:pPr>
            <a:r>
              <a:rPr lang="en-US" altLang="zh-CN" sz="1100" dirty="0">
                <a:sym typeface="Roboto"/>
              </a:rPr>
              <a:t>Good classification performance</a:t>
            </a:r>
          </a:p>
          <a:p>
            <a:pPr marL="171450" lvl="0" indent="-171450">
              <a:buFont typeface="Arial" panose="020B0604020202020204" pitchFamily="34" charset="0"/>
              <a:buChar char="•"/>
            </a:pPr>
            <a:r>
              <a:rPr lang="en-US" altLang="zh-CN" sz="1100" dirty="0">
                <a:sym typeface="Roboto"/>
              </a:rPr>
              <a:t>Train: Test=7:3 &amp; CV=5</a:t>
            </a:r>
          </a:p>
        </p:txBody>
      </p:sp>
      <p:sp>
        <p:nvSpPr>
          <p:cNvPr id="64" name="Google Shape;374;p19">
            <a:extLst>
              <a:ext uri="{FF2B5EF4-FFF2-40B4-BE49-F238E27FC236}">
                <a16:creationId xmlns:a16="http://schemas.microsoft.com/office/drawing/2014/main" id="{DE109A26-BAAD-CC4B-B387-40EE4D0D93D8}"/>
              </a:ext>
            </a:extLst>
          </p:cNvPr>
          <p:cNvSpPr txBox="1"/>
          <p:nvPr/>
        </p:nvSpPr>
        <p:spPr>
          <a:xfrm>
            <a:off x="2169463" y="1462113"/>
            <a:ext cx="1584900" cy="5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err="1">
                <a:solidFill>
                  <a:schemeClr val="lt1"/>
                </a:solidFill>
                <a:latin typeface="Roboto"/>
                <a:ea typeface="Roboto"/>
                <a:cs typeface="Roboto"/>
                <a:sym typeface="Roboto"/>
              </a:rPr>
              <a:t>Xgboost</a:t>
            </a:r>
            <a:endParaRPr dirty="0">
              <a:solidFill>
                <a:schemeClr val="lt1"/>
              </a:solidFill>
              <a:latin typeface="Roboto"/>
              <a:ea typeface="Roboto"/>
              <a:cs typeface="Roboto"/>
              <a:sym typeface="Roboto"/>
            </a:endParaRPr>
          </a:p>
        </p:txBody>
      </p:sp>
      <p:sp>
        <p:nvSpPr>
          <p:cNvPr id="65" name="Google Shape;327;p19">
            <a:extLst>
              <a:ext uri="{FF2B5EF4-FFF2-40B4-BE49-F238E27FC236}">
                <a16:creationId xmlns:a16="http://schemas.microsoft.com/office/drawing/2014/main" id="{406C3244-F9BD-3744-B291-76937F4D6A2A}"/>
              </a:ext>
            </a:extLst>
          </p:cNvPr>
          <p:cNvSpPr/>
          <p:nvPr/>
        </p:nvSpPr>
        <p:spPr>
          <a:xfrm>
            <a:off x="3716937" y="1388569"/>
            <a:ext cx="2330400" cy="514800"/>
          </a:xfrm>
          <a:prstGeom prst="roundRect">
            <a:avLst>
              <a:gd name="adj" fmla="val 16667"/>
            </a:avLst>
          </a:prstGeom>
          <a:solidFill>
            <a:srgbClr val="3BA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377;p19">
            <a:extLst>
              <a:ext uri="{FF2B5EF4-FFF2-40B4-BE49-F238E27FC236}">
                <a16:creationId xmlns:a16="http://schemas.microsoft.com/office/drawing/2014/main" id="{4B1034E3-03A4-EE43-89DE-E803617FEC80}"/>
              </a:ext>
            </a:extLst>
          </p:cNvPr>
          <p:cNvSpPr txBox="1"/>
          <p:nvPr/>
        </p:nvSpPr>
        <p:spPr>
          <a:xfrm>
            <a:off x="3848986" y="1402500"/>
            <a:ext cx="2116608" cy="5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Multinomial </a:t>
            </a:r>
            <a:r>
              <a:rPr lang="en" sz="1800" b="1" dirty="0" err="1">
                <a:solidFill>
                  <a:schemeClr val="lt1"/>
                </a:solidFill>
                <a:latin typeface="Fira Sans Extra Condensed"/>
                <a:ea typeface="Fira Sans Extra Condensed"/>
                <a:cs typeface="Fira Sans Extra Condensed"/>
                <a:sym typeface="Fira Sans Extra Condensed"/>
              </a:rPr>
              <a:t>Xgboost</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7" name="Google Shape;265;p18">
            <a:extLst>
              <a:ext uri="{FF2B5EF4-FFF2-40B4-BE49-F238E27FC236}">
                <a16:creationId xmlns:a16="http://schemas.microsoft.com/office/drawing/2014/main" id="{CE901969-CE0F-AB43-AB8D-64E352E5894A}"/>
              </a:ext>
            </a:extLst>
          </p:cNvPr>
          <p:cNvSpPr txBox="1"/>
          <p:nvPr/>
        </p:nvSpPr>
        <p:spPr>
          <a:xfrm>
            <a:off x="3892790" y="3439007"/>
            <a:ext cx="2664460" cy="483000"/>
          </a:xfrm>
          <a:prstGeom prst="rect">
            <a:avLst/>
          </a:prstGeom>
          <a:noFill/>
          <a:ln>
            <a:noFill/>
          </a:ln>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altLang="zh-CN" sz="1100" dirty="0">
                <a:sym typeface="Roboto"/>
              </a:rPr>
              <a:t>Find groups with similar health conditions to the user and groups with the best health conditions </a:t>
            </a:r>
          </a:p>
          <a:p>
            <a:pPr marL="171450" lvl="0" indent="-171450">
              <a:buFont typeface="Arial" panose="020B0604020202020204" pitchFamily="34" charset="0"/>
              <a:buChar char="•"/>
            </a:pPr>
            <a:r>
              <a:rPr lang="en-US" altLang="zh-CN" sz="1100" dirty="0">
                <a:sym typeface="Roboto"/>
              </a:rPr>
              <a:t>Give health advice based on comparisons</a:t>
            </a:r>
            <a:r>
              <a:rPr lang="zh-CN" altLang="en-US" sz="1100" dirty="0">
                <a:sym typeface="Roboto"/>
              </a:rPr>
              <a:t> </a:t>
            </a:r>
            <a:r>
              <a:rPr lang="en-US" altLang="zh-CN" sz="1100" dirty="0">
                <a:sym typeface="Roboto"/>
              </a:rPr>
              <a:t>between groups</a:t>
            </a:r>
          </a:p>
          <a:p>
            <a:pPr marL="171450" lvl="0" indent="-171450">
              <a:buFont typeface="Arial" panose="020B0604020202020204" pitchFamily="34" charset="0"/>
              <a:buChar char="•"/>
            </a:pPr>
            <a:r>
              <a:rPr lang="en-US" altLang="zh-CN" sz="1100" dirty="0">
                <a:sym typeface="Roboto"/>
              </a:rPr>
              <a:t>Cluster=5</a:t>
            </a:r>
          </a:p>
        </p:txBody>
      </p:sp>
      <p:pic>
        <p:nvPicPr>
          <p:cNvPr id="68" name="Picture 2">
            <a:extLst>
              <a:ext uri="{FF2B5EF4-FFF2-40B4-BE49-F238E27FC236}">
                <a16:creationId xmlns:a16="http://schemas.microsoft.com/office/drawing/2014/main" id="{10DF044B-2DA9-4C4A-B52E-694989242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5" y="4872567"/>
            <a:ext cx="476167" cy="225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Nursing Infographics by Slidesgo">
  <a:themeElements>
    <a:clrScheme name="Simple Light">
      <a:dk1>
        <a:srgbClr val="000000"/>
      </a:dk1>
      <a:lt1>
        <a:srgbClr val="FFFFFF"/>
      </a:lt1>
      <a:dk2>
        <a:srgbClr val="666666"/>
      </a:dk2>
      <a:lt2>
        <a:srgbClr val="D9D9D9"/>
      </a:lt2>
      <a:accent1>
        <a:srgbClr val="01ADFA"/>
      </a:accent1>
      <a:accent2>
        <a:srgbClr val="02DAAB"/>
      </a:accent2>
      <a:accent3>
        <a:srgbClr val="8C9EFD"/>
      </a:accent3>
      <a:accent4>
        <a:srgbClr val="3065A8"/>
      </a:accent4>
      <a:accent5>
        <a:srgbClr val="21939C"/>
      </a:accent5>
      <a:accent6>
        <a:srgbClr val="3F4C8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691</Words>
  <Application>Microsoft Macintosh PowerPoint</Application>
  <PresentationFormat>全屏显示(16:9)</PresentationFormat>
  <Paragraphs>183</Paragraphs>
  <Slides>13</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Fira Sans Extra Condensed</vt:lpstr>
      <vt:lpstr>Cambria Math</vt:lpstr>
      <vt:lpstr>Roboto</vt:lpstr>
      <vt:lpstr>Arial</vt:lpstr>
      <vt:lpstr>Fira Sans Extra Condensed SemiBold</vt:lpstr>
      <vt:lpstr>Nursing Infographics by Slidesgo</vt:lpstr>
      <vt:lpstr>Assess Your Daily Health!</vt:lpstr>
      <vt:lpstr>Health Assessment Webpage</vt:lpstr>
      <vt:lpstr>Health Assessment Webpage</vt:lpstr>
      <vt:lpstr>BRFSS- 2013</vt:lpstr>
      <vt:lpstr>Health Assessment Webpage</vt:lpstr>
      <vt:lpstr>Pre-Processing</vt:lpstr>
      <vt:lpstr>Health Assessment Webpage</vt:lpstr>
      <vt:lpstr>Health Assessment Webpage</vt:lpstr>
      <vt:lpstr>Training Model</vt:lpstr>
      <vt:lpstr>Health Assessment Webpage</vt:lpstr>
      <vt:lpstr>Health Assessment Webpage</vt:lpstr>
      <vt:lpstr>Limitation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 Your Daily Health!</dc:title>
  <cp:lastModifiedBy>HAN Yujin</cp:lastModifiedBy>
  <cp:revision>4</cp:revision>
  <dcterms:modified xsi:type="dcterms:W3CDTF">2021-12-21T04:18:27Z</dcterms:modified>
</cp:coreProperties>
</file>